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sldIdLst>
    <p:sldId id="256" r:id="rId2"/>
    <p:sldId id="258" r:id="rId3"/>
    <p:sldId id="261" r:id="rId4"/>
    <p:sldId id="266" r:id="rId5"/>
    <p:sldId id="268" r:id="rId6"/>
    <p:sldId id="260" r:id="rId7"/>
    <p:sldId id="267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DEE0-9D82-43A5-AF7B-912D1FE222D9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9656F8A-A9B2-4498-BA5B-D9708093C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0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DEE0-9D82-43A5-AF7B-912D1FE222D9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6F8A-A9B2-4498-BA5B-D9708093C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56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DEE0-9D82-43A5-AF7B-912D1FE222D9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6F8A-A9B2-4498-BA5B-D9708093C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22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DEE0-9D82-43A5-AF7B-912D1FE222D9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6F8A-A9B2-4498-BA5B-D9708093C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00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D6CDEE0-9D82-43A5-AF7B-912D1FE222D9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9656F8A-A9B2-4498-BA5B-D9708093C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66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DEE0-9D82-43A5-AF7B-912D1FE222D9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6F8A-A9B2-4498-BA5B-D9708093C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72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DEE0-9D82-43A5-AF7B-912D1FE222D9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6F8A-A9B2-4498-BA5B-D9708093C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25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DEE0-9D82-43A5-AF7B-912D1FE222D9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6F8A-A9B2-4498-BA5B-D9708093C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67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DEE0-9D82-43A5-AF7B-912D1FE222D9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6F8A-A9B2-4498-BA5B-D9708093C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54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DEE0-9D82-43A5-AF7B-912D1FE222D9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6F8A-A9B2-4498-BA5B-D9708093C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93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DEE0-9D82-43A5-AF7B-912D1FE222D9}" type="datetimeFigureOut">
              <a:rPr lang="en-IN" smtClean="0"/>
              <a:t>26-10-2023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6F8A-A9B2-4498-BA5B-D9708093C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39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D6CDEE0-9D82-43A5-AF7B-912D1FE222D9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9656F8A-A9B2-4498-BA5B-D9708093C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79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E23F-DBFA-D3B5-AB22-5DD50B903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40633"/>
            <a:ext cx="9846644" cy="1463218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effectLst/>
                <a:latin typeface="Söhne"/>
              </a:rPr>
              <a:t>Password Generator using React.js</a:t>
            </a:r>
            <a:br>
              <a:rPr lang="en-US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1A126-9E72-E990-8D84-D429BEB5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024" y="1395663"/>
            <a:ext cx="10313102" cy="3022333"/>
          </a:xfrm>
        </p:spPr>
        <p:txBody>
          <a:bodyPr/>
          <a:lstStyle/>
          <a:p>
            <a:r>
              <a:rPr lang="en-US" b="0" i="0" dirty="0">
                <a:effectLst/>
                <a:latin typeface="Söhne"/>
              </a:rPr>
              <a:t>The "Password Generator" project is a web application built using React.js that allows users to generate strong and random passwords. It offers various options to customize the generated password based on the user's preferences</a:t>
            </a:r>
            <a:r>
              <a:rPr lang="en-US" b="0" i="0" dirty="0">
                <a:solidFill>
                  <a:schemeClr val="accent5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Technologies Used: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React.js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JavaScript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HTML/CSS</a:t>
            </a:r>
          </a:p>
          <a:p>
            <a:endParaRPr lang="en-IN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2D8F4-4F10-AA50-8220-872554775382}"/>
              </a:ext>
            </a:extLst>
          </p:cNvPr>
          <p:cNvSpPr txBox="1"/>
          <p:nvPr/>
        </p:nvSpPr>
        <p:spPr>
          <a:xfrm>
            <a:off x="10327907" y="5573026"/>
            <a:ext cx="2492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Vishal Yadav</a:t>
            </a:r>
          </a:p>
          <a:p>
            <a:r>
              <a:rPr lang="en-US" dirty="0"/>
              <a:t>2110992059</a:t>
            </a:r>
          </a:p>
          <a:p>
            <a:r>
              <a:rPr lang="en-US" dirty="0"/>
              <a:t>G 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86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CC95-ED70-FB6C-C3C0-22D320DB4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154" y="-356136"/>
            <a:ext cx="10260530" cy="6747311"/>
          </a:xfrm>
        </p:spPr>
        <p:txBody>
          <a:bodyPr/>
          <a:lstStyle/>
          <a:p>
            <a:r>
              <a:rPr lang="en-US" sz="2400" b="1" i="0" u="sng" dirty="0">
                <a:effectLst/>
                <a:latin typeface="Söhne"/>
              </a:rPr>
              <a:t>Features:</a:t>
            </a:r>
            <a:br>
              <a:rPr lang="en-US" sz="1800" b="1" i="0" dirty="0">
                <a:effectLst/>
                <a:latin typeface="Söhne"/>
              </a:rPr>
            </a:b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Password Length Selector: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Allows the user to specify the desired length of the password.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Character Set Selection: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Provides options to include or exclude uppercase letters,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lowercase letters, numbers, and special characters.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Password Display: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Displays the generated password to the user.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Password Copy: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Allows the user to copy the generated password to the clipboard.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Password Strength Indicator: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Provides feedback on the strength of the generated password.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9222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CC6A-00B4-7FED-EA30-BA05064D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83772"/>
          </a:xfrm>
        </p:spPr>
        <p:txBody>
          <a:bodyPr>
            <a:noAutofit/>
          </a:bodyPr>
          <a:lstStyle/>
          <a:p>
            <a:r>
              <a:rPr lang="en-IN" sz="2800" b="1" i="0" dirty="0">
                <a:effectLst/>
                <a:latin typeface="Söhne"/>
              </a:rPr>
              <a:t>Development Steps:</a:t>
            </a:r>
            <a:br>
              <a:rPr lang="en-IN" sz="2800" b="1" i="0" dirty="0">
                <a:effectLst/>
                <a:latin typeface="Söhne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5C85E-241C-6E55-B77E-2BBD9449D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2" y="741144"/>
            <a:ext cx="12114998" cy="5755909"/>
          </a:xfrm>
        </p:spPr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4400" b="1" i="0" dirty="0">
                <a:solidFill>
                  <a:srgbClr val="374151"/>
                </a:solidFill>
                <a:effectLst/>
                <a:latin typeface="Söhne"/>
              </a:rPr>
              <a:t>Project Setup:</a:t>
            </a:r>
            <a:endParaRPr lang="en-US" sz="44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indent="0" algn="l">
              <a:buNone/>
            </a:pPr>
            <a:r>
              <a:rPr lang="en-US" sz="4400" b="0" i="0" dirty="0">
                <a:solidFill>
                  <a:srgbClr val="374151"/>
                </a:solidFill>
                <a:effectLst/>
                <a:latin typeface="Söhne"/>
              </a:rPr>
              <a:t>Set up a new React.js project using Create React App or any preferred method.</a:t>
            </a:r>
          </a:p>
          <a:p>
            <a:pPr algn="l">
              <a:buFont typeface="+mj-lt"/>
              <a:buAutoNum type="arabicPeriod"/>
            </a:pPr>
            <a:r>
              <a:rPr lang="en-US" sz="4400" b="1" i="0" dirty="0">
                <a:solidFill>
                  <a:srgbClr val="374151"/>
                </a:solidFill>
                <a:effectLst/>
                <a:latin typeface="Söhne"/>
              </a:rPr>
              <a:t>Component Structure:</a:t>
            </a:r>
            <a:endParaRPr lang="en-US" sz="44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indent="0" algn="l">
              <a:buNone/>
            </a:pPr>
            <a:r>
              <a:rPr lang="en-US" sz="4400" b="0" i="0" dirty="0">
                <a:solidFill>
                  <a:srgbClr val="374151"/>
                </a:solidFill>
                <a:effectLst/>
                <a:latin typeface="Söhne"/>
              </a:rPr>
              <a:t>Create the necessary components for the password generator, such as App, PasswordGenerator, PasswordDisplay, etc.</a:t>
            </a:r>
          </a:p>
          <a:p>
            <a:pPr algn="l">
              <a:buFont typeface="+mj-lt"/>
              <a:buAutoNum type="arabicPeriod"/>
            </a:pPr>
            <a:r>
              <a:rPr lang="en-US" sz="4400" b="1" i="0" dirty="0">
                <a:solidFill>
                  <a:srgbClr val="374151"/>
                </a:solidFill>
                <a:effectLst/>
                <a:latin typeface="Söhne"/>
              </a:rPr>
              <a:t>State Management:</a:t>
            </a:r>
            <a:endParaRPr lang="en-US" sz="44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indent="0" algn="l">
              <a:buNone/>
            </a:pPr>
            <a:r>
              <a:rPr lang="en-US" sz="4400" b="0" i="0" dirty="0">
                <a:solidFill>
                  <a:srgbClr val="374151"/>
                </a:solidFill>
                <a:effectLst/>
                <a:latin typeface="Söhne"/>
              </a:rPr>
              <a:t>Manage the state of the password generator component to store user preferences and the generated password.</a:t>
            </a:r>
          </a:p>
          <a:p>
            <a:pPr algn="l">
              <a:buFont typeface="+mj-lt"/>
              <a:buAutoNum type="arabicPeriod"/>
            </a:pPr>
            <a:r>
              <a:rPr lang="en-US" sz="4400" b="1" i="0" dirty="0">
                <a:solidFill>
                  <a:srgbClr val="374151"/>
                </a:solidFill>
                <a:effectLst/>
                <a:latin typeface="Söhne"/>
              </a:rPr>
              <a:t>Password Generation Logic:</a:t>
            </a:r>
            <a:endParaRPr lang="en-US" sz="44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indent="0" algn="l">
              <a:buNone/>
            </a:pPr>
            <a:r>
              <a:rPr lang="en-US" sz="4400" b="0" i="0" dirty="0">
                <a:solidFill>
                  <a:srgbClr val="374151"/>
                </a:solidFill>
                <a:effectLst/>
                <a:latin typeface="Söhne"/>
              </a:rPr>
              <a:t>Implement the algorithm to generate random passwords based on user preferences. This involves selecting characters from the chosen character sets and arranging them randomly.</a:t>
            </a:r>
          </a:p>
          <a:p>
            <a:pPr algn="l">
              <a:buFont typeface="+mj-lt"/>
              <a:buAutoNum type="arabicPeriod"/>
            </a:pPr>
            <a:r>
              <a:rPr lang="en-US" sz="4400" b="1" i="0" dirty="0">
                <a:solidFill>
                  <a:srgbClr val="374151"/>
                </a:solidFill>
                <a:effectLst/>
                <a:latin typeface="Söhne"/>
              </a:rPr>
              <a:t>User Interface:</a:t>
            </a:r>
            <a:endParaRPr lang="en-US" sz="44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indent="0" algn="l">
              <a:buNone/>
            </a:pPr>
            <a:r>
              <a:rPr lang="en-US" sz="4400" b="0" i="0" dirty="0">
                <a:solidFill>
                  <a:srgbClr val="374151"/>
                </a:solidFill>
                <a:effectLst/>
                <a:latin typeface="Söhne"/>
              </a:rPr>
              <a:t>Create a user-friendly interface for the password generator, including input fields for length and checkboxes for character sets.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41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006D-8618-9600-1BA5-E47DB2D47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2880"/>
            <a:ext cx="10058400" cy="59893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6. Password Display:</a:t>
            </a: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Develop a component to display the generated password and include a copy-to-clipboard feature.</a:t>
            </a:r>
          </a:p>
          <a:p>
            <a:pPr lvl="1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7.Password Strength Indicator:</a:t>
            </a: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Optionally, you can integrate a password strength meter to provide feedback on the generated password's strength.</a:t>
            </a:r>
          </a:p>
          <a:p>
            <a:pPr marL="0" indent="0" algn="l">
              <a:buNone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8.Testing:</a:t>
            </a: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Test the application thoroughly to ensure that it generates passwords correctly and handles user interactions as expected.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42DB7C-F10E-FED3-B999-B80E2F2289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8" t="5194" r="19000" b="9999"/>
          <a:stretch/>
        </p:blipFill>
        <p:spPr>
          <a:xfrm>
            <a:off x="2059805" y="3166711"/>
            <a:ext cx="8425827" cy="322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5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05D00-4432-55A7-DB77-C328BA275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8" y="154004"/>
            <a:ext cx="11003120" cy="6018196"/>
          </a:xfrm>
        </p:spPr>
        <p:txBody>
          <a:bodyPr/>
          <a:lstStyle/>
          <a:p>
            <a:r>
              <a:rPr lang="en-US" u="sng" dirty="0"/>
              <a:t>Function used in Project include:</a:t>
            </a:r>
          </a:p>
          <a:p>
            <a:pPr marL="0" indent="0">
              <a:buNone/>
            </a:pPr>
            <a:endParaRPr lang="en-US" u="sng" dirty="0"/>
          </a:p>
          <a:p>
            <a:r>
              <a:rPr lang="en-US" u="sng" dirty="0"/>
              <a:t>useState</a:t>
            </a:r>
            <a:r>
              <a:rPr lang="en-US" dirty="0"/>
              <a:t> hook to manage the state of the password and other variables. </a:t>
            </a:r>
          </a:p>
          <a:p>
            <a:pPr marL="0" indent="0">
              <a:buNone/>
            </a:pP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import { upperCaseLetters, lowerCaseLetters, numbers, special } from "./data";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u="sng" dirty="0"/>
              <a:t>getRandom</a:t>
            </a:r>
            <a:r>
              <a:rPr lang="en-US" dirty="0"/>
              <a:t> function returns a random character based on the user’s selected options.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Math.random() method returns a random number from 0 (inclusive) up to but not including 1 (exclusive).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/>
              <a:t> createCopy </a:t>
            </a:r>
            <a:r>
              <a:rPr lang="en-US" dirty="0"/>
              <a:t>function creates a copy of the generated password and adds it to the clipboard.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u="sng" dirty="0"/>
              <a:t>generatePassword </a:t>
            </a:r>
            <a:r>
              <a:rPr lang="en-US" dirty="0"/>
              <a:t>function generates a password based on the user’s input.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34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5B840-F0B9-6630-25B0-70ADAB1E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4379"/>
            <a:ext cx="10058400" cy="6027821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 Mono"/>
              </a:rPr>
              <a:t>getRandom()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function you provided is a well-written and efficient function for generating random characters. It works by first creating an empty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 Mono"/>
              </a:rPr>
              <a:t>chars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array.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Then, it loops through each of the four types of characters (uppercase letters, lowercase letters, numbers, and symbols) and adds a random character.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from that type to 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 Mono"/>
              </a:rPr>
              <a:t>chars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array, if the corresponding checkbox is checked.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If no checkboxes are checked, the function returns an empty string. Otherwise, the function returns a random character from 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 Mono"/>
              </a:rPr>
              <a:t>chars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array.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Here is a breakdown of the function: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1F1F1F"/>
              </a:solidFill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const getRandom = ()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// Create an empty array to store the random characters.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const chars = 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// If the uppercase checkbox is checked, add a random uppercase letter to the 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if (isUppercase)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  chars.push(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    upperCaseLetters[Math.floor(Math.random() * upperCaseLetters.length)]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 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29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5249F-AC5F-FF0D-445D-937EB1521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75" y="625642"/>
            <a:ext cx="10432214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SUMMARY:</a:t>
            </a:r>
          </a:p>
          <a:p>
            <a:r>
              <a:rPr lang="en-US" dirty="0"/>
              <a:t>The user enters the desired password length and selects the types of characters to include in the password (uppercase letters, lowercase letters, numbers, and symbols).</a:t>
            </a:r>
          </a:p>
          <a:p>
            <a:r>
              <a:rPr lang="en-US" dirty="0"/>
              <a:t>The application generates a random password based on the user's selections.</a:t>
            </a:r>
          </a:p>
          <a:p>
            <a:r>
              <a:rPr lang="en-US" dirty="0"/>
              <a:t>The password is displayed to the user and can be copied to the clipboard.</a:t>
            </a:r>
          </a:p>
          <a:p>
            <a:r>
              <a:rPr lang="en-US" dirty="0"/>
              <a:t>Here are some of the benefits of using a password generator using React JS:</a:t>
            </a:r>
          </a:p>
          <a:p>
            <a:r>
              <a:rPr lang="en-US" dirty="0"/>
              <a:t>It is easy to use. The application has a simple and user-friendly interface.</a:t>
            </a:r>
          </a:p>
          <a:p>
            <a:r>
              <a:rPr lang="en-US" dirty="0"/>
              <a:t>It is secure. The application uses a cryptographic algorithm to generate random passwords.</a:t>
            </a:r>
          </a:p>
          <a:p>
            <a:r>
              <a:rPr lang="en-US" dirty="0"/>
              <a:t>It is extensible. The application can be customized to include additional features, such as the ability to save passwords to a password manager.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080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0990-3AE8-E4FF-D23D-5892A809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FEDE8-27FF-8D2B-4F70-97F62811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709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95</TotalTime>
  <Words>746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Dubai</vt:lpstr>
      <vt:lpstr>Google Sans</vt:lpstr>
      <vt:lpstr>Google Sans Mono</vt:lpstr>
      <vt:lpstr>Rockwell</vt:lpstr>
      <vt:lpstr>Rockwell Condensed</vt:lpstr>
      <vt:lpstr>Söhne</vt:lpstr>
      <vt:lpstr>Times New Roman</vt:lpstr>
      <vt:lpstr>Wingdings</vt:lpstr>
      <vt:lpstr>Wood Type</vt:lpstr>
      <vt:lpstr>Password Generator using React.js </vt:lpstr>
      <vt:lpstr>Features: Password Length Selector: Allows the user to specify the desired length of the password.  Character Set Selection: Provides options to include or exclude uppercase letters,  lowercase letters, numbers, and special characters.  Password Display: Displays the generated password to the user.  Password Copy: Allows the user to copy the generated password to the clipboard.  Password Strength Indicator: Provides feedback on the strength of the generated password. </vt:lpstr>
      <vt:lpstr>Development Steps: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Generator using React.js</dc:title>
  <dc:creator>Vishal Yadav</dc:creator>
  <cp:lastModifiedBy>Vishal Yadav</cp:lastModifiedBy>
  <cp:revision>2</cp:revision>
  <dcterms:created xsi:type="dcterms:W3CDTF">2023-10-26T04:25:11Z</dcterms:created>
  <dcterms:modified xsi:type="dcterms:W3CDTF">2023-10-26T06:00:43Z</dcterms:modified>
</cp:coreProperties>
</file>