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6"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harma" userId="d4a9f90c4582daa1" providerId="LiveId" clId="{BD24546B-0A9A-47B8-A36B-EE6B365A1F88}"/>
    <pc:docChg chg="undo redo custSel addSld modSld">
      <pc:chgData name="Vishal Sharma" userId="d4a9f90c4582daa1" providerId="LiveId" clId="{BD24546B-0A9A-47B8-A36B-EE6B365A1F88}" dt="2023-09-21T18:45:26.466" v="1656" actId="14100"/>
      <pc:docMkLst>
        <pc:docMk/>
      </pc:docMkLst>
      <pc:sldChg chg="modSp mod">
        <pc:chgData name="Vishal Sharma" userId="d4a9f90c4582daa1" providerId="LiveId" clId="{BD24546B-0A9A-47B8-A36B-EE6B365A1F88}" dt="2023-09-21T17:19:04.135" v="623" actId="122"/>
        <pc:sldMkLst>
          <pc:docMk/>
          <pc:sldMk cId="4189776563" sldId="256"/>
        </pc:sldMkLst>
        <pc:spChg chg="mod">
          <ac:chgData name="Vishal Sharma" userId="d4a9f90c4582daa1" providerId="LiveId" clId="{BD24546B-0A9A-47B8-A36B-EE6B365A1F88}" dt="2023-09-21T17:18:47.970" v="620" actId="14100"/>
          <ac:spMkLst>
            <pc:docMk/>
            <pc:sldMk cId="4189776563" sldId="256"/>
            <ac:spMk id="2" creationId="{E66FEDD5-A839-4C1C-81AC-B3C684B364E6}"/>
          </ac:spMkLst>
        </pc:spChg>
        <pc:spChg chg="mod">
          <ac:chgData name="Vishal Sharma" userId="d4a9f90c4582daa1" providerId="LiveId" clId="{BD24546B-0A9A-47B8-A36B-EE6B365A1F88}" dt="2023-09-21T17:19:04.135" v="623" actId="122"/>
          <ac:spMkLst>
            <pc:docMk/>
            <pc:sldMk cId="4189776563" sldId="256"/>
            <ac:spMk id="3" creationId="{DA854659-935E-42BF-BA9D-EA57FAFE47DC}"/>
          </ac:spMkLst>
        </pc:spChg>
      </pc:sldChg>
      <pc:sldChg chg="modSp mod">
        <pc:chgData name="Vishal Sharma" userId="d4a9f90c4582daa1" providerId="LiveId" clId="{BD24546B-0A9A-47B8-A36B-EE6B365A1F88}" dt="2023-09-21T17:14:05.094" v="521" actId="255"/>
        <pc:sldMkLst>
          <pc:docMk/>
          <pc:sldMk cId="1189833513" sldId="257"/>
        </pc:sldMkLst>
        <pc:spChg chg="mod">
          <ac:chgData name="Vishal Sharma" userId="d4a9f90c4582daa1" providerId="LiveId" clId="{BD24546B-0A9A-47B8-A36B-EE6B365A1F88}" dt="2023-09-21T17:14:05.094" v="521" actId="255"/>
          <ac:spMkLst>
            <pc:docMk/>
            <pc:sldMk cId="1189833513" sldId="257"/>
            <ac:spMk id="4" creationId="{BB865436-4DA4-45E7-B267-CFC5A201D25F}"/>
          </ac:spMkLst>
        </pc:spChg>
        <pc:spChg chg="mod">
          <ac:chgData name="Vishal Sharma" userId="d4a9f90c4582daa1" providerId="LiveId" clId="{BD24546B-0A9A-47B8-A36B-EE6B365A1F88}" dt="2023-09-21T16:40:35.459" v="295" actId="207"/>
          <ac:spMkLst>
            <pc:docMk/>
            <pc:sldMk cId="1189833513" sldId="257"/>
            <ac:spMk id="6" creationId="{CEA4F828-DE28-4E3F-B1C1-3D9ED2713908}"/>
          </ac:spMkLst>
        </pc:spChg>
      </pc:sldChg>
      <pc:sldChg chg="addSp modSp mod">
        <pc:chgData name="Vishal Sharma" userId="d4a9f90c4582daa1" providerId="LiveId" clId="{BD24546B-0A9A-47B8-A36B-EE6B365A1F88}" dt="2023-09-21T18:44:50.367" v="1654" actId="1076"/>
        <pc:sldMkLst>
          <pc:docMk/>
          <pc:sldMk cId="2891852683" sldId="258"/>
        </pc:sldMkLst>
        <pc:spChg chg="mod">
          <ac:chgData name="Vishal Sharma" userId="d4a9f90c4582daa1" providerId="LiveId" clId="{BD24546B-0A9A-47B8-A36B-EE6B365A1F88}" dt="2023-09-21T18:44:50.367" v="1654" actId="1076"/>
          <ac:spMkLst>
            <pc:docMk/>
            <pc:sldMk cId="2891852683" sldId="258"/>
            <ac:spMk id="5" creationId="{9B6337F1-C734-4692-AE38-3A38A1864891}"/>
          </ac:spMkLst>
        </pc:spChg>
        <pc:spChg chg="mod">
          <ac:chgData name="Vishal Sharma" userId="d4a9f90c4582daa1" providerId="LiveId" clId="{BD24546B-0A9A-47B8-A36B-EE6B365A1F88}" dt="2023-09-21T18:44:45.110" v="1653" actId="14100"/>
          <ac:spMkLst>
            <pc:docMk/>
            <pc:sldMk cId="2891852683" sldId="258"/>
            <ac:spMk id="6" creationId="{DDD61D67-5F06-488C-848E-325A94EA4C88}"/>
          </ac:spMkLst>
        </pc:spChg>
        <pc:spChg chg="mod">
          <ac:chgData name="Vishal Sharma" userId="d4a9f90c4582daa1" providerId="LiveId" clId="{BD24546B-0A9A-47B8-A36B-EE6B365A1F88}" dt="2023-09-21T18:43:02.560" v="1649" actId="20577"/>
          <ac:spMkLst>
            <pc:docMk/>
            <pc:sldMk cId="2891852683" sldId="258"/>
            <ac:spMk id="7" creationId="{76EFAA8C-509E-4EA6-B62A-AFBED0D18C39}"/>
          </ac:spMkLst>
        </pc:spChg>
        <pc:picChg chg="add mod">
          <ac:chgData name="Vishal Sharma" userId="d4a9f90c4582daa1" providerId="LiveId" clId="{BD24546B-0A9A-47B8-A36B-EE6B365A1F88}" dt="2023-09-21T18:44:20.234" v="1651" actId="1076"/>
          <ac:picMkLst>
            <pc:docMk/>
            <pc:sldMk cId="2891852683" sldId="258"/>
            <ac:picMk id="9" creationId="{F882EEA8-2D11-4199-96D6-703D53D48AAC}"/>
          </ac:picMkLst>
        </pc:picChg>
      </pc:sldChg>
      <pc:sldChg chg="addSp delSp modSp new mod modClrScheme chgLayout">
        <pc:chgData name="Vishal Sharma" userId="d4a9f90c4582daa1" providerId="LiveId" clId="{BD24546B-0A9A-47B8-A36B-EE6B365A1F88}" dt="2023-09-21T18:45:03.168" v="1655" actId="14100"/>
        <pc:sldMkLst>
          <pc:docMk/>
          <pc:sldMk cId="4241435672" sldId="259"/>
        </pc:sldMkLst>
        <pc:spChg chg="del mod ord">
          <ac:chgData name="Vishal Sharma" userId="d4a9f90c4582daa1" providerId="LiveId" clId="{BD24546B-0A9A-47B8-A36B-EE6B365A1F88}" dt="2023-09-21T15:44:01.410" v="3" actId="700"/>
          <ac:spMkLst>
            <pc:docMk/>
            <pc:sldMk cId="4241435672" sldId="259"/>
            <ac:spMk id="2" creationId="{AFD844F2-43B8-486F-81B9-EB7E9480887D}"/>
          </ac:spMkLst>
        </pc:spChg>
        <pc:spChg chg="del mod ord">
          <ac:chgData name="Vishal Sharma" userId="d4a9f90c4582daa1" providerId="LiveId" clId="{BD24546B-0A9A-47B8-A36B-EE6B365A1F88}" dt="2023-09-21T15:44:01.410" v="3" actId="700"/>
          <ac:spMkLst>
            <pc:docMk/>
            <pc:sldMk cId="4241435672" sldId="259"/>
            <ac:spMk id="3" creationId="{FFB78102-44D9-467F-BEDA-506986964EE4}"/>
          </ac:spMkLst>
        </pc:spChg>
        <pc:spChg chg="del">
          <ac:chgData name="Vishal Sharma" userId="d4a9f90c4582daa1" providerId="LiveId" clId="{BD24546B-0A9A-47B8-A36B-EE6B365A1F88}" dt="2023-09-21T15:44:01.410" v="3" actId="700"/>
          <ac:spMkLst>
            <pc:docMk/>
            <pc:sldMk cId="4241435672" sldId="259"/>
            <ac:spMk id="4" creationId="{9B23F646-A10F-4AFF-A5C1-8D56F30676C6}"/>
          </ac:spMkLst>
        </pc:spChg>
        <pc:spChg chg="add mod ord">
          <ac:chgData name="Vishal Sharma" userId="d4a9f90c4582daa1" providerId="LiveId" clId="{BD24546B-0A9A-47B8-A36B-EE6B365A1F88}" dt="2023-09-21T15:45:35.120" v="100" actId="115"/>
          <ac:spMkLst>
            <pc:docMk/>
            <pc:sldMk cId="4241435672" sldId="259"/>
            <ac:spMk id="5" creationId="{AB0E7EBC-5CC3-43EB-BF5E-6230922D3F19}"/>
          </ac:spMkLst>
        </pc:spChg>
        <pc:spChg chg="add mod ord">
          <ac:chgData name="Vishal Sharma" userId="d4a9f90c4582daa1" providerId="LiveId" clId="{BD24546B-0A9A-47B8-A36B-EE6B365A1F88}" dt="2023-09-21T18:45:03.168" v="1655" actId="14100"/>
          <ac:spMkLst>
            <pc:docMk/>
            <pc:sldMk cId="4241435672" sldId="259"/>
            <ac:spMk id="6" creationId="{C3A06EA3-CECA-473B-8B12-95D2590EDBD5}"/>
          </ac:spMkLst>
        </pc:spChg>
        <pc:picChg chg="add mod">
          <ac:chgData name="Vishal Sharma" userId="d4a9f90c4582daa1" providerId="LiveId" clId="{BD24546B-0A9A-47B8-A36B-EE6B365A1F88}" dt="2023-09-21T16:50:29.520" v="356" actId="1076"/>
          <ac:picMkLst>
            <pc:docMk/>
            <pc:sldMk cId="4241435672" sldId="259"/>
            <ac:picMk id="8" creationId="{740285B4-5300-4F8C-81AF-636E236B23A6}"/>
          </ac:picMkLst>
        </pc:picChg>
        <pc:picChg chg="add mod">
          <ac:chgData name="Vishal Sharma" userId="d4a9f90c4582daa1" providerId="LiveId" clId="{BD24546B-0A9A-47B8-A36B-EE6B365A1F88}" dt="2023-09-21T16:50:20.390" v="355" actId="1076"/>
          <ac:picMkLst>
            <pc:docMk/>
            <pc:sldMk cId="4241435672" sldId="259"/>
            <ac:picMk id="10" creationId="{9D452281-FCA6-45E8-8344-4FC06E166669}"/>
          </ac:picMkLst>
        </pc:picChg>
        <pc:picChg chg="add mod">
          <ac:chgData name="Vishal Sharma" userId="d4a9f90c4582daa1" providerId="LiveId" clId="{BD24546B-0A9A-47B8-A36B-EE6B365A1F88}" dt="2023-09-21T16:50:35.170" v="357" actId="1076"/>
          <ac:picMkLst>
            <pc:docMk/>
            <pc:sldMk cId="4241435672" sldId="259"/>
            <ac:picMk id="12" creationId="{7B6133CE-BE55-43C6-AED6-A68D44FABD1C}"/>
          </ac:picMkLst>
        </pc:picChg>
        <pc:picChg chg="add mod">
          <ac:chgData name="Vishal Sharma" userId="d4a9f90c4582daa1" providerId="LiveId" clId="{BD24546B-0A9A-47B8-A36B-EE6B365A1F88}" dt="2023-09-21T16:50:59.821" v="359" actId="1076"/>
          <ac:picMkLst>
            <pc:docMk/>
            <pc:sldMk cId="4241435672" sldId="259"/>
            <ac:picMk id="14" creationId="{353D1946-5DB5-45A4-9C98-B2EBA4003570}"/>
          </ac:picMkLst>
        </pc:picChg>
      </pc:sldChg>
      <pc:sldChg chg="addSp delSp modSp new mod modClrScheme chgLayout">
        <pc:chgData name="Vishal Sharma" userId="d4a9f90c4582daa1" providerId="LiveId" clId="{BD24546B-0A9A-47B8-A36B-EE6B365A1F88}" dt="2023-09-21T18:45:26.466" v="1656" actId="14100"/>
        <pc:sldMkLst>
          <pc:docMk/>
          <pc:sldMk cId="1448098976" sldId="260"/>
        </pc:sldMkLst>
        <pc:spChg chg="del mod ord">
          <ac:chgData name="Vishal Sharma" userId="d4a9f90c4582daa1" providerId="LiveId" clId="{BD24546B-0A9A-47B8-A36B-EE6B365A1F88}" dt="2023-09-21T16:52:37.231" v="362" actId="700"/>
          <ac:spMkLst>
            <pc:docMk/>
            <pc:sldMk cId="1448098976" sldId="260"/>
            <ac:spMk id="2" creationId="{06AEA560-5C21-44F0-B997-E970136A4C92}"/>
          </ac:spMkLst>
        </pc:spChg>
        <pc:spChg chg="del mod ord">
          <ac:chgData name="Vishal Sharma" userId="d4a9f90c4582daa1" providerId="LiveId" clId="{BD24546B-0A9A-47B8-A36B-EE6B365A1F88}" dt="2023-09-21T16:52:37.231" v="362" actId="700"/>
          <ac:spMkLst>
            <pc:docMk/>
            <pc:sldMk cId="1448098976" sldId="260"/>
            <ac:spMk id="3" creationId="{AE3290AC-BAFC-4030-A93D-E86EC86C4E54}"/>
          </ac:spMkLst>
        </pc:spChg>
        <pc:spChg chg="add del mod ord">
          <ac:chgData name="Vishal Sharma" userId="d4a9f90c4582daa1" providerId="LiveId" clId="{BD24546B-0A9A-47B8-A36B-EE6B365A1F88}" dt="2023-09-21T16:52:46.929" v="363" actId="700"/>
          <ac:spMkLst>
            <pc:docMk/>
            <pc:sldMk cId="1448098976" sldId="260"/>
            <ac:spMk id="4" creationId="{A47584DF-6352-4923-98DB-0C93B82D3137}"/>
          </ac:spMkLst>
        </pc:spChg>
        <pc:spChg chg="add del mod ord">
          <ac:chgData name="Vishal Sharma" userId="d4a9f90c4582daa1" providerId="LiveId" clId="{BD24546B-0A9A-47B8-A36B-EE6B365A1F88}" dt="2023-09-21T16:52:46.929" v="363" actId="700"/>
          <ac:spMkLst>
            <pc:docMk/>
            <pc:sldMk cId="1448098976" sldId="260"/>
            <ac:spMk id="5" creationId="{886B2152-3348-45CB-9AB7-13FEF66660C2}"/>
          </ac:spMkLst>
        </pc:spChg>
        <pc:spChg chg="add mod">
          <ac:chgData name="Vishal Sharma" userId="d4a9f90c4582daa1" providerId="LiveId" clId="{BD24546B-0A9A-47B8-A36B-EE6B365A1F88}" dt="2023-09-21T17:21:22.993" v="652" actId="20577"/>
          <ac:spMkLst>
            <pc:docMk/>
            <pc:sldMk cId="1448098976" sldId="260"/>
            <ac:spMk id="6" creationId="{0FD225BB-8AF7-4561-AF64-739E70A3C5E8}"/>
          </ac:spMkLst>
        </pc:spChg>
        <pc:spChg chg="add mod">
          <ac:chgData name="Vishal Sharma" userId="d4a9f90c4582daa1" providerId="LiveId" clId="{BD24546B-0A9A-47B8-A36B-EE6B365A1F88}" dt="2023-09-21T18:45:26.466" v="1656" actId="14100"/>
          <ac:spMkLst>
            <pc:docMk/>
            <pc:sldMk cId="1448098976" sldId="260"/>
            <ac:spMk id="7" creationId="{29BCD827-5C57-476E-AA03-10485D18868F}"/>
          </ac:spMkLst>
        </pc:spChg>
        <pc:picChg chg="add mod">
          <ac:chgData name="Vishal Sharma" userId="d4a9f90c4582daa1" providerId="LiveId" clId="{BD24546B-0A9A-47B8-A36B-EE6B365A1F88}" dt="2023-09-21T17:10:36.223" v="503" actId="1076"/>
          <ac:picMkLst>
            <pc:docMk/>
            <pc:sldMk cId="1448098976" sldId="260"/>
            <ac:picMk id="9" creationId="{70F79D4E-CAEA-4432-80F8-59F1622739AA}"/>
          </ac:picMkLst>
        </pc:picChg>
        <pc:picChg chg="add mod">
          <ac:chgData name="Vishal Sharma" userId="d4a9f90c4582daa1" providerId="LiveId" clId="{BD24546B-0A9A-47B8-A36B-EE6B365A1F88}" dt="2023-09-21T17:12:49.250" v="518" actId="1076"/>
          <ac:picMkLst>
            <pc:docMk/>
            <pc:sldMk cId="1448098976" sldId="260"/>
            <ac:picMk id="11" creationId="{5668D5C3-6521-4DB2-97FB-9C980A45D5E4}"/>
          </ac:picMkLst>
        </pc:picChg>
        <pc:picChg chg="add mod">
          <ac:chgData name="Vishal Sharma" userId="d4a9f90c4582daa1" providerId="LiveId" clId="{BD24546B-0A9A-47B8-A36B-EE6B365A1F88}" dt="2023-09-21T17:12:06.902" v="514" actId="14100"/>
          <ac:picMkLst>
            <pc:docMk/>
            <pc:sldMk cId="1448098976" sldId="260"/>
            <ac:picMk id="13" creationId="{1BF14F91-296D-4AC7-BC3B-248D5317705C}"/>
          </ac:picMkLst>
        </pc:picChg>
      </pc:sldChg>
      <pc:sldChg chg="addSp modSp new mod">
        <pc:chgData name="Vishal Sharma" userId="d4a9f90c4582daa1" providerId="LiveId" clId="{BD24546B-0A9A-47B8-A36B-EE6B365A1F88}" dt="2023-09-21T18:21:13.555" v="1473" actId="20577"/>
        <pc:sldMkLst>
          <pc:docMk/>
          <pc:sldMk cId="1183690440" sldId="261"/>
        </pc:sldMkLst>
        <pc:spChg chg="mod">
          <ac:chgData name="Vishal Sharma" userId="d4a9f90c4582daa1" providerId="LiveId" clId="{BD24546B-0A9A-47B8-A36B-EE6B365A1F88}" dt="2023-09-21T18:21:13.555" v="1473" actId="20577"/>
          <ac:spMkLst>
            <pc:docMk/>
            <pc:sldMk cId="1183690440" sldId="261"/>
            <ac:spMk id="2" creationId="{F0CA88A6-04B4-4823-A9C8-C2687BF11155}"/>
          </ac:spMkLst>
        </pc:spChg>
        <pc:spChg chg="mod">
          <ac:chgData name="Vishal Sharma" userId="d4a9f90c4582daa1" providerId="LiveId" clId="{BD24546B-0A9A-47B8-A36B-EE6B365A1F88}" dt="2023-09-21T17:37:28.431" v="707" actId="14100"/>
          <ac:spMkLst>
            <pc:docMk/>
            <pc:sldMk cId="1183690440" sldId="261"/>
            <ac:spMk id="3" creationId="{764E5637-B440-4DD0-8C6D-2C15AFEC730B}"/>
          </ac:spMkLst>
        </pc:spChg>
        <pc:picChg chg="add mod">
          <ac:chgData name="Vishal Sharma" userId="d4a9f90c4582daa1" providerId="LiveId" clId="{BD24546B-0A9A-47B8-A36B-EE6B365A1F88}" dt="2023-09-21T17:38:24.286" v="711" actId="1076"/>
          <ac:picMkLst>
            <pc:docMk/>
            <pc:sldMk cId="1183690440" sldId="261"/>
            <ac:picMk id="5" creationId="{EA2862A5-E237-4D38-84EA-C24C2210263F}"/>
          </ac:picMkLst>
        </pc:picChg>
      </pc:sldChg>
      <pc:sldChg chg="addSp delSp modSp new mod">
        <pc:chgData name="Vishal Sharma" userId="d4a9f90c4582daa1" providerId="LiveId" clId="{BD24546B-0A9A-47B8-A36B-EE6B365A1F88}" dt="2023-09-21T17:55:36.462" v="925" actId="1076"/>
        <pc:sldMkLst>
          <pc:docMk/>
          <pc:sldMk cId="1487387433" sldId="262"/>
        </pc:sldMkLst>
        <pc:spChg chg="mod">
          <ac:chgData name="Vishal Sharma" userId="d4a9f90c4582daa1" providerId="LiveId" clId="{BD24546B-0A9A-47B8-A36B-EE6B365A1F88}" dt="2023-09-21T17:39:32.614" v="746" actId="14100"/>
          <ac:spMkLst>
            <pc:docMk/>
            <pc:sldMk cId="1487387433" sldId="262"/>
            <ac:spMk id="2" creationId="{5586F6C5-81EE-4255-ADE9-3EF70F5DC885}"/>
          </ac:spMkLst>
        </pc:spChg>
        <pc:spChg chg="add del mod">
          <ac:chgData name="Vishal Sharma" userId="d4a9f90c4582daa1" providerId="LiveId" clId="{BD24546B-0A9A-47B8-A36B-EE6B365A1F88}" dt="2023-09-21T17:51:06.447" v="910" actId="20577"/>
          <ac:spMkLst>
            <pc:docMk/>
            <pc:sldMk cId="1487387433" sldId="262"/>
            <ac:spMk id="3" creationId="{E10D61BB-C8B2-4CE9-AB7C-28B8B4F69E6A}"/>
          </ac:spMkLst>
        </pc:spChg>
        <pc:spChg chg="add del mod">
          <ac:chgData name="Vishal Sharma" userId="d4a9f90c4582daa1" providerId="LiveId" clId="{BD24546B-0A9A-47B8-A36B-EE6B365A1F88}" dt="2023-09-21T17:41:28.308" v="756" actId="21"/>
          <ac:spMkLst>
            <pc:docMk/>
            <pc:sldMk cId="1487387433" sldId="262"/>
            <ac:spMk id="5" creationId="{4F5EAD31-45D5-4A3B-93C8-68E512A4A058}"/>
          </ac:spMkLst>
        </pc:spChg>
        <pc:picChg chg="add mod">
          <ac:chgData name="Vishal Sharma" userId="d4a9f90c4582daa1" providerId="LiveId" clId="{BD24546B-0A9A-47B8-A36B-EE6B365A1F88}" dt="2023-09-21T17:55:36.462" v="925" actId="1076"/>
          <ac:picMkLst>
            <pc:docMk/>
            <pc:sldMk cId="1487387433" sldId="262"/>
            <ac:picMk id="7" creationId="{A6433011-81DE-464F-B9B2-5958C31DE218}"/>
          </ac:picMkLst>
        </pc:picChg>
        <pc:picChg chg="add mod">
          <ac:chgData name="Vishal Sharma" userId="d4a9f90c4582daa1" providerId="LiveId" clId="{BD24546B-0A9A-47B8-A36B-EE6B365A1F88}" dt="2023-09-21T17:55:32.607" v="924" actId="1076"/>
          <ac:picMkLst>
            <pc:docMk/>
            <pc:sldMk cId="1487387433" sldId="262"/>
            <ac:picMk id="9" creationId="{E8EF1081-95FF-437E-B4EE-3132C6F80F5D}"/>
          </ac:picMkLst>
        </pc:picChg>
      </pc:sldChg>
      <pc:sldChg chg="addSp delSp modSp new mod">
        <pc:chgData name="Vishal Sharma" userId="d4a9f90c4582daa1" providerId="LiveId" clId="{BD24546B-0A9A-47B8-A36B-EE6B365A1F88}" dt="2023-09-21T18:20:16.815" v="1455" actId="1076"/>
        <pc:sldMkLst>
          <pc:docMk/>
          <pc:sldMk cId="4910425" sldId="263"/>
        </pc:sldMkLst>
        <pc:spChg chg="add del mod">
          <ac:chgData name="Vishal Sharma" userId="d4a9f90c4582daa1" providerId="LiveId" clId="{BD24546B-0A9A-47B8-A36B-EE6B365A1F88}" dt="2023-09-21T17:57:16.013" v="949" actId="20577"/>
          <ac:spMkLst>
            <pc:docMk/>
            <pc:sldMk cId="4910425" sldId="263"/>
            <ac:spMk id="2" creationId="{A5365810-D68F-4B00-9F60-4E18AB0522DC}"/>
          </ac:spMkLst>
        </pc:spChg>
        <pc:spChg chg="mod">
          <ac:chgData name="Vishal Sharma" userId="d4a9f90c4582daa1" providerId="LiveId" clId="{BD24546B-0A9A-47B8-A36B-EE6B365A1F88}" dt="2023-09-21T18:15:54.589" v="1435" actId="123"/>
          <ac:spMkLst>
            <pc:docMk/>
            <pc:sldMk cId="4910425" sldId="263"/>
            <ac:spMk id="3" creationId="{86CEF226-5100-4BAE-957F-4DD17BA271F4}"/>
          </ac:spMkLst>
        </pc:spChg>
        <pc:picChg chg="add mod">
          <ac:chgData name="Vishal Sharma" userId="d4a9f90c4582daa1" providerId="LiveId" clId="{BD24546B-0A9A-47B8-A36B-EE6B365A1F88}" dt="2023-09-21T18:18:29.502" v="1447" actId="14100"/>
          <ac:picMkLst>
            <pc:docMk/>
            <pc:sldMk cId="4910425" sldId="263"/>
            <ac:picMk id="5" creationId="{5F55F27D-3F54-4E16-98B8-8C4EFC9CCFE4}"/>
          </ac:picMkLst>
        </pc:picChg>
        <pc:picChg chg="add mod">
          <ac:chgData name="Vishal Sharma" userId="d4a9f90c4582daa1" providerId="LiveId" clId="{BD24546B-0A9A-47B8-A36B-EE6B365A1F88}" dt="2023-09-21T18:18:46.672" v="1449" actId="14100"/>
          <ac:picMkLst>
            <pc:docMk/>
            <pc:sldMk cId="4910425" sldId="263"/>
            <ac:picMk id="7" creationId="{E5CBFD0F-05EC-40D1-93B0-E6FD331B3C9B}"/>
          </ac:picMkLst>
        </pc:picChg>
        <pc:picChg chg="add mod">
          <ac:chgData name="Vishal Sharma" userId="d4a9f90c4582daa1" providerId="LiveId" clId="{BD24546B-0A9A-47B8-A36B-EE6B365A1F88}" dt="2023-09-21T18:20:16.815" v="1455" actId="1076"/>
          <ac:picMkLst>
            <pc:docMk/>
            <pc:sldMk cId="4910425" sldId="263"/>
            <ac:picMk id="9" creationId="{859B75E4-0EB6-4270-9C6A-FC16197D5CA6}"/>
          </ac:picMkLst>
        </pc:picChg>
      </pc:sldChg>
      <pc:sldChg chg="addSp modSp new mod">
        <pc:chgData name="Vishal Sharma" userId="d4a9f90c4582daa1" providerId="LiveId" clId="{BD24546B-0A9A-47B8-A36B-EE6B365A1F88}" dt="2023-09-21T18:31:06.611" v="1580" actId="1076"/>
        <pc:sldMkLst>
          <pc:docMk/>
          <pc:sldMk cId="2564729432" sldId="264"/>
        </pc:sldMkLst>
        <pc:spChg chg="mod">
          <ac:chgData name="Vishal Sharma" userId="d4a9f90c4582daa1" providerId="LiveId" clId="{BD24546B-0A9A-47B8-A36B-EE6B365A1F88}" dt="2023-09-21T18:26:44.088" v="1503" actId="20577"/>
          <ac:spMkLst>
            <pc:docMk/>
            <pc:sldMk cId="2564729432" sldId="264"/>
            <ac:spMk id="2" creationId="{BDA1809E-145F-4131-9A49-F75BAA7E208B}"/>
          </ac:spMkLst>
        </pc:spChg>
        <pc:spChg chg="mod">
          <ac:chgData name="Vishal Sharma" userId="d4a9f90c4582daa1" providerId="LiveId" clId="{BD24546B-0A9A-47B8-A36B-EE6B365A1F88}" dt="2023-09-21T18:29:38.380" v="1573" actId="20577"/>
          <ac:spMkLst>
            <pc:docMk/>
            <pc:sldMk cId="2564729432" sldId="264"/>
            <ac:spMk id="3" creationId="{CF33118B-8BBA-4E1C-B061-8DD0F920B25B}"/>
          </ac:spMkLst>
        </pc:spChg>
        <pc:picChg chg="add mod">
          <ac:chgData name="Vishal Sharma" userId="d4a9f90c4582daa1" providerId="LiveId" clId="{BD24546B-0A9A-47B8-A36B-EE6B365A1F88}" dt="2023-09-21T18:31:06.611" v="1580" actId="1076"/>
          <ac:picMkLst>
            <pc:docMk/>
            <pc:sldMk cId="2564729432" sldId="264"/>
            <ac:picMk id="5" creationId="{5B282518-EB41-4C9B-8889-DB1331F9FE02}"/>
          </ac:picMkLst>
        </pc:picChg>
      </pc:sldChg>
      <pc:sldChg chg="addSp delSp modSp new mod modClrScheme chgLayout">
        <pc:chgData name="Vishal Sharma" userId="d4a9f90c4582daa1" providerId="LiveId" clId="{BD24546B-0A9A-47B8-A36B-EE6B365A1F88}" dt="2023-09-21T18:42:21.649" v="1618" actId="1440"/>
        <pc:sldMkLst>
          <pc:docMk/>
          <pc:sldMk cId="3490524484" sldId="265"/>
        </pc:sldMkLst>
        <pc:spChg chg="del mod ord">
          <ac:chgData name="Vishal Sharma" userId="d4a9f90c4582daa1" providerId="LiveId" clId="{BD24546B-0A9A-47B8-A36B-EE6B365A1F88}" dt="2023-09-21T18:36:41.011" v="1582" actId="700"/>
          <ac:spMkLst>
            <pc:docMk/>
            <pc:sldMk cId="3490524484" sldId="265"/>
            <ac:spMk id="2" creationId="{5AF3096B-BC7A-4725-B82A-EA883CD80EE7}"/>
          </ac:spMkLst>
        </pc:spChg>
        <pc:spChg chg="del mod ord">
          <ac:chgData name="Vishal Sharma" userId="d4a9f90c4582daa1" providerId="LiveId" clId="{BD24546B-0A9A-47B8-A36B-EE6B365A1F88}" dt="2023-09-21T18:36:41.011" v="1582" actId="700"/>
          <ac:spMkLst>
            <pc:docMk/>
            <pc:sldMk cId="3490524484" sldId="265"/>
            <ac:spMk id="3" creationId="{A4EF35D3-9EE9-4147-AF68-A25A6E7EEDC4}"/>
          </ac:spMkLst>
        </pc:spChg>
        <pc:spChg chg="add mod ord">
          <ac:chgData name="Vishal Sharma" userId="d4a9f90c4582daa1" providerId="LiveId" clId="{BD24546B-0A9A-47B8-A36B-EE6B365A1F88}" dt="2023-09-21T18:41:07.132" v="1613" actId="1076"/>
          <ac:spMkLst>
            <pc:docMk/>
            <pc:sldMk cId="3490524484" sldId="265"/>
            <ac:spMk id="4" creationId="{B66D322A-5595-476D-9B0D-4BF4D28A3603}"/>
          </ac:spMkLst>
        </pc:spChg>
        <pc:spChg chg="add del mod ord">
          <ac:chgData name="Vishal Sharma" userId="d4a9f90c4582daa1" providerId="LiveId" clId="{BD24546B-0A9A-47B8-A36B-EE6B365A1F88}" dt="2023-09-21T18:38:14.360" v="1612" actId="478"/>
          <ac:spMkLst>
            <pc:docMk/>
            <pc:sldMk cId="3490524484" sldId="265"/>
            <ac:spMk id="5" creationId="{BF5F6E7C-A58C-412E-BA4C-13DB51E0A383}"/>
          </ac:spMkLst>
        </pc:spChg>
        <pc:picChg chg="add mod">
          <ac:chgData name="Vishal Sharma" userId="d4a9f90c4582daa1" providerId="LiveId" clId="{BD24546B-0A9A-47B8-A36B-EE6B365A1F88}" dt="2023-09-21T18:42:21.649" v="1618" actId="1440"/>
          <ac:picMkLst>
            <pc:docMk/>
            <pc:sldMk cId="3490524484" sldId="265"/>
            <ac:picMk id="7" creationId="{67DC8FD9-00CF-4AC0-8FCE-AA5D516FEF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EDD5-A839-4C1C-81AC-B3C684B364E6}"/>
              </a:ext>
            </a:extLst>
          </p:cNvPr>
          <p:cNvSpPr>
            <a:spLocks noGrp="1"/>
          </p:cNvSpPr>
          <p:nvPr>
            <p:ph type="ctrTitle"/>
          </p:nvPr>
        </p:nvSpPr>
        <p:spPr>
          <a:xfrm>
            <a:off x="1524000" y="1122363"/>
            <a:ext cx="9144000" cy="1868487"/>
          </a:xfrm>
        </p:spPr>
        <p:txBody>
          <a:bodyPr/>
          <a:lstStyle/>
          <a:p>
            <a:r>
              <a:rPr lang="en-US" b="1" dirty="0">
                <a:latin typeface="Times New Roman" panose="02020603050405020304" pitchFamily="18" charset="0"/>
                <a:cs typeface="Times New Roman" panose="02020603050405020304" pitchFamily="18" charset="0"/>
              </a:rPr>
              <a:t>PLANT PROPAGATION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854659-935E-42BF-BA9D-EA57FAFE47DC}"/>
              </a:ext>
            </a:extLst>
          </p:cNvPr>
          <p:cNvSpPr>
            <a:spLocks noGrp="1"/>
          </p:cNvSpPr>
          <p:nvPr>
            <p:ph type="subTitle" idx="1"/>
          </p:nvPr>
        </p:nvSpPr>
        <p:spPr>
          <a:xfrm>
            <a:off x="1524000" y="3602038"/>
            <a:ext cx="9144000" cy="2741612"/>
          </a:xfrm>
        </p:spPr>
        <p:txBody>
          <a:bodyPr/>
          <a:lstStyle/>
          <a:p>
            <a:r>
              <a:rPr lang="en-US" dirty="0"/>
              <a:t>HORTICULTURE</a:t>
            </a:r>
          </a:p>
          <a:p>
            <a:endParaRPr lang="en-US" dirty="0"/>
          </a:p>
          <a:p>
            <a:r>
              <a:rPr lang="en-US" sz="1800" dirty="0">
                <a:latin typeface="Times New Roman" panose="02020603050405020304" pitchFamily="18" charset="0"/>
                <a:cs typeface="Times New Roman" panose="02020603050405020304" pitchFamily="18" charset="0"/>
              </a:rPr>
              <a:t>By </a:t>
            </a:r>
            <a:r>
              <a:rPr lang="en-US" sz="1800" b="1" dirty="0">
                <a:latin typeface="Times New Roman" panose="02020603050405020304" pitchFamily="18" charset="0"/>
                <a:cs typeface="Times New Roman" panose="02020603050405020304" pitchFamily="18" charset="0"/>
              </a:rPr>
              <a:t>RAHUL R </a:t>
            </a:r>
          </a:p>
          <a:p>
            <a:r>
              <a:rPr lang="en-US" sz="1800" dirty="0" err="1">
                <a:latin typeface="Times New Roman" panose="02020603050405020304" pitchFamily="18" charset="0"/>
                <a:cs typeface="Times New Roman" panose="02020603050405020304" pitchFamily="18" charset="0"/>
              </a:rPr>
              <a:t>B.Com</a:t>
            </a:r>
            <a:r>
              <a:rPr lang="en-US" sz="1800" dirty="0">
                <a:latin typeface="Times New Roman" panose="02020603050405020304" pitchFamily="18" charset="0"/>
                <a:cs typeface="Times New Roman" panose="02020603050405020304" pitchFamily="18" charset="0"/>
              </a:rPr>
              <a:t> (General) – A</a:t>
            </a:r>
          </a:p>
          <a:p>
            <a:r>
              <a:rPr lang="en-US" sz="1800" dirty="0">
                <a:latin typeface="Times New Roman" panose="02020603050405020304" pitchFamily="18" charset="0"/>
                <a:cs typeface="Times New Roman" panose="02020603050405020304" pitchFamily="18" charset="0"/>
              </a:rPr>
              <a:t>3940</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77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6D322A-5595-476D-9B0D-4BF4D28A3603}"/>
              </a:ext>
            </a:extLst>
          </p:cNvPr>
          <p:cNvSpPr>
            <a:spLocks noGrp="1"/>
          </p:cNvSpPr>
          <p:nvPr>
            <p:ph type="title"/>
          </p:nvPr>
        </p:nvSpPr>
        <p:spPr>
          <a:xfrm>
            <a:off x="717550" y="385763"/>
            <a:ext cx="10515600" cy="2033587"/>
          </a:xfrm>
        </p:spPr>
        <p:txBody>
          <a:bodyPr>
            <a:normAutofit/>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7DC8FD9-00CF-4AC0-8FCE-AA5D516FEF26}"/>
              </a:ext>
            </a:extLst>
          </p:cNvPr>
          <p:cNvPicPr>
            <a:picLocks noChangeAspect="1"/>
          </p:cNvPicPr>
          <p:nvPr/>
        </p:nvPicPr>
        <p:blipFill>
          <a:blip r:embed="rId2"/>
          <a:stretch>
            <a:fillRect/>
          </a:stretch>
        </p:blipFill>
        <p:spPr>
          <a:xfrm>
            <a:off x="3375025" y="2969073"/>
            <a:ext cx="5200650" cy="29391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9052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865436-4DA4-45E7-B267-CFC5A201D25F}"/>
              </a:ext>
            </a:extLst>
          </p:cNvPr>
          <p:cNvSpPr>
            <a:spLocks noGrp="1"/>
          </p:cNvSpPr>
          <p:nvPr>
            <p:ph type="title"/>
          </p:nvPr>
        </p:nvSpPr>
        <p:spPr>
          <a:xfrm>
            <a:off x="836613" y="457200"/>
            <a:ext cx="3932237" cy="1238250"/>
          </a:xfrm>
        </p:spPr>
        <p:txBody>
          <a:bodyPr>
            <a:normAutofit/>
          </a:bodyPr>
          <a:lstStyle/>
          <a:p>
            <a:r>
              <a:rPr lang="en-US" sz="2800" dirty="0">
                <a:latin typeface="Times New Roman" panose="02020603050405020304" pitchFamily="18" charset="0"/>
                <a:cs typeface="Times New Roman" panose="02020603050405020304" pitchFamily="18" charset="0"/>
              </a:rPr>
              <a:t>PLANT PROPAGATION</a:t>
            </a:r>
            <a:endParaRPr lang="en-IN" sz="2800"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AF704003-076A-4A15-B4DC-9BECBEA27C2C}"/>
              </a:ext>
            </a:extLst>
          </p:cNvPr>
          <p:cNvPicPr>
            <a:picLocks noGrp="1" noChangeAspect="1"/>
          </p:cNvPicPr>
          <p:nvPr>
            <p:ph type="pic" idx="1"/>
          </p:nvPr>
        </p:nvPicPr>
        <p:blipFill>
          <a:blip r:embed="rId2"/>
          <a:srcRect l="17969" r="17969"/>
          <a:stretch>
            <a:fillRect/>
          </a:stretch>
        </p:blipFill>
        <p:spPr>
          <a:xfrm>
            <a:off x="5876924" y="1535206"/>
            <a:ext cx="5478463" cy="4325844"/>
          </a:xfrm>
        </p:spPr>
      </p:pic>
      <p:sp>
        <p:nvSpPr>
          <p:cNvPr id="6" name="Text Placeholder 5">
            <a:extLst>
              <a:ext uri="{FF2B5EF4-FFF2-40B4-BE49-F238E27FC236}">
                <a16:creationId xmlns:a16="http://schemas.microsoft.com/office/drawing/2014/main" id="{CEA4F828-DE28-4E3F-B1C1-3D9ED2713908}"/>
              </a:ext>
            </a:extLst>
          </p:cNvPr>
          <p:cNvSpPr>
            <a:spLocks noGrp="1"/>
          </p:cNvSpPr>
          <p:nvPr>
            <p:ph type="body" sz="half" idx="2"/>
          </p:nvPr>
        </p:nvSpPr>
        <p:spPr>
          <a:xfrm>
            <a:off x="836613" y="2009774"/>
            <a:ext cx="4779962" cy="4638675"/>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Plant propagation is the process of increasing the number of plants of a particular species or cultivar. There are two primary forms of plant propagation: sexual and asexual. In nature, propagation of plants most often involves sexual reproduction, or the production of viable seeds. When exposed to proper environmental conditions, these seeds germinate and grow into mature, reproductive plants. Over the years, horticulturists have also developed asexual propagation methods that use vegetative plant parts. This allows plants to be created in ways that nature cannot duplicate.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83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6337F1-C734-4692-AE38-3A38A1864891}"/>
              </a:ext>
            </a:extLst>
          </p:cNvPr>
          <p:cNvSpPr>
            <a:spLocks noGrp="1"/>
          </p:cNvSpPr>
          <p:nvPr>
            <p:ph type="title"/>
          </p:nvPr>
        </p:nvSpPr>
        <p:spPr>
          <a:xfrm>
            <a:off x="838200" y="346075"/>
            <a:ext cx="10515600" cy="1325563"/>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TYPES OF PLANT PROPAGATION</a:t>
            </a:r>
            <a:endParaRPr lang="en-IN" sz="3200" b="1"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DD61D67-5F06-488C-848E-325A94EA4C88}"/>
              </a:ext>
            </a:extLst>
          </p:cNvPr>
          <p:cNvSpPr>
            <a:spLocks noGrp="1"/>
          </p:cNvSpPr>
          <p:nvPr>
            <p:ph sz="half" idx="1"/>
          </p:nvPr>
        </p:nvSpPr>
        <p:spPr>
          <a:xfrm>
            <a:off x="838200" y="1825624"/>
            <a:ext cx="4829175" cy="4965701"/>
          </a:xfrm>
        </p:spPr>
        <p:txBody>
          <a:bodyPr>
            <a:normAutofit/>
          </a:bodyPr>
          <a:lstStyle/>
          <a:p>
            <a:pPr marL="0" indent="0">
              <a:buNone/>
            </a:pPr>
            <a:r>
              <a:rPr lang="en-US" u="sng" dirty="0">
                <a:latin typeface="Times New Roman" panose="02020603050405020304" pitchFamily="18" charset="0"/>
                <a:cs typeface="Times New Roman" panose="02020603050405020304" pitchFamily="18" charset="0"/>
              </a:rPr>
              <a:t>SEXUAL PROPAGATION</a:t>
            </a:r>
          </a:p>
          <a:p>
            <a:pPr marL="0" indent="0">
              <a:buNone/>
            </a:pPr>
            <a:endParaRPr lang="en-US" dirty="0"/>
          </a:p>
          <a:p>
            <a:r>
              <a:rPr lang="en-US" sz="1800" b="0" i="0" dirty="0">
                <a:effectLst/>
                <a:latin typeface="Times New Roman" panose="02020603050405020304" pitchFamily="18" charset="0"/>
                <a:cs typeface="Times New Roman" panose="02020603050405020304" pitchFamily="18" charset="0"/>
              </a:rPr>
              <a:t>Sexual propagation uses seeds to produce new plants.</a:t>
            </a:r>
          </a:p>
          <a:p>
            <a:r>
              <a:rPr lang="en-US" sz="1800" b="0" i="0" dirty="0">
                <a:effectLst/>
                <a:latin typeface="Times New Roman" panose="02020603050405020304" pitchFamily="18" charset="0"/>
                <a:cs typeface="Times New Roman" panose="02020603050405020304" pitchFamily="18" charset="0"/>
              </a:rPr>
              <a:t>Sexual propagation is relatively easy and often requires no special equipment.</a:t>
            </a:r>
          </a:p>
          <a:p>
            <a:r>
              <a:rPr lang="en-US" sz="1800" b="0" i="0" dirty="0">
                <a:effectLst/>
                <a:latin typeface="Times New Roman" panose="02020603050405020304" pitchFamily="18" charset="0"/>
                <a:cs typeface="Times New Roman" panose="02020603050405020304" pitchFamily="18" charset="0"/>
              </a:rPr>
              <a:t>It is nature’s way to obtain many plants economically.</a:t>
            </a:r>
            <a:endParaRPr lang="en-IN" sz="18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6EFAA8C-509E-4EA6-B62A-AFBED0D18C39}"/>
              </a:ext>
            </a:extLst>
          </p:cNvPr>
          <p:cNvSpPr>
            <a:spLocks noGrp="1"/>
          </p:cNvSpPr>
          <p:nvPr>
            <p:ph sz="half" idx="2"/>
          </p:nvPr>
        </p:nvSpPr>
        <p:spPr/>
        <p:txBody>
          <a:bodyPr>
            <a:normAutofit/>
          </a:bodyPr>
          <a:lstStyle/>
          <a:p>
            <a:pPr marL="0" indent="0">
              <a:buNone/>
            </a:pPr>
            <a:r>
              <a:rPr lang="en-US" u="sng" dirty="0">
                <a:latin typeface="Times New Roman" panose="02020603050405020304" pitchFamily="18" charset="0"/>
                <a:cs typeface="Times New Roman" panose="02020603050405020304" pitchFamily="18" charset="0"/>
              </a:rPr>
              <a:t>ASEXUAL PROPAGATION</a:t>
            </a:r>
          </a:p>
          <a:p>
            <a:pPr marL="0" indent="0">
              <a:buNone/>
            </a:pPr>
            <a:endParaRPr lang="en-US" u="sng"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Asexual plant propagation uses vegetative parts of the plant to make a clone, or an exact genetic copy, of the parent plant.</a:t>
            </a:r>
          </a:p>
          <a:p>
            <a:r>
              <a:rPr lang="en-US" sz="1800" b="0" i="0" dirty="0">
                <a:effectLst/>
                <a:latin typeface="Times New Roman" panose="02020603050405020304" pitchFamily="18" charset="0"/>
                <a:cs typeface="Times New Roman" panose="02020603050405020304" pitchFamily="18" charset="0"/>
              </a:rPr>
              <a:t>Gardeners use several general methods to propagate plants asexually such as:</a:t>
            </a:r>
          </a:p>
          <a:p>
            <a:pPr lvl="1"/>
            <a:r>
              <a:rPr lang="en-US" sz="1800" b="0" i="0" dirty="0">
                <a:effectLst/>
                <a:latin typeface="Times New Roman" panose="02020603050405020304" pitchFamily="18" charset="0"/>
                <a:cs typeface="Times New Roman" panose="02020603050405020304" pitchFamily="18" charset="0"/>
              </a:rPr>
              <a:t>Cuttings</a:t>
            </a:r>
          </a:p>
          <a:p>
            <a:pPr lvl="1"/>
            <a:r>
              <a:rPr lang="en-US" sz="1800" dirty="0">
                <a:latin typeface="Times New Roman" panose="02020603050405020304" pitchFamily="18" charset="0"/>
                <a:cs typeface="Times New Roman" panose="02020603050405020304" pitchFamily="18" charset="0"/>
              </a:rPr>
              <a:t>L</a:t>
            </a:r>
            <a:r>
              <a:rPr lang="en-US" sz="1800" b="0" i="0" dirty="0">
                <a:effectLst/>
                <a:latin typeface="Times New Roman" panose="02020603050405020304" pitchFamily="18" charset="0"/>
                <a:cs typeface="Times New Roman" panose="02020603050405020304" pitchFamily="18" charset="0"/>
              </a:rPr>
              <a:t>ayering </a:t>
            </a:r>
          </a:p>
          <a:p>
            <a:pPr lvl="1"/>
            <a:r>
              <a:rPr lang="en-US" sz="1800" b="0" i="0" dirty="0">
                <a:effectLst/>
                <a:latin typeface="Times New Roman" panose="02020603050405020304" pitchFamily="18" charset="0"/>
                <a:cs typeface="Times New Roman" panose="02020603050405020304" pitchFamily="18" charset="0"/>
              </a:rPr>
              <a:t>Division </a:t>
            </a:r>
          </a:p>
          <a:p>
            <a:pPr lvl="1"/>
            <a:r>
              <a:rPr lang="en-US" sz="1800" b="0" i="0" dirty="0">
                <a:effectLst/>
                <a:latin typeface="Times New Roman" panose="02020603050405020304" pitchFamily="18" charset="0"/>
                <a:cs typeface="Times New Roman" panose="02020603050405020304" pitchFamily="18" charset="0"/>
              </a:rPr>
              <a:t>Grafting</a:t>
            </a:r>
            <a:endParaRPr lang="en-US" sz="1800" dirty="0">
              <a:latin typeface="Times New Roman" panose="02020603050405020304" pitchFamily="18" charset="0"/>
              <a:cs typeface="Times New Roman" panose="02020603050405020304" pitchFamily="18" charset="0"/>
            </a:endParaRPr>
          </a:p>
          <a:p>
            <a:pPr lvl="1"/>
            <a:r>
              <a:rPr lang="en-US" sz="1800" b="0" i="0" dirty="0">
                <a:effectLst/>
                <a:latin typeface="Times New Roman" panose="02020603050405020304" pitchFamily="18" charset="0"/>
                <a:cs typeface="Times New Roman" panose="02020603050405020304" pitchFamily="18" charset="0"/>
              </a:rPr>
              <a:t>Budding</a:t>
            </a:r>
          </a:p>
          <a:p>
            <a:pPr lvl="1"/>
            <a:r>
              <a:rPr lang="en-US" sz="1800" b="0" i="0" dirty="0">
                <a:effectLst/>
                <a:latin typeface="Times New Roman" panose="02020603050405020304" pitchFamily="18" charset="0"/>
                <a:cs typeface="Times New Roman" panose="02020603050405020304" pitchFamily="18" charset="0"/>
              </a:rPr>
              <a:t>Tissue cultures.</a:t>
            </a:r>
            <a:endParaRPr lang="en-IN" sz="1400"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882EEA8-2D11-4199-96D6-703D53D48AAC}"/>
              </a:ext>
            </a:extLst>
          </p:cNvPr>
          <p:cNvPicPr>
            <a:picLocks noChangeAspect="1"/>
          </p:cNvPicPr>
          <p:nvPr/>
        </p:nvPicPr>
        <p:blipFill>
          <a:blip r:embed="rId2"/>
          <a:stretch>
            <a:fillRect/>
          </a:stretch>
        </p:blipFill>
        <p:spPr>
          <a:xfrm>
            <a:off x="2091609" y="4816330"/>
            <a:ext cx="1874682" cy="1676545"/>
          </a:xfrm>
          <a:prstGeom prst="rect">
            <a:avLst/>
          </a:prstGeom>
        </p:spPr>
      </p:pic>
    </p:spTree>
    <p:extLst>
      <p:ext uri="{BB962C8B-B14F-4D97-AF65-F5344CB8AC3E}">
        <p14:creationId xmlns:p14="http://schemas.microsoft.com/office/powerpoint/2010/main" val="289185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E7EBC-5CC3-43EB-BF5E-6230922D3F19}"/>
              </a:ext>
            </a:extLst>
          </p:cNvPr>
          <p:cNvSpPr>
            <a:spLocks noGrp="1"/>
          </p:cNvSpPr>
          <p:nvPr>
            <p:ph type="title"/>
          </p:nvPr>
        </p:nvSpPr>
        <p:spPr/>
        <p:txBody>
          <a:bodyPr>
            <a:normAutofit/>
          </a:bodyPr>
          <a:lstStyle/>
          <a:p>
            <a:r>
              <a:rPr lang="en-US" sz="2800" u="sng" dirty="0">
                <a:latin typeface="Times New Roman" panose="02020603050405020304" pitchFamily="18" charset="0"/>
                <a:cs typeface="Times New Roman" panose="02020603050405020304" pitchFamily="18" charset="0"/>
              </a:rPr>
              <a:t>TYPES OF ASEXUAL PROPAGATION</a:t>
            </a:r>
            <a:endParaRPr lang="en-IN" sz="2800"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3A06EA3-CECA-473B-8B12-95D2590EDBD5}"/>
              </a:ext>
            </a:extLst>
          </p:cNvPr>
          <p:cNvSpPr>
            <a:spLocks noGrp="1"/>
          </p:cNvSpPr>
          <p:nvPr>
            <p:ph idx="1"/>
          </p:nvPr>
        </p:nvSpPr>
        <p:spPr>
          <a:xfrm>
            <a:off x="838200" y="1825625"/>
            <a:ext cx="10668000" cy="4889500"/>
          </a:xfrm>
        </p:spPr>
        <p:txBody>
          <a:bodyPr>
            <a:normAutofit/>
          </a:bodyPr>
          <a:lstStyle/>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CUTTING:-</a:t>
            </a:r>
          </a:p>
          <a:p>
            <a:pPr lvl="1"/>
            <a:r>
              <a:rPr lang="en-US" sz="1800" b="0" i="0" dirty="0">
                <a:effectLst/>
                <a:latin typeface="Times New Roman" panose="02020603050405020304" pitchFamily="18" charset="0"/>
                <a:cs typeface="Times New Roman" panose="02020603050405020304" pitchFamily="18" charset="0"/>
              </a:rPr>
              <a:t>Parts of plants removed from a parent plant and rooted to form new plants are called cuttings.</a:t>
            </a:r>
          </a:p>
          <a:p>
            <a:pPr lvl="1"/>
            <a:r>
              <a:rPr lang="en-US" sz="1800" b="0" i="0" dirty="0">
                <a:effectLst/>
                <a:latin typeface="Times New Roman" panose="02020603050405020304" pitchFamily="18" charset="0"/>
                <a:cs typeface="Times New Roman" panose="02020603050405020304" pitchFamily="18" charset="0"/>
              </a:rPr>
              <a:t>Cuttings can be classified according to the nature of the cutting material removed:</a:t>
            </a:r>
          </a:p>
          <a:p>
            <a:pPr marL="1257300" lvl="2" indent="-342900">
              <a:buFont typeface="+mj-lt"/>
              <a:buAutoNum type="alphaLcPeriod"/>
            </a:pPr>
            <a:r>
              <a:rPr lang="en-US" sz="1800" dirty="0">
                <a:latin typeface="Times New Roman" panose="02020603050405020304" pitchFamily="18" charset="0"/>
                <a:cs typeface="Times New Roman" panose="02020603050405020304" pitchFamily="18" charset="0"/>
              </a:rPr>
              <a:t>Leaf cutting</a:t>
            </a:r>
          </a:p>
          <a:p>
            <a:pPr marL="1257300" lvl="2" indent="-342900">
              <a:buFont typeface="+mj-lt"/>
              <a:buAutoNum type="alphaLcPeriod"/>
            </a:pPr>
            <a:r>
              <a:rPr lang="en-US" sz="1800" dirty="0">
                <a:latin typeface="Times New Roman" panose="02020603050405020304" pitchFamily="18" charset="0"/>
                <a:cs typeface="Times New Roman" panose="02020603050405020304" pitchFamily="18" charset="0"/>
              </a:rPr>
              <a:t>Stem tip cutting</a:t>
            </a:r>
          </a:p>
          <a:p>
            <a:pPr marL="1257300" lvl="2" indent="-342900">
              <a:buFont typeface="+mj-lt"/>
              <a:buAutoNum type="alphaLcPeriod"/>
            </a:pPr>
            <a:r>
              <a:rPr lang="en-US" sz="1800" dirty="0">
                <a:latin typeface="Times New Roman" panose="02020603050405020304" pitchFamily="18" charset="0"/>
                <a:cs typeface="Times New Roman" panose="02020603050405020304" pitchFamily="18" charset="0"/>
              </a:rPr>
              <a:t>Leaf and Bud cutting</a:t>
            </a:r>
          </a:p>
          <a:p>
            <a:pPr marL="1257300" lvl="2" indent="-342900">
              <a:buFont typeface="+mj-lt"/>
              <a:buAutoNum type="alphaLcPeriod"/>
            </a:pPr>
            <a:r>
              <a:rPr lang="en-US" sz="1800" dirty="0">
                <a:latin typeface="Times New Roman" panose="02020603050405020304" pitchFamily="18" charset="0"/>
                <a:cs typeface="Times New Roman" panose="02020603050405020304" pitchFamily="18" charset="0"/>
              </a:rPr>
              <a:t>Stem cutting</a:t>
            </a:r>
          </a:p>
          <a:p>
            <a:pPr marL="914400" lvl="2" indent="0">
              <a:buNone/>
            </a:pPr>
            <a:endParaRPr lang="en-US" sz="1800" dirty="0">
              <a:latin typeface="Times New Roman" panose="02020603050405020304" pitchFamily="18" charset="0"/>
              <a:cs typeface="Times New Roman" panose="02020603050405020304" pitchFamily="18" charset="0"/>
            </a:endParaRPr>
          </a:p>
          <a:p>
            <a:pPr marL="1257300" lvl="2" indent="-342900">
              <a:buFont typeface="+mj-lt"/>
              <a:buAutoNum type="alphaLcPeriod"/>
            </a:pPr>
            <a:endParaRPr lang="en-US" sz="18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40285B4-5300-4F8C-81AF-636E236B23A6}"/>
              </a:ext>
            </a:extLst>
          </p:cNvPr>
          <p:cNvPicPr>
            <a:picLocks noChangeAspect="1"/>
          </p:cNvPicPr>
          <p:nvPr/>
        </p:nvPicPr>
        <p:blipFill>
          <a:blip r:embed="rId2"/>
          <a:stretch>
            <a:fillRect/>
          </a:stretch>
        </p:blipFill>
        <p:spPr>
          <a:xfrm>
            <a:off x="1382955" y="4550949"/>
            <a:ext cx="1729890" cy="1889924"/>
          </a:xfrm>
          <a:prstGeom prst="rect">
            <a:avLst/>
          </a:prstGeom>
        </p:spPr>
      </p:pic>
      <p:pic>
        <p:nvPicPr>
          <p:cNvPr id="10" name="Picture 9">
            <a:extLst>
              <a:ext uri="{FF2B5EF4-FFF2-40B4-BE49-F238E27FC236}">
                <a16:creationId xmlns:a16="http://schemas.microsoft.com/office/drawing/2014/main" id="{9D452281-FCA6-45E8-8344-4FC06E166669}"/>
              </a:ext>
            </a:extLst>
          </p:cNvPr>
          <p:cNvPicPr>
            <a:picLocks noChangeAspect="1"/>
          </p:cNvPicPr>
          <p:nvPr/>
        </p:nvPicPr>
        <p:blipFill>
          <a:blip r:embed="rId3"/>
          <a:stretch>
            <a:fillRect/>
          </a:stretch>
        </p:blipFill>
        <p:spPr>
          <a:xfrm>
            <a:off x="4210965" y="4110762"/>
            <a:ext cx="1617420" cy="2429692"/>
          </a:xfrm>
          <a:prstGeom prst="rect">
            <a:avLst/>
          </a:prstGeom>
        </p:spPr>
      </p:pic>
      <p:pic>
        <p:nvPicPr>
          <p:cNvPr id="12" name="Picture 11">
            <a:extLst>
              <a:ext uri="{FF2B5EF4-FFF2-40B4-BE49-F238E27FC236}">
                <a16:creationId xmlns:a16="http://schemas.microsoft.com/office/drawing/2014/main" id="{7B6133CE-BE55-43C6-AED6-A68D44FABD1C}"/>
              </a:ext>
            </a:extLst>
          </p:cNvPr>
          <p:cNvPicPr>
            <a:picLocks noChangeAspect="1"/>
          </p:cNvPicPr>
          <p:nvPr/>
        </p:nvPicPr>
        <p:blipFill>
          <a:blip r:embed="rId4"/>
          <a:stretch>
            <a:fillRect/>
          </a:stretch>
        </p:blipFill>
        <p:spPr>
          <a:xfrm>
            <a:off x="6997944" y="4147567"/>
            <a:ext cx="1691787" cy="2392887"/>
          </a:xfrm>
          <a:prstGeom prst="rect">
            <a:avLst/>
          </a:prstGeom>
        </p:spPr>
      </p:pic>
      <p:pic>
        <p:nvPicPr>
          <p:cNvPr id="14" name="Picture 13">
            <a:extLst>
              <a:ext uri="{FF2B5EF4-FFF2-40B4-BE49-F238E27FC236}">
                <a16:creationId xmlns:a16="http://schemas.microsoft.com/office/drawing/2014/main" id="{353D1946-5DB5-45A4-9C98-B2EBA4003570}"/>
              </a:ext>
            </a:extLst>
          </p:cNvPr>
          <p:cNvPicPr>
            <a:picLocks noChangeAspect="1"/>
          </p:cNvPicPr>
          <p:nvPr/>
        </p:nvPicPr>
        <p:blipFill>
          <a:blip r:embed="rId5"/>
          <a:stretch>
            <a:fillRect/>
          </a:stretch>
        </p:blipFill>
        <p:spPr>
          <a:xfrm>
            <a:off x="9542069" y="4665772"/>
            <a:ext cx="1737511" cy="1874682"/>
          </a:xfrm>
          <a:prstGeom prst="rect">
            <a:avLst/>
          </a:prstGeom>
        </p:spPr>
      </p:pic>
    </p:spTree>
    <p:extLst>
      <p:ext uri="{BB962C8B-B14F-4D97-AF65-F5344CB8AC3E}">
        <p14:creationId xmlns:p14="http://schemas.microsoft.com/office/powerpoint/2010/main" val="424143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D225BB-8AF7-4561-AF64-739E70A3C5E8}"/>
              </a:ext>
            </a:extLst>
          </p:cNvPr>
          <p:cNvSpPr>
            <a:spLocks noGrp="1"/>
          </p:cNvSpPr>
          <p:nvPr>
            <p:ph type="title"/>
          </p:nvPr>
        </p:nvSpPr>
        <p:spPr>
          <a:xfrm>
            <a:off x="838200" y="365126"/>
            <a:ext cx="3657600" cy="315912"/>
          </a:xfrm>
        </p:spPr>
        <p:txBody>
          <a:bodyPr>
            <a:noAutofit/>
          </a:bodyPr>
          <a:lstStyle/>
          <a:p>
            <a:r>
              <a:rPr lang="en-US" sz="1800" b="1" dirty="0">
                <a:latin typeface="Times New Roman" panose="02020603050405020304" pitchFamily="18" charset="0"/>
                <a:cs typeface="Times New Roman" panose="02020603050405020304" pitchFamily="18" charset="0"/>
              </a:rPr>
              <a:t>2.  LAYERING:-</a:t>
            </a:r>
            <a:endParaRPr lang="en-IN" sz="1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9BCD827-5C57-476E-AA03-10485D18868F}"/>
              </a:ext>
            </a:extLst>
          </p:cNvPr>
          <p:cNvSpPr>
            <a:spLocks noGrp="1"/>
          </p:cNvSpPr>
          <p:nvPr>
            <p:ph idx="1"/>
          </p:nvPr>
        </p:nvSpPr>
        <p:spPr>
          <a:xfrm>
            <a:off x="838200" y="895350"/>
            <a:ext cx="6962775" cy="4648200"/>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Layering is a method of propagating new plants when seeding, cutting, grafting and other methods are impractical or ineffective.</a:t>
            </a:r>
          </a:p>
          <a:p>
            <a:pPr algn="just"/>
            <a:r>
              <a:rPr lang="en-US" sz="1800" b="0" i="0" dirty="0">
                <a:effectLst/>
                <a:latin typeface="Times New Roman" panose="02020603050405020304" pitchFamily="18" charset="0"/>
                <a:cs typeface="Times New Roman" panose="02020603050405020304" pitchFamily="18" charset="0"/>
              </a:rPr>
              <a:t> It consists of rooting a new plant while the stem is still attached to the parent plant. Because an entire branch of the parent plant is often needed to form a single new plant.</a:t>
            </a:r>
          </a:p>
          <a:p>
            <a:pPr algn="just"/>
            <a:r>
              <a:rPr lang="en-US" sz="1800"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his method is useful for propagating only a few plants from each parent.</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TYPES OF LAYERING:-</a:t>
            </a:r>
          </a:p>
          <a:p>
            <a:pPr marL="800100" lvl="1" indent="-342900" algn="just">
              <a:buFont typeface="+mj-lt"/>
              <a:buAutoNum type="alphaLcPeriod"/>
            </a:pPr>
            <a:r>
              <a:rPr lang="en-US" sz="1800" dirty="0">
                <a:latin typeface="Times New Roman" panose="02020603050405020304" pitchFamily="18" charset="0"/>
                <a:cs typeface="Times New Roman" panose="02020603050405020304" pitchFamily="18" charset="0"/>
              </a:rPr>
              <a:t>Simple layering</a:t>
            </a:r>
          </a:p>
          <a:p>
            <a:pPr marL="800100" lvl="1" indent="-342900" algn="just">
              <a:buFont typeface="+mj-lt"/>
              <a:buAutoNum type="alphaLcPeriod"/>
            </a:pPr>
            <a:r>
              <a:rPr lang="en-US" sz="1800" dirty="0">
                <a:latin typeface="Times New Roman" panose="02020603050405020304" pitchFamily="18" charset="0"/>
                <a:cs typeface="Times New Roman" panose="02020603050405020304" pitchFamily="18" charset="0"/>
              </a:rPr>
              <a:t>Compound layering</a:t>
            </a:r>
          </a:p>
          <a:p>
            <a:pPr marL="800100" lvl="1" indent="-342900" algn="just">
              <a:buFont typeface="+mj-lt"/>
              <a:buAutoNum type="alphaLcPeriod"/>
            </a:pPr>
            <a:r>
              <a:rPr lang="en-US" sz="1800" dirty="0">
                <a:latin typeface="Times New Roman" panose="02020603050405020304" pitchFamily="18" charset="0"/>
                <a:cs typeface="Times New Roman" panose="02020603050405020304" pitchFamily="18" charset="0"/>
              </a:rPr>
              <a:t>Air layering</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0F79D4E-CAEA-4432-80F8-59F1622739AA}"/>
              </a:ext>
            </a:extLst>
          </p:cNvPr>
          <p:cNvPicPr>
            <a:picLocks noChangeAspect="1"/>
          </p:cNvPicPr>
          <p:nvPr/>
        </p:nvPicPr>
        <p:blipFill>
          <a:blip r:embed="rId2"/>
          <a:stretch>
            <a:fillRect/>
          </a:stretch>
        </p:blipFill>
        <p:spPr>
          <a:xfrm>
            <a:off x="8199044" y="755651"/>
            <a:ext cx="2211781" cy="1969261"/>
          </a:xfrm>
          <a:prstGeom prst="rect">
            <a:avLst/>
          </a:prstGeom>
        </p:spPr>
      </p:pic>
      <p:pic>
        <p:nvPicPr>
          <p:cNvPr id="11" name="Picture 10">
            <a:extLst>
              <a:ext uri="{FF2B5EF4-FFF2-40B4-BE49-F238E27FC236}">
                <a16:creationId xmlns:a16="http://schemas.microsoft.com/office/drawing/2014/main" id="{5668D5C3-6521-4DB2-97FB-9C980A45D5E4}"/>
              </a:ext>
            </a:extLst>
          </p:cNvPr>
          <p:cNvPicPr>
            <a:picLocks noChangeAspect="1"/>
          </p:cNvPicPr>
          <p:nvPr/>
        </p:nvPicPr>
        <p:blipFill>
          <a:blip r:embed="rId3"/>
          <a:stretch>
            <a:fillRect/>
          </a:stretch>
        </p:blipFill>
        <p:spPr>
          <a:xfrm>
            <a:off x="4740160" y="3113027"/>
            <a:ext cx="2622665" cy="2129872"/>
          </a:xfrm>
          <a:prstGeom prst="rect">
            <a:avLst/>
          </a:prstGeom>
        </p:spPr>
      </p:pic>
      <p:pic>
        <p:nvPicPr>
          <p:cNvPr id="13" name="Picture 12">
            <a:extLst>
              <a:ext uri="{FF2B5EF4-FFF2-40B4-BE49-F238E27FC236}">
                <a16:creationId xmlns:a16="http://schemas.microsoft.com/office/drawing/2014/main" id="{1BF14F91-296D-4AC7-BC3B-248D5317705C}"/>
              </a:ext>
            </a:extLst>
          </p:cNvPr>
          <p:cNvPicPr>
            <a:picLocks noChangeAspect="1"/>
          </p:cNvPicPr>
          <p:nvPr/>
        </p:nvPicPr>
        <p:blipFill>
          <a:blip r:embed="rId4"/>
          <a:stretch>
            <a:fillRect/>
          </a:stretch>
        </p:blipFill>
        <p:spPr>
          <a:xfrm>
            <a:off x="8053310" y="3193244"/>
            <a:ext cx="3649008" cy="2049655"/>
          </a:xfrm>
          <a:prstGeom prst="rect">
            <a:avLst/>
          </a:prstGeom>
        </p:spPr>
      </p:pic>
    </p:spTree>
    <p:extLst>
      <p:ext uri="{BB962C8B-B14F-4D97-AF65-F5344CB8AC3E}">
        <p14:creationId xmlns:p14="http://schemas.microsoft.com/office/powerpoint/2010/main" val="144809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88A6-04B4-4823-A9C8-C2687BF11155}"/>
              </a:ext>
            </a:extLst>
          </p:cNvPr>
          <p:cNvSpPr>
            <a:spLocks noGrp="1"/>
          </p:cNvSpPr>
          <p:nvPr>
            <p:ph type="title"/>
          </p:nvPr>
        </p:nvSpPr>
        <p:spPr>
          <a:xfrm>
            <a:off x="838200" y="365125"/>
            <a:ext cx="5505450" cy="749300"/>
          </a:xfrm>
        </p:spPr>
        <p:txBody>
          <a:bodyPr>
            <a:normAutofit/>
          </a:bodyPr>
          <a:lstStyle/>
          <a:p>
            <a:r>
              <a:rPr lang="en-US" sz="1800" b="1" dirty="0">
                <a:latin typeface="Times New Roman" panose="02020603050405020304" pitchFamily="18" charset="0"/>
                <a:cs typeface="Times New Roman" panose="02020603050405020304" pitchFamily="18" charset="0"/>
              </a:rPr>
              <a:t>3.  DIVISION:-</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4E5637-B440-4DD0-8C6D-2C15AFEC730B}"/>
              </a:ext>
            </a:extLst>
          </p:cNvPr>
          <p:cNvSpPr>
            <a:spLocks noGrp="1"/>
          </p:cNvSpPr>
          <p:nvPr>
            <p:ph idx="1"/>
          </p:nvPr>
        </p:nvSpPr>
        <p:spPr>
          <a:xfrm>
            <a:off x="838200" y="1114425"/>
            <a:ext cx="9829800" cy="1990725"/>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Crown division, or division, is one of the best ways to propagate herbaceous perennial plants.</a:t>
            </a:r>
          </a:p>
          <a:p>
            <a:pPr algn="just"/>
            <a:r>
              <a:rPr lang="en-US" sz="1800" b="0" i="0" dirty="0">
                <a:effectLst/>
                <a:latin typeface="Times New Roman" panose="02020603050405020304" pitchFamily="18" charset="0"/>
                <a:cs typeface="Times New Roman" panose="02020603050405020304" pitchFamily="18" charset="0"/>
              </a:rPr>
              <a:t>For crown division, carefully lift plant clumps along with some soil removed from the roots.</a:t>
            </a:r>
          </a:p>
          <a:p>
            <a:pPr algn="just"/>
            <a:r>
              <a:rPr lang="en-US" sz="1800" b="0" i="0" dirty="0">
                <a:effectLst/>
                <a:latin typeface="Times New Roman" panose="02020603050405020304" pitchFamily="18" charset="0"/>
                <a:cs typeface="Times New Roman" panose="02020603050405020304" pitchFamily="18" charset="0"/>
              </a:rPr>
              <a:t>The crown may then be cut into sections with a knife.</a:t>
            </a:r>
          </a:p>
          <a:p>
            <a:pPr algn="just"/>
            <a:r>
              <a:rPr lang="en-US" sz="1800" b="0" i="0" dirty="0">
                <a:effectLst/>
                <a:latin typeface="Times New Roman" panose="02020603050405020304" pitchFamily="18" charset="0"/>
                <a:cs typeface="Times New Roman" panose="02020603050405020304" pitchFamily="18" charset="0"/>
              </a:rPr>
              <a:t>Individual growing points that contain roots may be used to form new plants.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2862A5-E237-4D38-84EA-C24C2210263F}"/>
              </a:ext>
            </a:extLst>
          </p:cNvPr>
          <p:cNvPicPr>
            <a:picLocks noChangeAspect="1"/>
          </p:cNvPicPr>
          <p:nvPr/>
        </p:nvPicPr>
        <p:blipFill>
          <a:blip r:embed="rId2"/>
          <a:stretch>
            <a:fillRect/>
          </a:stretch>
        </p:blipFill>
        <p:spPr>
          <a:xfrm>
            <a:off x="4249976" y="3359942"/>
            <a:ext cx="3112849" cy="2469263"/>
          </a:xfrm>
          <a:prstGeom prst="rect">
            <a:avLst/>
          </a:prstGeom>
        </p:spPr>
      </p:pic>
    </p:spTree>
    <p:extLst>
      <p:ext uri="{BB962C8B-B14F-4D97-AF65-F5344CB8AC3E}">
        <p14:creationId xmlns:p14="http://schemas.microsoft.com/office/powerpoint/2010/main" val="118369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F6C5-81EE-4255-ADE9-3EF70F5DC885}"/>
              </a:ext>
            </a:extLst>
          </p:cNvPr>
          <p:cNvSpPr>
            <a:spLocks noGrp="1"/>
          </p:cNvSpPr>
          <p:nvPr>
            <p:ph type="title"/>
          </p:nvPr>
        </p:nvSpPr>
        <p:spPr>
          <a:xfrm>
            <a:off x="838200" y="365126"/>
            <a:ext cx="2762250" cy="520700"/>
          </a:xfrm>
        </p:spPr>
        <p:txBody>
          <a:bodyPr>
            <a:normAutofit/>
          </a:bodyPr>
          <a:lstStyle/>
          <a:p>
            <a:r>
              <a:rPr lang="en-US" sz="1800" b="1" dirty="0">
                <a:latin typeface="Times New Roman" panose="02020603050405020304" pitchFamily="18" charset="0"/>
                <a:cs typeface="Times New Roman" panose="02020603050405020304" pitchFamily="18" charset="0"/>
              </a:rPr>
              <a:t>4.   GRAFTING:- </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0D61BB-C8B2-4CE9-AB7C-28B8B4F69E6A}"/>
              </a:ext>
            </a:extLst>
          </p:cNvPr>
          <p:cNvSpPr>
            <a:spLocks noGrp="1"/>
          </p:cNvSpPr>
          <p:nvPr>
            <p:ph idx="1"/>
          </p:nvPr>
        </p:nvSpPr>
        <p:spPr>
          <a:xfrm>
            <a:off x="838200" y="1095375"/>
            <a:ext cx="10477500" cy="5081588"/>
          </a:xfrm>
        </p:spPr>
        <p:txBody>
          <a:bodyPr>
            <a:normAutofit/>
          </a:bodyPr>
          <a:lstStyle/>
          <a:p>
            <a:r>
              <a:rPr lang="en-US" sz="1800" b="0" i="0" dirty="0">
                <a:effectLst/>
                <a:latin typeface="Times New Roman" panose="02020603050405020304" pitchFamily="18" charset="0"/>
                <a:cs typeface="Times New Roman" panose="02020603050405020304" pitchFamily="18" charset="0"/>
              </a:rPr>
              <a:t>Grafting is the act of joining two plants (or their parts) together.</a:t>
            </a:r>
          </a:p>
          <a:p>
            <a:r>
              <a:rPr lang="en-US" sz="1800" b="0" i="0" dirty="0">
                <a:effectLst/>
                <a:latin typeface="Times New Roman" panose="02020603050405020304" pitchFamily="18" charset="0"/>
                <a:cs typeface="Times New Roman" panose="02020603050405020304" pitchFamily="18" charset="0"/>
              </a:rPr>
              <a:t>The lower part of the graft is known as the understock, or stock, which becomes the root system or part of the trunk. </a:t>
            </a:r>
          </a:p>
          <a:p>
            <a:r>
              <a:rPr lang="en-US" sz="1800" b="0" i="0" dirty="0">
                <a:effectLst/>
                <a:latin typeface="Times New Roman" panose="02020603050405020304" pitchFamily="18" charset="0"/>
                <a:cs typeface="Times New Roman" panose="02020603050405020304" pitchFamily="18" charset="0"/>
              </a:rPr>
              <a:t>The upper part of the graft is known as the scion and becomes the top of the plant. </a:t>
            </a:r>
          </a:p>
          <a:p>
            <a:r>
              <a:rPr lang="en-US" sz="1800" b="0" i="0" dirty="0">
                <a:effectLst/>
                <a:latin typeface="Times New Roman" panose="02020603050405020304" pitchFamily="18" charset="0"/>
                <a:cs typeface="Times New Roman" panose="02020603050405020304" pitchFamily="18" charset="0"/>
              </a:rPr>
              <a:t>To make a successful graft, the cambium of the scion must line up as closely as possible with the cambium of the stock and make good, sustained contact. </a:t>
            </a: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STEPS IN GRAFTING:-</a:t>
            </a:r>
          </a:p>
          <a:p>
            <a:pPr marL="800100" lvl="1" indent="-342900">
              <a:buFont typeface="+mj-lt"/>
              <a:buAutoNum type="alphaLcPeriod"/>
            </a:pPr>
            <a:r>
              <a:rPr lang="en-US" sz="1800" dirty="0">
                <a:latin typeface="Times New Roman" panose="02020603050405020304" pitchFamily="18" charset="0"/>
                <a:cs typeface="Times New Roman" panose="02020603050405020304" pitchFamily="18" charset="0"/>
              </a:rPr>
              <a:t>Prepare the stock and scion</a:t>
            </a:r>
          </a:p>
          <a:p>
            <a:pPr marL="800100" lvl="1" indent="-342900">
              <a:buFont typeface="+mj-lt"/>
              <a:buAutoNum type="alphaLcPeriod"/>
            </a:pPr>
            <a:r>
              <a:rPr lang="en-US" sz="1800" dirty="0">
                <a:latin typeface="Times New Roman" panose="02020603050405020304" pitchFamily="18" charset="0"/>
                <a:cs typeface="Times New Roman" panose="02020603050405020304" pitchFamily="18" charset="0"/>
              </a:rPr>
              <a:t>Cutting the stock</a:t>
            </a:r>
          </a:p>
          <a:p>
            <a:pPr marL="800100" lvl="1" indent="-342900">
              <a:buFont typeface="+mj-lt"/>
              <a:buAutoNum type="alphaLcPeriod"/>
            </a:pPr>
            <a:r>
              <a:rPr lang="en-US" sz="1800" dirty="0">
                <a:latin typeface="Times New Roman" panose="02020603050405020304" pitchFamily="18" charset="0"/>
                <a:cs typeface="Times New Roman" panose="02020603050405020304" pitchFamily="18" charset="0"/>
              </a:rPr>
              <a:t>Cutting the scion</a:t>
            </a:r>
          </a:p>
          <a:p>
            <a:pPr marL="800100" lvl="1" indent="-342900">
              <a:buFont typeface="+mj-lt"/>
              <a:buAutoNum type="alphaLcPeriod"/>
            </a:pPr>
            <a:r>
              <a:rPr lang="en-US" sz="1800" dirty="0">
                <a:latin typeface="Times New Roman" panose="02020603050405020304" pitchFamily="18" charset="0"/>
                <a:cs typeface="Times New Roman" panose="02020603050405020304" pitchFamily="18" charset="0"/>
              </a:rPr>
              <a:t>Fitting the stock and scion</a:t>
            </a:r>
          </a:p>
          <a:p>
            <a:pPr marL="800100" lvl="1" indent="-342900">
              <a:buFont typeface="+mj-lt"/>
              <a:buAutoNum type="alphaLcPeriod"/>
            </a:pPr>
            <a:r>
              <a:rPr lang="en-IN" sz="1800" dirty="0">
                <a:latin typeface="Times New Roman" panose="02020603050405020304" pitchFamily="18" charset="0"/>
                <a:cs typeface="Times New Roman" panose="02020603050405020304" pitchFamily="18" charset="0"/>
              </a:rPr>
              <a:t>Protecting the graft</a:t>
            </a:r>
          </a:p>
        </p:txBody>
      </p:sp>
      <p:pic>
        <p:nvPicPr>
          <p:cNvPr id="7" name="Picture 6">
            <a:extLst>
              <a:ext uri="{FF2B5EF4-FFF2-40B4-BE49-F238E27FC236}">
                <a16:creationId xmlns:a16="http://schemas.microsoft.com/office/drawing/2014/main" id="{A6433011-81DE-464F-B9B2-5958C31DE218}"/>
              </a:ext>
            </a:extLst>
          </p:cNvPr>
          <p:cNvPicPr>
            <a:picLocks noChangeAspect="1"/>
          </p:cNvPicPr>
          <p:nvPr/>
        </p:nvPicPr>
        <p:blipFill>
          <a:blip r:embed="rId2"/>
          <a:stretch>
            <a:fillRect/>
          </a:stretch>
        </p:blipFill>
        <p:spPr>
          <a:xfrm>
            <a:off x="5945426" y="3425987"/>
            <a:ext cx="2198449" cy="2750976"/>
          </a:xfrm>
          <a:prstGeom prst="rect">
            <a:avLst/>
          </a:prstGeom>
        </p:spPr>
      </p:pic>
      <p:pic>
        <p:nvPicPr>
          <p:cNvPr id="9" name="Picture 8">
            <a:extLst>
              <a:ext uri="{FF2B5EF4-FFF2-40B4-BE49-F238E27FC236}">
                <a16:creationId xmlns:a16="http://schemas.microsoft.com/office/drawing/2014/main" id="{E8EF1081-95FF-437E-B4EE-3132C6F80F5D}"/>
              </a:ext>
            </a:extLst>
          </p:cNvPr>
          <p:cNvPicPr>
            <a:picLocks noChangeAspect="1"/>
          </p:cNvPicPr>
          <p:nvPr/>
        </p:nvPicPr>
        <p:blipFill>
          <a:blip r:embed="rId3"/>
          <a:stretch>
            <a:fillRect/>
          </a:stretch>
        </p:blipFill>
        <p:spPr>
          <a:xfrm>
            <a:off x="8847675" y="3425987"/>
            <a:ext cx="1667925" cy="2750976"/>
          </a:xfrm>
          <a:prstGeom prst="rect">
            <a:avLst/>
          </a:prstGeom>
        </p:spPr>
      </p:pic>
    </p:spTree>
    <p:extLst>
      <p:ext uri="{BB962C8B-B14F-4D97-AF65-F5344CB8AC3E}">
        <p14:creationId xmlns:p14="http://schemas.microsoft.com/office/powerpoint/2010/main" val="148738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5810-D68F-4B00-9F60-4E18AB0522DC}"/>
              </a:ext>
            </a:extLst>
          </p:cNvPr>
          <p:cNvSpPr>
            <a:spLocks noGrp="1"/>
          </p:cNvSpPr>
          <p:nvPr>
            <p:ph type="title"/>
          </p:nvPr>
        </p:nvSpPr>
        <p:spPr>
          <a:xfrm>
            <a:off x="838200" y="365126"/>
            <a:ext cx="5734050" cy="539750"/>
          </a:xfrm>
        </p:spPr>
        <p:txBody>
          <a:bodyPr>
            <a:normAutofit/>
          </a:bodyPr>
          <a:lstStyle/>
          <a:p>
            <a:r>
              <a:rPr lang="en-US" sz="1800" b="1" dirty="0">
                <a:latin typeface="Times New Roman" panose="02020603050405020304" pitchFamily="18" charset="0"/>
                <a:cs typeface="Times New Roman" panose="02020603050405020304" pitchFamily="18" charset="0"/>
              </a:rPr>
              <a:t>5.  BUDDING:-</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CEF226-5100-4BAE-957F-4DD17BA271F4}"/>
              </a:ext>
            </a:extLst>
          </p:cNvPr>
          <p:cNvSpPr>
            <a:spLocks noGrp="1"/>
          </p:cNvSpPr>
          <p:nvPr>
            <p:ph idx="1"/>
          </p:nvPr>
        </p:nvSpPr>
        <p:spPr>
          <a:xfrm>
            <a:off x="838200" y="1104900"/>
            <a:ext cx="10734675" cy="5600700"/>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Budding is a method of grafting in which the scion is a single bud rather than a piece of stem.</a:t>
            </a:r>
          </a:p>
          <a:p>
            <a:pPr algn="just"/>
            <a:r>
              <a:rPr lang="en-US" sz="1800" b="0" i="0" dirty="0">
                <a:effectLst/>
                <a:latin typeface="Times New Roman" panose="02020603050405020304" pitchFamily="18" charset="0"/>
                <a:cs typeface="Times New Roman" panose="02020603050405020304" pitchFamily="18" charset="0"/>
              </a:rPr>
              <a:t>It is most frequently used to multiply a variety that cannot be produced from seed.</a:t>
            </a:r>
          </a:p>
          <a:p>
            <a:pPr algn="just"/>
            <a:r>
              <a:rPr lang="en-US" sz="1800" b="0" i="0" dirty="0">
                <a:effectLst/>
                <a:latin typeface="Times New Roman" panose="02020603050405020304" pitchFamily="18" charset="0"/>
                <a:cs typeface="Times New Roman" panose="02020603050405020304" pitchFamily="18" charset="0"/>
              </a:rPr>
              <a:t>It may also be used for top working trees that cannot be easily grafted with cleft or whip grafts.</a:t>
            </a:r>
          </a:p>
          <a:p>
            <a:pPr algn="just"/>
            <a:endParaRPr lang="en-US" sz="1800" dirty="0">
              <a:latin typeface="Times New Roman" panose="02020603050405020304" pitchFamily="18" charset="0"/>
              <a:cs typeface="Times New Roman" panose="02020603050405020304" pitchFamily="18" charset="0"/>
            </a:endParaRPr>
          </a:p>
          <a:p>
            <a:pPr marL="857250" lvl="1" indent="-400050" algn="just">
              <a:buFont typeface="+mj-lt"/>
              <a:buAutoNum type="romanLcPeriod"/>
            </a:pPr>
            <a:r>
              <a:rPr lang="en-US" sz="1800" b="0" i="0" u="sng" dirty="0">
                <a:effectLst/>
                <a:latin typeface="Times New Roman" panose="02020603050405020304" pitchFamily="18" charset="0"/>
                <a:cs typeface="Times New Roman" panose="02020603050405020304" pitchFamily="18" charset="0"/>
              </a:rPr>
              <a:t>T – Budding</a:t>
            </a:r>
            <a:r>
              <a:rPr lang="en-US" sz="1800" b="0" i="0" dirty="0">
                <a:effectLst/>
                <a:latin typeface="Times New Roman" panose="02020603050405020304" pitchFamily="18" charset="0"/>
                <a:cs typeface="Times New Roman" panose="02020603050405020304" pitchFamily="18" charset="0"/>
              </a:rPr>
              <a:t>:-</a:t>
            </a:r>
          </a:p>
          <a:p>
            <a:pPr marL="1257300" lvl="2" indent="-342900" algn="just">
              <a:buFont typeface="+mj-lt"/>
              <a:buAutoNum type="alphaLcPeriod"/>
            </a:pPr>
            <a:r>
              <a:rPr lang="en-US" sz="1800" b="0" i="0" dirty="0">
                <a:effectLst/>
                <a:latin typeface="Times New Roman" panose="02020603050405020304" pitchFamily="18" charset="0"/>
                <a:cs typeface="Times New Roman" panose="02020603050405020304" pitchFamily="18" charset="0"/>
              </a:rPr>
              <a:t>Selecting the stock</a:t>
            </a:r>
          </a:p>
          <a:p>
            <a:pPr marL="1257300" lvl="2" indent="-342900" algn="just">
              <a:buFont typeface="+mj-lt"/>
              <a:buAutoNum type="alphaLcPeriod"/>
            </a:pPr>
            <a:r>
              <a:rPr lang="en-US" sz="1800" dirty="0">
                <a:latin typeface="Times New Roman" panose="02020603050405020304" pitchFamily="18" charset="0"/>
                <a:cs typeface="Times New Roman" panose="02020603050405020304" pitchFamily="18" charset="0"/>
              </a:rPr>
              <a:t>Obtaining bud sticks</a:t>
            </a:r>
          </a:p>
          <a:p>
            <a:pPr marL="1257300" lvl="2" indent="-342900" algn="just">
              <a:buFont typeface="+mj-lt"/>
              <a:buAutoNum type="alphaLcPeriod"/>
            </a:pPr>
            <a:r>
              <a:rPr lang="en-US" sz="1800" dirty="0">
                <a:latin typeface="Times New Roman" panose="02020603050405020304" pitchFamily="18" charset="0"/>
                <a:cs typeface="Times New Roman" panose="02020603050405020304" pitchFamily="18" charset="0"/>
              </a:rPr>
              <a:t>Preparing for stock</a:t>
            </a:r>
          </a:p>
          <a:p>
            <a:pPr marL="1257300" lvl="2" indent="-342900" algn="just">
              <a:buFont typeface="+mj-lt"/>
              <a:buAutoNum type="alphaLcPeriod"/>
            </a:pPr>
            <a:r>
              <a:rPr lang="en-US" sz="1800" dirty="0">
                <a:latin typeface="Times New Roman" panose="02020603050405020304" pitchFamily="18" charset="0"/>
                <a:cs typeface="Times New Roman" panose="02020603050405020304" pitchFamily="18" charset="0"/>
              </a:rPr>
              <a:t>Inserting the bud</a:t>
            </a:r>
          </a:p>
          <a:p>
            <a:pPr marL="1257300" lvl="2" indent="-342900" algn="just">
              <a:buFont typeface="+mj-lt"/>
              <a:buAutoNum type="alphaLcPeriod"/>
            </a:pPr>
            <a:r>
              <a:rPr lang="en-US" sz="1800" dirty="0">
                <a:latin typeface="Times New Roman" panose="02020603050405020304" pitchFamily="18" charset="0"/>
                <a:cs typeface="Times New Roman" panose="02020603050405020304" pitchFamily="18" charset="0"/>
              </a:rPr>
              <a:t>Caring for the bud</a:t>
            </a:r>
          </a:p>
          <a:p>
            <a:pPr marL="914400" lvl="2" indent="0" algn="just">
              <a:buNone/>
            </a:pPr>
            <a:endParaRPr lang="en-US" sz="1800" b="0" i="0" dirty="0">
              <a:effectLst/>
              <a:latin typeface="Times New Roman" panose="02020603050405020304" pitchFamily="18" charset="0"/>
              <a:cs typeface="Times New Roman" panose="02020603050405020304" pitchFamily="18" charset="0"/>
            </a:endParaRPr>
          </a:p>
          <a:p>
            <a:pPr marL="857250" lvl="1" indent="-400050" algn="just">
              <a:buFont typeface="+mj-lt"/>
              <a:buAutoNum type="romanLcPeriod"/>
            </a:pPr>
            <a:r>
              <a:rPr lang="en-IN" sz="1800" u="sng" dirty="0">
                <a:latin typeface="Times New Roman" panose="02020603050405020304" pitchFamily="18" charset="0"/>
                <a:cs typeface="Times New Roman" panose="02020603050405020304" pitchFamily="18" charset="0"/>
              </a:rPr>
              <a:t>Patch Budding</a:t>
            </a:r>
            <a:r>
              <a:rPr lang="en-IN" sz="1800" dirty="0">
                <a:latin typeface="Times New Roman" panose="02020603050405020304" pitchFamily="18" charset="0"/>
                <a:cs typeface="Times New Roman" panose="02020603050405020304" pitchFamily="18" charset="0"/>
              </a:rPr>
              <a:t>:-</a:t>
            </a:r>
          </a:p>
          <a:p>
            <a:pPr marL="1314450" lvl="2" indent="-400050" algn="just">
              <a:buFont typeface="+mj-lt"/>
              <a:buAutoNum type="alphaLcPeriod"/>
            </a:pPr>
            <a:r>
              <a:rPr lang="en-IN" sz="1800" dirty="0">
                <a:latin typeface="Times New Roman" panose="02020603050405020304" pitchFamily="18" charset="0"/>
                <a:cs typeface="Times New Roman" panose="02020603050405020304" pitchFamily="18" charset="0"/>
              </a:rPr>
              <a:t>Preparation for bud sticks</a:t>
            </a:r>
          </a:p>
          <a:p>
            <a:pPr marL="1314450" lvl="2" indent="-400050" algn="just">
              <a:buFont typeface="+mj-lt"/>
              <a:buAutoNum type="alphaLcPeriod"/>
            </a:pPr>
            <a:r>
              <a:rPr lang="en-IN" sz="1800" dirty="0">
                <a:latin typeface="Times New Roman" panose="02020603050405020304" pitchFamily="18" charset="0"/>
                <a:cs typeface="Times New Roman" panose="02020603050405020304" pitchFamily="18" charset="0"/>
              </a:rPr>
              <a:t>Removal of bud patch</a:t>
            </a:r>
          </a:p>
          <a:p>
            <a:pPr marL="1314450" lvl="2" indent="-400050" algn="just">
              <a:buFont typeface="+mj-lt"/>
              <a:buAutoNum type="alphaLcPeriod"/>
            </a:pPr>
            <a:r>
              <a:rPr lang="en-IN" sz="1800" dirty="0">
                <a:latin typeface="Times New Roman" panose="02020603050405020304" pitchFamily="18" charset="0"/>
                <a:cs typeface="Times New Roman" panose="02020603050405020304" pitchFamily="18" charset="0"/>
              </a:rPr>
              <a:t>Preparing for the stock</a:t>
            </a:r>
          </a:p>
          <a:p>
            <a:pPr marL="1314450" lvl="2" indent="-400050" algn="just">
              <a:buFont typeface="+mj-lt"/>
              <a:buAutoNum type="alphaLcPeriod"/>
            </a:pPr>
            <a:r>
              <a:rPr lang="en-IN" sz="1800" dirty="0">
                <a:latin typeface="Times New Roman" panose="02020603050405020304" pitchFamily="18" charset="0"/>
                <a:cs typeface="Times New Roman" panose="02020603050405020304" pitchFamily="18" charset="0"/>
              </a:rPr>
              <a:t>Wrapping the bud patch</a:t>
            </a:r>
          </a:p>
          <a:p>
            <a:pPr marL="1314450" lvl="2" indent="-400050" algn="just">
              <a:buFont typeface="+mj-lt"/>
              <a:buAutoNum type="alphaLcPeriod"/>
            </a:pPr>
            <a:r>
              <a:rPr lang="en-IN" sz="1800" dirty="0">
                <a:latin typeface="Times New Roman" panose="02020603050405020304" pitchFamily="18" charset="0"/>
                <a:cs typeface="Times New Roman" panose="02020603050405020304" pitchFamily="18" charset="0"/>
              </a:rPr>
              <a:t>Cutting back the stock</a:t>
            </a:r>
          </a:p>
        </p:txBody>
      </p:sp>
      <p:pic>
        <p:nvPicPr>
          <p:cNvPr id="5" name="Picture 4">
            <a:extLst>
              <a:ext uri="{FF2B5EF4-FFF2-40B4-BE49-F238E27FC236}">
                <a16:creationId xmlns:a16="http://schemas.microsoft.com/office/drawing/2014/main" id="{5F55F27D-3F54-4E16-98B8-8C4EFC9CCFE4}"/>
              </a:ext>
            </a:extLst>
          </p:cNvPr>
          <p:cNvPicPr>
            <a:picLocks noChangeAspect="1"/>
          </p:cNvPicPr>
          <p:nvPr/>
        </p:nvPicPr>
        <p:blipFill>
          <a:blip r:embed="rId2"/>
          <a:stretch>
            <a:fillRect/>
          </a:stretch>
        </p:blipFill>
        <p:spPr>
          <a:xfrm>
            <a:off x="5719687" y="2608828"/>
            <a:ext cx="2281313" cy="1815131"/>
          </a:xfrm>
          <a:prstGeom prst="rect">
            <a:avLst/>
          </a:prstGeom>
        </p:spPr>
      </p:pic>
      <p:pic>
        <p:nvPicPr>
          <p:cNvPr id="7" name="Picture 6">
            <a:extLst>
              <a:ext uri="{FF2B5EF4-FFF2-40B4-BE49-F238E27FC236}">
                <a16:creationId xmlns:a16="http://schemas.microsoft.com/office/drawing/2014/main" id="{E5CBFD0F-05EC-40D1-93B0-E6FD331B3C9B}"/>
              </a:ext>
            </a:extLst>
          </p:cNvPr>
          <p:cNvPicPr>
            <a:picLocks noChangeAspect="1"/>
          </p:cNvPicPr>
          <p:nvPr/>
        </p:nvPicPr>
        <p:blipFill>
          <a:blip r:embed="rId3"/>
          <a:stretch>
            <a:fillRect/>
          </a:stretch>
        </p:blipFill>
        <p:spPr>
          <a:xfrm>
            <a:off x="8355173" y="2564912"/>
            <a:ext cx="2998627" cy="1898501"/>
          </a:xfrm>
          <a:prstGeom prst="rect">
            <a:avLst/>
          </a:prstGeom>
        </p:spPr>
      </p:pic>
      <p:pic>
        <p:nvPicPr>
          <p:cNvPr id="9" name="Picture 8">
            <a:extLst>
              <a:ext uri="{FF2B5EF4-FFF2-40B4-BE49-F238E27FC236}">
                <a16:creationId xmlns:a16="http://schemas.microsoft.com/office/drawing/2014/main" id="{859B75E4-0EB6-4270-9C6A-FC16197D5CA6}"/>
              </a:ext>
            </a:extLst>
          </p:cNvPr>
          <p:cNvPicPr>
            <a:picLocks noChangeAspect="1"/>
          </p:cNvPicPr>
          <p:nvPr/>
        </p:nvPicPr>
        <p:blipFill>
          <a:blip r:embed="rId4"/>
          <a:stretch>
            <a:fillRect/>
          </a:stretch>
        </p:blipFill>
        <p:spPr>
          <a:xfrm>
            <a:off x="7212768" y="4724228"/>
            <a:ext cx="2514600" cy="1981372"/>
          </a:xfrm>
          <a:prstGeom prst="rect">
            <a:avLst/>
          </a:prstGeom>
        </p:spPr>
      </p:pic>
    </p:spTree>
    <p:extLst>
      <p:ext uri="{BB962C8B-B14F-4D97-AF65-F5344CB8AC3E}">
        <p14:creationId xmlns:p14="http://schemas.microsoft.com/office/powerpoint/2010/main" val="491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809E-145F-4131-9A49-F75BAA7E208B}"/>
              </a:ext>
            </a:extLst>
          </p:cNvPr>
          <p:cNvSpPr>
            <a:spLocks noGrp="1"/>
          </p:cNvSpPr>
          <p:nvPr>
            <p:ph type="title"/>
          </p:nvPr>
        </p:nvSpPr>
        <p:spPr>
          <a:xfrm>
            <a:off x="838200" y="365126"/>
            <a:ext cx="4724400" cy="596900"/>
          </a:xfrm>
        </p:spPr>
        <p:txBody>
          <a:bodyPr>
            <a:normAutofit/>
          </a:bodyPr>
          <a:lstStyle/>
          <a:p>
            <a:r>
              <a:rPr lang="en-US" sz="1800" b="1" dirty="0">
                <a:latin typeface="Times New Roman" panose="02020603050405020304" pitchFamily="18" charset="0"/>
                <a:cs typeface="Times New Roman" panose="02020603050405020304" pitchFamily="18" charset="0"/>
              </a:rPr>
              <a:t>6.  TISSUE CULTURE:-</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3118B-8BBA-4E1C-B061-8DD0F920B25B}"/>
              </a:ext>
            </a:extLst>
          </p:cNvPr>
          <p:cNvSpPr>
            <a:spLocks noGrp="1"/>
          </p:cNvSpPr>
          <p:nvPr>
            <p:ph idx="1"/>
          </p:nvPr>
        </p:nvSpPr>
        <p:spPr>
          <a:xfrm>
            <a:off x="838199" y="1076325"/>
            <a:ext cx="10544175" cy="5100638"/>
          </a:xfrm>
        </p:spPr>
        <p:txBody>
          <a:bodyPr>
            <a:normAutofit/>
          </a:bodyPr>
          <a:lstStyle/>
          <a:p>
            <a:r>
              <a:rPr lang="en-US" sz="1800" b="0" i="0" dirty="0">
                <a:effectLst/>
                <a:latin typeface="Times New Roman" panose="02020603050405020304" pitchFamily="18" charset="0"/>
                <a:cs typeface="Times New Roman" panose="02020603050405020304" pitchFamily="18" charset="0"/>
              </a:rPr>
              <a:t>Tissue culture, or micropropagation, is the art and science of propagating plants </a:t>
            </a:r>
            <a:r>
              <a:rPr lang="en-US" sz="1800" b="0" i="1" dirty="0">
                <a:effectLst/>
                <a:latin typeface="Times New Roman" panose="02020603050405020304" pitchFamily="18" charset="0"/>
                <a:cs typeface="Times New Roman" panose="02020603050405020304" pitchFamily="18" charset="0"/>
              </a:rPr>
              <a:t>in vitro,</a:t>
            </a:r>
            <a:r>
              <a:rPr lang="en-US" sz="1800" b="0" i="0" dirty="0">
                <a:effectLst/>
                <a:latin typeface="Times New Roman" panose="02020603050405020304" pitchFamily="18" charset="0"/>
                <a:cs typeface="Times New Roman" panose="02020603050405020304" pitchFamily="18" charset="0"/>
              </a:rPr>
              <a:t> which means "within the glass," in this case, a propagation tube.</a:t>
            </a:r>
          </a:p>
          <a:p>
            <a:r>
              <a:rPr lang="en-US" sz="1800" b="0" i="0" dirty="0">
                <a:effectLst/>
                <a:latin typeface="Times New Roman" panose="02020603050405020304" pitchFamily="18" charset="0"/>
                <a:cs typeface="Times New Roman" panose="02020603050405020304" pitchFamily="18" charset="0"/>
              </a:rPr>
              <a:t>Tissue culture techniques allow thousands of new plants to be obtained from a single plant, making the technology attractive to rapidly multiply new cultivars.</a:t>
            </a:r>
          </a:p>
          <a:p>
            <a:r>
              <a:rPr lang="en-US" sz="1800" b="0" i="0" dirty="0">
                <a:effectLst/>
                <a:latin typeface="Times New Roman" panose="02020603050405020304" pitchFamily="18" charset="0"/>
                <a:cs typeface="Times New Roman" panose="02020603050405020304" pitchFamily="18" charset="0"/>
              </a:rPr>
              <a:t> Its limitations include the need for specialized equipment and facilities along with a great deal of highly skilled labor.</a:t>
            </a:r>
          </a:p>
          <a:p>
            <a:r>
              <a:rPr lang="en-US" sz="1800" b="0" i="0" dirty="0">
                <a:effectLst/>
                <a:latin typeface="Times New Roman" panose="02020603050405020304" pitchFamily="18" charset="0"/>
                <a:cs typeface="Times New Roman" panose="02020603050405020304" pitchFamily="18" charset="0"/>
              </a:rPr>
              <a:t>The tissue culture process can be divided into four steps or stages:                                                      explanting, multiplication, organogenesis and acclimatization.</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282518-EB41-4C9B-8889-DB1331F9FE02}"/>
              </a:ext>
            </a:extLst>
          </p:cNvPr>
          <p:cNvPicPr>
            <a:picLocks noChangeAspect="1"/>
          </p:cNvPicPr>
          <p:nvPr/>
        </p:nvPicPr>
        <p:blipFill>
          <a:blip r:embed="rId2"/>
          <a:stretch>
            <a:fillRect/>
          </a:stretch>
        </p:blipFill>
        <p:spPr>
          <a:xfrm>
            <a:off x="5029881" y="3626644"/>
            <a:ext cx="1573047" cy="2550319"/>
          </a:xfrm>
          <a:prstGeom prst="rect">
            <a:avLst/>
          </a:prstGeom>
        </p:spPr>
      </p:pic>
    </p:spTree>
    <p:extLst>
      <p:ext uri="{BB962C8B-B14F-4D97-AF65-F5344CB8AC3E}">
        <p14:creationId xmlns:p14="http://schemas.microsoft.com/office/powerpoint/2010/main" val="25647294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TotalTime>
  <Words>729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PLANT PROPAGATION</vt:lpstr>
      <vt:lpstr>PLANT PROPAGATION</vt:lpstr>
      <vt:lpstr>TYPES OF PLANT PROPAGATION</vt:lpstr>
      <vt:lpstr>TYPES OF ASEXUAL PROPAGATION</vt:lpstr>
      <vt:lpstr>2.  LAYERING:-</vt:lpstr>
      <vt:lpstr>3.  DIVISION:-</vt:lpstr>
      <vt:lpstr>4.   GRAFTING:- </vt:lpstr>
      <vt:lpstr>5.  BUDDING:-</vt:lpstr>
      <vt:lpstr>6.  TISSUE CULTURE:-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PROPAGATION</dc:title>
  <dc:creator>Vishal Sharma</dc:creator>
  <cp:lastModifiedBy>Vishal Sharma</cp:lastModifiedBy>
  <cp:revision>18</cp:revision>
  <dcterms:created xsi:type="dcterms:W3CDTF">2023-09-21T14:34:42Z</dcterms:created>
  <dcterms:modified xsi:type="dcterms:W3CDTF">2023-09-21T18:46:21Z</dcterms:modified>
</cp:coreProperties>
</file>