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0DCEA-061C-4645-991B-F3D7C81BF0C4}" v="7" dt="2025-09-10T12:09:18.762"/>
    <p1510:client id="{CE2B3078-63CF-4BF6-90E3-ABE5A3BCE1B7}" v="1" dt="2025-09-10T07:20:26.5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>
      <p:cViewPr varScale="1">
        <p:scale>
          <a:sx n="93" d="100"/>
          <a:sy n="93" d="100"/>
        </p:scale>
        <p:origin x="211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VISHAL P V</a:t>
            </a:r>
          </a:p>
          <a:p>
            <a:r>
              <a:rPr lang="en-US" sz="2400" dirty="0"/>
              <a:t>REGISTER NO AND NMID: 2428C0526 &amp; </a:t>
            </a:r>
          </a:p>
          <a:p>
            <a:r>
              <a:rPr lang="en-US" sz="2400" dirty="0"/>
              <a:t>BDD149F6541E7FD95D543C0065C6535C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- AIML</a:t>
            </a:r>
          </a:p>
          <a:p>
            <a:r>
              <a:rPr lang="en-US" sz="2400" dirty="0"/>
              <a:t>COLLEGE: KPR COLLEGE/ 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1227" y="2950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C49016-23FE-098C-E907-1077574EE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476" y="1361706"/>
            <a:ext cx="3891124" cy="2076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305583-A700-A256-0E37-8E7C90A46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324" y="1361705"/>
            <a:ext cx="3805076" cy="2076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7850BA-6E94-4453-1B73-D2E8632FA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706" y="3703374"/>
            <a:ext cx="4844857" cy="24639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/>
              <a:t>GITHUB LINK</a:t>
            </a:r>
            <a:endParaRPr lang="en-IN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3BC8CC-196C-5190-741E-DA9F764D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75577"/>
              </p:ext>
            </p:extLst>
          </p:nvPr>
        </p:nvGraphicFramePr>
        <p:xfrm>
          <a:off x="2032000" y="1447800"/>
          <a:ext cx="81280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75497112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https://github.com/Vishal-code-stack/vishal-portfolio.git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77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1266"/>
              </p:ext>
            </p:extLst>
          </p:nvPr>
        </p:nvGraphicFramePr>
        <p:xfrm>
          <a:off x="838200" y="1533525"/>
          <a:ext cx="56388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2611004584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Highlights my sports skills and career achievements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Summarizes my journey, milestones, and dedication to the game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Helps coaches, teams, and sponsors understand my potential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Makes it easier for scouts,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</a:t>
                      </a:r>
                      <a:r>
                        <a:rPr lang="en-US" sz="2400" dirty="0"/>
                        <a:t>, and supporters to connect with me</a:t>
                      </a: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777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06132"/>
              </p:ext>
            </p:extLst>
          </p:nvPr>
        </p:nvGraphicFramePr>
        <p:xfrm>
          <a:off x="869674" y="2414238"/>
          <a:ext cx="8128000" cy="1242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72899338"/>
                    </a:ext>
                  </a:extLst>
                </a:gridCol>
              </a:tblGrid>
              <a:tr h="1242557"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 Coach Portfolio Website.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993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048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6683" y="228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753600" y="533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99781"/>
              </p:ext>
            </p:extLst>
          </p:nvPr>
        </p:nvGraphicFramePr>
        <p:xfrm>
          <a:off x="692317" y="1518069"/>
          <a:ext cx="6694522" cy="51292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94522">
                  <a:extLst>
                    <a:ext uri="{9D8B030D-6E8A-4147-A177-3AD203B41FA5}">
                      <a16:colId xmlns:a16="http://schemas.microsoft.com/office/drawing/2014/main" val="3770316800"/>
                    </a:ext>
                  </a:extLst>
                </a:gridCol>
              </a:tblGrid>
              <a:tr h="359795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4087"/>
                  </a:ext>
                </a:extLst>
              </a:tr>
              <a:tr h="68099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89452"/>
                  </a:ext>
                </a:extLst>
              </a:tr>
              <a:tr h="85025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788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13A0A9-B350-15FC-E6F5-6BD14F84F557}"/>
              </a:ext>
            </a:extLst>
          </p:cNvPr>
          <p:cNvSpPr txBox="1"/>
          <p:nvPr/>
        </p:nvSpPr>
        <p:spPr>
          <a:xfrm>
            <a:off x="830829" y="1253235"/>
            <a:ext cx="609599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create a detailed and professional sport coach portfolio that highlights the coach’s comprehensive expertise, dedication, and impact in the field of sports coaching. This portfolio will serve as a strategic tool to present the coach’s qualifications, experience, and coaching philosophy in a clear and compelling manner. It aims to demonstrate the coach’s ability to design effective training programs, foster athlete development both physically and mentally, and build cohesive, motivated teams.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39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928" y="6373324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84158"/>
              </p:ext>
            </p:extLst>
          </p:nvPr>
        </p:nvGraphicFramePr>
        <p:xfrm>
          <a:off x="609600" y="1600200"/>
          <a:ext cx="7836253" cy="438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36253">
                  <a:extLst>
                    <a:ext uri="{9D8B030D-6E8A-4147-A177-3AD203B41FA5}">
                      <a16:colId xmlns:a16="http://schemas.microsoft.com/office/drawing/2014/main" val="156143983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Showcase the coach’s qualifications, experience, and coaching philosophy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 ability to design training programs and develop athletes physically and mentally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 leadership, ethical coaching, and commitment to continuous professional growth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credibility and trust with athletes, parents, and potential employers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career advancement and opportunities within the sports industry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Using html,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css,javascript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800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7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FE42A0-EABB-A4A4-74DF-6E684AA59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1627"/>
              </p:ext>
            </p:extLst>
          </p:nvPr>
        </p:nvGraphicFramePr>
        <p:xfrm>
          <a:off x="1066800" y="1676400"/>
          <a:ext cx="7477125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77125">
                  <a:extLst>
                    <a:ext uri="{9D8B030D-6E8A-4147-A177-3AD203B41FA5}">
                      <a16:colId xmlns:a16="http://schemas.microsoft.com/office/drawing/2014/main" val="905255158"/>
                    </a:ext>
                  </a:extLst>
                </a:gridCol>
              </a:tblGrid>
              <a:tr h="44958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Employers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 clubs, schools, colleges, or professional teams looking to hire qualified coaches.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Athletes and Their Parents/Guardians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Athletes searching for a coach to guide their development and parents wanting assurance of the coach’s credentials and approach.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 Organizations and Governing Bodies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Organizations responsible for certifying coaches, ensuring coaching standards, or promoting professional development.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385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7600" y="8392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21124"/>
              </p:ext>
            </p:extLst>
          </p:nvPr>
        </p:nvGraphicFramePr>
        <p:xfrm>
          <a:off x="3810000" y="2133600"/>
          <a:ext cx="32004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95196028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and GitHub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888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68682"/>
              </p:ext>
            </p:extLst>
          </p:nvPr>
        </p:nvGraphicFramePr>
        <p:xfrm>
          <a:off x="609600" y="1524000"/>
          <a:ext cx="685038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0380">
                  <a:extLst>
                    <a:ext uri="{9D8B030D-6E8A-4147-A177-3AD203B41FA5}">
                      <a16:colId xmlns:a16="http://schemas.microsoft.com/office/drawing/2014/main" val="2595074763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 Page: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Coach’s name and professional photo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Coaching title/role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details (phone, email, website)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of Contents: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sections with page numbers or clickable links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Coaching Philosophy: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coaching statement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values and coaching approach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75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13085"/>
              </p:ext>
            </p:extLst>
          </p:nvPr>
        </p:nvGraphicFramePr>
        <p:xfrm>
          <a:off x="685800" y="1223187"/>
          <a:ext cx="7564437" cy="521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4437">
                  <a:extLst>
                    <a:ext uri="{9D8B030D-6E8A-4147-A177-3AD203B41FA5}">
                      <a16:colId xmlns:a16="http://schemas.microsoft.com/office/drawing/2014/main" val="2451264192"/>
                    </a:ext>
                  </a:extLst>
                </a:gridCol>
              </a:tblGrid>
              <a:tr h="327660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Profile Section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Basic details, bio, and coaching background.</a:t>
                      </a:r>
                    </a:p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Coaching Philosophy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Vision, mission, and training approach.</a:t>
                      </a:r>
                    </a:p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 Specialization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Specific games or skills expertise.</a:t>
                      </a:r>
                    </a:p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Experience Timeline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Career journey with past teams and organizations.</a:t>
                      </a:r>
                    </a:p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Programs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Workout schedules, fitness plans, and skill drills.</a:t>
                      </a:r>
                    </a:p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 Development Records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Performance progress of trainees/athletes.</a:t>
                      </a:r>
                    </a:p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Achievements &amp; Awards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Certifications, medals, recognitions, and licenses.</a:t>
                      </a: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00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522</TotalTime>
  <Words>510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Kiruthic P</cp:lastModifiedBy>
  <cp:revision>41</cp:revision>
  <dcterms:created xsi:type="dcterms:W3CDTF">2024-03-29T15:07:22Z</dcterms:created>
  <dcterms:modified xsi:type="dcterms:W3CDTF">2025-09-11T03:55:55Z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