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303" r:id="rId3"/>
    <p:sldId id="263" r:id="rId4"/>
    <p:sldId id="262" r:id="rId5"/>
    <p:sldId id="276" r:id="rId6"/>
    <p:sldId id="302" r:id="rId7"/>
    <p:sldId id="275" r:id="rId8"/>
    <p:sldId id="30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96D15-AD5F-4855-ADD7-A0DBBBEE3F0C}">
  <a:tblStyle styleId="{46A96D15-AD5F-4855-ADD7-A0DBBBEE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0DB16F-1947-486E-A01E-62E9081777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74436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49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44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82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78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80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20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82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9" r:id="rId4"/>
    <p:sldLayoutId id="2147483662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568741" y="1558351"/>
            <a:ext cx="7491367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 smtClean="0"/>
              <a:t>Sports Management System</a:t>
            </a:r>
            <a:endParaRPr lang="en-IN" sz="72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4174030" y="3787532"/>
            <a:ext cx="5217683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chemeClr val="dk2"/>
                </a:solidFill>
              </a:rPr>
              <a:t>Vishal </a:t>
            </a:r>
            <a:r>
              <a:rPr lang="en-US" sz="2100" dirty="0" err="1" smtClean="0">
                <a:solidFill>
                  <a:schemeClr val="dk2"/>
                </a:solidFill>
              </a:rPr>
              <a:t>Ghorpade</a:t>
            </a:r>
            <a:endParaRPr lang="en-US" sz="2100" dirty="0" smtClean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2"/>
                </a:solidFill>
              </a:rPr>
              <a:t>Yash</a:t>
            </a:r>
            <a:r>
              <a:rPr lang="en-US" dirty="0" smtClean="0">
                <a:solidFill>
                  <a:schemeClr val="dk2"/>
                </a:solidFill>
              </a:rPr>
              <a:t> Sharma</a:t>
            </a:r>
            <a:endParaRPr lang="en-US"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351117" y="538117"/>
            <a:ext cx="1922350" cy="680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I</a:t>
            </a:r>
            <a:r>
              <a:rPr lang="en-US" u="sng" dirty="0" smtClean="0"/>
              <a:t>ndex</a:t>
            </a:r>
            <a:endParaRPr u="sng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160994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4436385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4436379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658080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658080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29431" y="4635037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658080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879782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879782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46"/>
          <p:cNvSpPr/>
          <p:nvPr/>
        </p:nvSpPr>
        <p:spPr>
          <a:xfrm flipH="1">
            <a:off x="1638291" y="435178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707;p46"/>
          <p:cNvSpPr/>
          <p:nvPr/>
        </p:nvSpPr>
        <p:spPr>
          <a:xfrm flipH="1">
            <a:off x="1351117" y="4810480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93;p46"/>
          <p:cNvSpPr txBox="1">
            <a:spLocks/>
          </p:cNvSpPr>
          <p:nvPr/>
        </p:nvSpPr>
        <p:spPr>
          <a:xfrm>
            <a:off x="2833406" y="1623053"/>
            <a:ext cx="7919444" cy="40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Objective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How problem solved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Working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Implementation screenshot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16465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u="sng" dirty="0" smtClean="0"/>
              <a:t>Sports website</a:t>
            </a:r>
            <a:endParaRPr lang="en-IN" u="sng" dirty="0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491755" y="1397477"/>
            <a:ext cx="8160589" cy="350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Objective</a:t>
            </a:r>
          </a:p>
          <a:p>
            <a:pPr algn="l"/>
            <a:endParaRPr lang="en-US" sz="2400" u="sng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SPORTS MANAGEMENT SYSTEM objective is to provide a platform to manage the activity of many sports at a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project will help the student to get register from anywhere and anytime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system user manage various game, tournament, schedule and team. </a:t>
            </a: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916794" y="1666746"/>
            <a:ext cx="4665143" cy="3316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 of this project is derived from the following existing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which student are not able to get proper information about the games conducted in various college of university 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only aware of the information provided by their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 on day notice.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buNone/>
            </a:pPr>
            <a:endParaRPr lang="en-IN" dirty="0" smtClean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765798" y="88429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How problem solved</a:t>
            </a:r>
            <a:endParaRPr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316015" y="181480"/>
            <a:ext cx="228028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-US" dirty="0" smtClean="0"/>
              <a:t>orking</a:t>
            </a:r>
            <a:endParaRPr dirty="0"/>
          </a:p>
        </p:txBody>
      </p:sp>
      <p:grpSp>
        <p:nvGrpSpPr>
          <p:cNvPr id="728" name="Google Shape;728;p47"/>
          <p:cNvGrpSpPr/>
          <p:nvPr/>
        </p:nvGrpSpPr>
        <p:grpSpPr>
          <a:xfrm>
            <a:off x="8128968" y="4707851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850480"/>
            <a:ext cx="8878824" cy="4293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47"/>
          <p:cNvGrpSpPr/>
          <p:nvPr/>
        </p:nvGrpSpPr>
        <p:grpSpPr>
          <a:xfrm>
            <a:off x="8035899" y="4858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404106"/>
            <a:ext cx="8897112" cy="46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7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-390226" y="445187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 dirty="0" smtClean="0"/>
              <a:t>conclusion</a:t>
            </a:r>
            <a:endParaRPr sz="4000" u="sng" dirty="0"/>
          </a:p>
        </p:txBody>
      </p:sp>
      <p:sp>
        <p:nvSpPr>
          <p:cNvPr id="705" name="Google Shape;705;p46"/>
          <p:cNvSpPr/>
          <p:nvPr/>
        </p:nvSpPr>
        <p:spPr>
          <a:xfrm flipH="1">
            <a:off x="1159975" y="4407354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0" y="4407348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3217" y="4629049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3227" y="4629049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" y="4629049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28188" y="4629049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15393" y="4629049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8" y="4850751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1418" y="4850751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693;p46"/>
          <p:cNvSpPr txBox="1">
            <a:spLocks/>
          </p:cNvSpPr>
          <p:nvPr/>
        </p:nvSpPr>
        <p:spPr>
          <a:xfrm>
            <a:off x="2556000" y="1603452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helps the user /admin to quickly organize the sport event and lists in short interval of time </a:t>
            </a:r>
            <a:r>
              <a:rPr lang="en-US" sz="2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will be able to check anything related to sports at any time </a:t>
            </a:r>
            <a:r>
              <a:rPr lang="en-US" sz="2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paper </a:t>
            </a:r>
            <a:r>
              <a:rPr lang="en-US" sz="2000" dirty="0"/>
              <a:t>work and manual work is reduced through this system </a:t>
            </a:r>
            <a:r>
              <a:rPr lang="en-US" sz="2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system is user friendly and easy to use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93;p46"/>
          <p:cNvSpPr txBox="1">
            <a:spLocks noGrp="1"/>
          </p:cNvSpPr>
          <p:nvPr>
            <p:ph type="title"/>
          </p:nvPr>
        </p:nvSpPr>
        <p:spPr>
          <a:xfrm>
            <a:off x="1100246" y="210939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 dirty="0" smtClean="0"/>
              <a:t>Thank you</a:t>
            </a:r>
            <a:endParaRPr sz="4000" u="sng" dirty="0"/>
          </a:p>
        </p:txBody>
      </p:sp>
    </p:spTree>
    <p:extLst>
      <p:ext uri="{BB962C8B-B14F-4D97-AF65-F5344CB8AC3E}">
        <p14:creationId xmlns:p14="http://schemas.microsoft.com/office/powerpoint/2010/main" val="2801327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174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Anaheim</vt:lpstr>
      <vt:lpstr>Arial</vt:lpstr>
      <vt:lpstr>Barlow Condensed ExtraBold</vt:lpstr>
      <vt:lpstr>Calibri</vt:lpstr>
      <vt:lpstr>Overpass Mono</vt:lpstr>
      <vt:lpstr>Times New Roman</vt:lpstr>
      <vt:lpstr>Programming Lesson by Slidesgo</vt:lpstr>
      <vt:lpstr>Sports Management System</vt:lpstr>
      <vt:lpstr>Index</vt:lpstr>
      <vt:lpstr>Sports website</vt:lpstr>
      <vt:lpstr>How problem solved</vt:lpstr>
      <vt:lpstr>Working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Inheritence and its Types</dc:title>
  <dc:creator>vishal</dc:creator>
  <cp:lastModifiedBy>vishal</cp:lastModifiedBy>
  <cp:revision>15</cp:revision>
  <dcterms:modified xsi:type="dcterms:W3CDTF">2023-05-06T01:25:38Z</dcterms:modified>
</cp:coreProperties>
</file>