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–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–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–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–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27"/>
    <p:restoredTop sz="94676"/>
  </p:normalViewPr>
  <p:slideViewPr>
    <p:cSldViewPr snapToGrid="0">
      <p:cViewPr varScale="1">
        <p:scale>
          <a:sx n="123" d="100"/>
          <a:sy n="123" d="100"/>
        </p:scale>
        <p:origin x="232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1175FE-1CBA-1640-BDD6-FC11604EE140}" type="datetimeFigureOut">
              <a:rPr lang="en-US" smtClean="0"/>
              <a:t>3/10/25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CBAA1-4F5D-8845-8A7D-FB33ECD92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89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CBAA1-4F5D-8845-8A7D-FB33ECD924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38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3072F-54C2-F189-CD54-B7CD3356F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3635C-075A-D39D-53D3-7177D08FA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B90F8-73BD-6172-F608-78187F8A8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616F3-D0D4-B042-906A-792792D00725}" type="datetimeFigureOut">
              <a:rPr lang="en-US" smtClean="0"/>
              <a:t>3/10/25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D21E3-A764-B1B3-23E5-007266165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DA6AA-F8A4-D085-9446-A5214A2E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F288-D26F-6C41-AA98-9071B0AEB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24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6175B-434B-96C6-D685-D502B04B0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56B3B2-9356-537D-5264-465338BC5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49E8B-5B4E-BF4F-6B7E-C4025B16C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616F3-D0D4-B042-906A-792792D00725}" type="datetimeFigureOut">
              <a:rPr lang="en-US" smtClean="0"/>
              <a:t>3/10/25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F5D9B-CD67-CAAD-DB7F-19372CDCD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04448-ADA8-25BD-85C5-438C7F68D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F288-D26F-6C41-AA98-9071B0AEB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55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3070E9-6303-4872-E0D0-400B3BBC40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AC4DDF-2127-3BDC-DD73-6803E923E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CC103-739E-9366-A963-1FB124202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616F3-D0D4-B042-906A-792792D00725}" type="datetimeFigureOut">
              <a:rPr lang="en-US" smtClean="0"/>
              <a:t>3/10/25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4FC5A-ECD5-C7F7-316B-33CA159A6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CC368-AD5B-218E-E4B1-67BAD1788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F288-D26F-6C41-AA98-9071B0AEB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25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1F360-CA30-CAC8-E800-D50E75558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131D2-A81C-7C54-5E51-8C856EF0B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3BA23-2592-0056-7D61-ACC57A4AA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616F3-D0D4-B042-906A-792792D00725}" type="datetimeFigureOut">
              <a:rPr lang="en-US" smtClean="0"/>
              <a:t>3/10/25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75C7B-AD49-E486-1A4E-675406654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409F1-D0B7-B895-0B5B-67D8BD9F9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F288-D26F-6C41-AA98-9071B0AEB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46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76FC6-DAA2-E36F-C221-5989C88AC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6B6C9-7202-D67C-1E59-D07777D85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5C41E-70C8-6FA2-3753-A6B0A809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616F3-D0D4-B042-906A-792792D00725}" type="datetimeFigureOut">
              <a:rPr lang="en-US" smtClean="0"/>
              <a:t>3/10/25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05083-4101-F26F-04C5-0CF62ABE6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C0960-5265-B990-2046-0DDA6DBBF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F288-D26F-6C41-AA98-9071B0AEB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701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BAF79-35F9-EC62-229D-CBD3DAE2B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C1A56-516B-7BD2-95B2-1EE4B30CB7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427EBC-E951-D3FF-7898-8A2D5686E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9CBDE-2FFB-AFCC-8876-76DF5B838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616F3-D0D4-B042-906A-792792D00725}" type="datetimeFigureOut">
              <a:rPr lang="en-US" smtClean="0"/>
              <a:t>3/10/25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DF482-C9AB-64DD-E7FF-146C67200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E93E5-12ED-A48F-2C58-C31F83D6D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F288-D26F-6C41-AA98-9071B0AEB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28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4CEA4-921F-2452-0F0D-619F238CA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EC822-13A5-F03C-CB24-0661AEF17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FAA508-BAD7-E61D-13E2-C3B9188CF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DA78BB-F377-C3C2-BED8-D4FF5C3217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66C580-9773-2735-4630-46A289AAE7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BD6378-5B1E-D312-C619-019D32CF1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616F3-D0D4-B042-906A-792792D00725}" type="datetimeFigureOut">
              <a:rPr lang="en-US" smtClean="0"/>
              <a:t>3/10/25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B9CB0A-1559-076E-C4A8-2423E0205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E75F13-7AD9-ED31-BE06-8EC915C37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F288-D26F-6C41-AA98-9071B0AEB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7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E2016-46E8-D625-89D3-565F900F2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7DABCD-F7F5-415A-B70F-A3B3C28D4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616F3-D0D4-B042-906A-792792D00725}" type="datetimeFigureOut">
              <a:rPr lang="en-US" smtClean="0"/>
              <a:t>3/10/25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F17EB3-4173-016C-0574-56E66CC12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BFA642-1482-D4FC-20E6-93162E613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F288-D26F-6C41-AA98-9071B0AEB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01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6A108C-25A4-75A9-F4EA-1EE93CCC6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616F3-D0D4-B042-906A-792792D00725}" type="datetimeFigureOut">
              <a:rPr lang="en-US" smtClean="0"/>
              <a:t>3/10/25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E52C30-3BB1-0B84-ED22-DB85FE575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B10693-4F5C-B634-5B68-AFC345953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F288-D26F-6C41-AA98-9071B0AEB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18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13300-4AD2-8194-88E9-3E6EDCCC1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8305-195D-F6F3-FEF9-E24611287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A8F498-0D0B-20C8-A6BF-A7E4647C3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3E05F0-E328-2F42-99B4-1C34D3E7D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616F3-D0D4-B042-906A-792792D00725}" type="datetimeFigureOut">
              <a:rPr lang="en-US" smtClean="0"/>
              <a:t>3/10/25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FBC0E3-7133-129E-5031-F59695887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18B06-B7EB-41F0-CED5-8C3D0D386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F288-D26F-6C41-AA98-9071B0AEB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127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EF15F-BA95-9D25-0071-9CC573978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86237D-EAF2-06E0-5157-E65E9A67FB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737788-A64F-899B-5131-AAA2E27EF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DC7099-1CDF-CB41-EC31-2EFB50FF5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616F3-D0D4-B042-906A-792792D00725}" type="datetimeFigureOut">
              <a:rPr lang="en-US" smtClean="0"/>
              <a:t>3/10/25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8D313-801B-7075-77C6-C88693E18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BFA3DC-0643-0BE4-D83E-7CA924B65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F288-D26F-6C41-AA98-9071B0AEB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66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406930-0FA1-53C7-A4F1-B6D510847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AAC4D-A238-D062-89A1-209762F6A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A2EFC-A504-1295-94DA-5F37D8FC07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616F3-D0D4-B042-906A-792792D00725}" type="datetimeFigureOut">
              <a:rPr lang="en-US" smtClean="0"/>
              <a:t>3/10/25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62930-071B-CF29-A8C0-00F2F10D46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C9C5F-B410-BA77-C7E7-0FD3C53CE3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1F288-D26F-6C41-AA98-9071B0AEB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73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74B442A-1E20-4AE2-8D38-8C6B6E395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599" y="74092"/>
            <a:ext cx="1266568" cy="1108237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C7AEC40-4124-5FC4-E1FC-776892148F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062" y="245151"/>
            <a:ext cx="766119" cy="766119"/>
          </a:xfrm>
          <a:prstGeom prst="rect">
            <a:avLst/>
          </a:prstGeom>
        </p:spPr>
      </p:pic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52FFE7AE-F138-682E-B7E2-872D4131A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405282"/>
              </p:ext>
            </p:extLst>
          </p:nvPr>
        </p:nvGraphicFramePr>
        <p:xfrm>
          <a:off x="753" y="1244171"/>
          <a:ext cx="3385750" cy="5601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5750">
                  <a:extLst>
                    <a:ext uri="{9D8B030D-6E8A-4147-A177-3AD203B41FA5}">
                      <a16:colId xmlns:a16="http://schemas.microsoft.com/office/drawing/2014/main" val="1797589488"/>
                    </a:ext>
                  </a:extLst>
                </a:gridCol>
              </a:tblGrid>
              <a:tr h="11927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176331"/>
                  </a:ext>
                </a:extLst>
              </a:tr>
              <a:tr h="11529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147883"/>
                  </a:ext>
                </a:extLst>
              </a:tr>
              <a:tr h="10320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  <a:alpha val="9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322667"/>
                  </a:ext>
                </a:extLst>
              </a:tr>
              <a:tr h="10884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193505"/>
                  </a:ext>
                </a:extLst>
              </a:tr>
              <a:tr h="11354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  <a:alpha val="6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256651"/>
                  </a:ext>
                </a:extLst>
              </a:tr>
            </a:tbl>
          </a:graphicData>
        </a:graphic>
      </p:graphicFrame>
      <p:pic>
        <p:nvPicPr>
          <p:cNvPr id="20" name="Picture 19">
            <a:extLst>
              <a:ext uri="{FF2B5EF4-FFF2-40B4-BE49-F238E27FC236}">
                <a16:creationId xmlns:a16="http://schemas.microsoft.com/office/drawing/2014/main" id="{96A225BC-349A-8C7A-B50F-B9C1838A0B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062" y="1498517"/>
            <a:ext cx="960898" cy="70106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69D9D87-1010-51E3-EA6A-F54D6BD0463F}"/>
              </a:ext>
            </a:extLst>
          </p:cNvPr>
          <p:cNvSpPr txBox="1"/>
          <p:nvPr/>
        </p:nvSpPr>
        <p:spPr>
          <a:xfrm>
            <a:off x="1408671" y="1541707"/>
            <a:ext cx="2051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Overall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8B3DA9E-27A5-2C34-98EF-05B55DE2D9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172992" y="2515769"/>
            <a:ext cx="1037965" cy="101826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31D95FF-2073-68C6-D85B-155CAFE0ED63}"/>
              </a:ext>
            </a:extLst>
          </p:cNvPr>
          <p:cNvSpPr txBox="1"/>
          <p:nvPr/>
        </p:nvSpPr>
        <p:spPr>
          <a:xfrm>
            <a:off x="1272747" y="2794067"/>
            <a:ext cx="2051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Vehicle Type</a:t>
            </a:r>
          </a:p>
        </p:txBody>
      </p:sp>
      <p:pic>
        <p:nvPicPr>
          <p:cNvPr id="26" name="Graphic 25" descr="Rupee">
            <a:extLst>
              <a:ext uri="{FF2B5EF4-FFF2-40B4-BE49-F238E27FC236}">
                <a16:creationId xmlns:a16="http://schemas.microsoft.com/office/drawing/2014/main" id="{0FB10612-B09B-CAC8-DB24-90A17122D5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3905" y="3850220"/>
            <a:ext cx="638432" cy="63843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756ACB5-1AFF-5FB8-CABB-83009F7EA635}"/>
              </a:ext>
            </a:extLst>
          </p:cNvPr>
          <p:cNvSpPr txBox="1"/>
          <p:nvPr/>
        </p:nvSpPr>
        <p:spPr>
          <a:xfrm>
            <a:off x="1408671" y="3907826"/>
            <a:ext cx="1726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Revenue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21EDEC1-F938-ABDE-47F2-009F948A9A7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0062" y="4804840"/>
            <a:ext cx="808989" cy="80898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3DCC035-95F8-265A-0FBA-9DF1D34F3F40}"/>
              </a:ext>
            </a:extLst>
          </p:cNvPr>
          <p:cNvSpPr txBox="1"/>
          <p:nvPr/>
        </p:nvSpPr>
        <p:spPr>
          <a:xfrm>
            <a:off x="1210957" y="4947724"/>
            <a:ext cx="1978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Cancellation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3F106852-0B0F-7533-259B-BE66EA6994C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2715" y="5949229"/>
            <a:ext cx="808988" cy="66792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EF37157-30E9-3CE5-E479-61E022B50A78}"/>
              </a:ext>
            </a:extLst>
          </p:cNvPr>
          <p:cNvSpPr txBox="1"/>
          <p:nvPr/>
        </p:nvSpPr>
        <p:spPr>
          <a:xfrm>
            <a:off x="1432295" y="6017857"/>
            <a:ext cx="1393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Ratings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3122777-4C70-8FCD-B09E-505F11C8134A}"/>
              </a:ext>
            </a:extLst>
          </p:cNvPr>
          <p:cNvSpPr/>
          <p:nvPr/>
        </p:nvSpPr>
        <p:spPr>
          <a:xfrm>
            <a:off x="-16369" y="-1"/>
            <a:ext cx="3419994" cy="684575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outerShdw blurRad="50800" dist="50800" dir="5400000" algn="ctr" rotWithShape="0">
              <a:srgbClr val="000000">
                <a:alpha val="9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606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BBFE19D-4F33-58E0-36B1-37FD829D7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599" y="74092"/>
            <a:ext cx="1266568" cy="1108237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93FB2B-48BA-DF02-E70E-9EB793883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62" y="245151"/>
            <a:ext cx="766119" cy="766119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C2B586B-75A9-D98F-CD4B-9604BD2076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398093"/>
              </p:ext>
            </p:extLst>
          </p:nvPr>
        </p:nvGraphicFramePr>
        <p:xfrm>
          <a:off x="753" y="1244171"/>
          <a:ext cx="3385750" cy="5601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5750">
                  <a:extLst>
                    <a:ext uri="{9D8B030D-6E8A-4147-A177-3AD203B41FA5}">
                      <a16:colId xmlns:a16="http://schemas.microsoft.com/office/drawing/2014/main" val="1797589488"/>
                    </a:ext>
                  </a:extLst>
                </a:gridCol>
              </a:tblGrid>
              <a:tr h="11927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176331"/>
                  </a:ext>
                </a:extLst>
              </a:tr>
              <a:tr h="11529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147883"/>
                  </a:ext>
                </a:extLst>
              </a:tr>
              <a:tr h="10320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322667"/>
                  </a:ext>
                </a:extLst>
              </a:tr>
              <a:tr h="10884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  <a:alpha val="91831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193505"/>
                  </a:ext>
                </a:extLst>
              </a:tr>
              <a:tr h="11354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25665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09C49E30-A0C2-AE7E-04B0-555B3DE230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062" y="1498517"/>
            <a:ext cx="960898" cy="7010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32E15F-49D8-9AED-2E3D-B9AD030F5AFE}"/>
              </a:ext>
            </a:extLst>
          </p:cNvPr>
          <p:cNvSpPr txBox="1"/>
          <p:nvPr/>
        </p:nvSpPr>
        <p:spPr>
          <a:xfrm>
            <a:off x="1408671" y="1541707"/>
            <a:ext cx="2051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Overall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00F8E7-6B40-B421-0800-DA750FE87B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72992" y="2515769"/>
            <a:ext cx="1037965" cy="10182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CBE4224-EA52-7498-F3BF-632692B36173}"/>
              </a:ext>
            </a:extLst>
          </p:cNvPr>
          <p:cNvSpPr txBox="1"/>
          <p:nvPr/>
        </p:nvSpPr>
        <p:spPr>
          <a:xfrm>
            <a:off x="1272747" y="2794067"/>
            <a:ext cx="2051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Vehicle Type</a:t>
            </a:r>
          </a:p>
        </p:txBody>
      </p:sp>
      <p:pic>
        <p:nvPicPr>
          <p:cNvPr id="11" name="Graphic 10" descr="Rupee">
            <a:extLst>
              <a:ext uri="{FF2B5EF4-FFF2-40B4-BE49-F238E27FC236}">
                <a16:creationId xmlns:a16="http://schemas.microsoft.com/office/drawing/2014/main" id="{B57AD51C-49E1-AA5F-684A-3C6CFBF463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3905" y="3850220"/>
            <a:ext cx="638432" cy="6384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E610FC-9F0E-9FB9-B22F-AE1224D11042}"/>
              </a:ext>
            </a:extLst>
          </p:cNvPr>
          <p:cNvSpPr txBox="1"/>
          <p:nvPr/>
        </p:nvSpPr>
        <p:spPr>
          <a:xfrm>
            <a:off x="1408671" y="3907826"/>
            <a:ext cx="1726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Revenue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F85AD2B-F47E-67CE-34E1-97CF8C13BD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0062" y="4804840"/>
            <a:ext cx="808989" cy="8089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0056A8D-4E7E-79ED-A325-F77518E1EB04}"/>
              </a:ext>
            </a:extLst>
          </p:cNvPr>
          <p:cNvSpPr txBox="1"/>
          <p:nvPr/>
        </p:nvSpPr>
        <p:spPr>
          <a:xfrm>
            <a:off x="1210957" y="4947724"/>
            <a:ext cx="1978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Cancellation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120898A-52F3-A58E-38E2-5D7AEB12349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2715" y="5949229"/>
            <a:ext cx="808988" cy="66792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DFCD1EC-F7B9-1CF5-2001-BE455C2FDD2A}"/>
              </a:ext>
            </a:extLst>
          </p:cNvPr>
          <p:cNvSpPr txBox="1"/>
          <p:nvPr/>
        </p:nvSpPr>
        <p:spPr>
          <a:xfrm>
            <a:off x="1432295" y="6017857"/>
            <a:ext cx="1393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Ratings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FB6C8E-FEB9-C8A0-0D99-C86E8E592FF7}"/>
              </a:ext>
            </a:extLst>
          </p:cNvPr>
          <p:cNvSpPr/>
          <p:nvPr/>
        </p:nvSpPr>
        <p:spPr>
          <a:xfrm>
            <a:off x="0" y="-1"/>
            <a:ext cx="3386503" cy="684575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outerShdw blurRad="50800" dist="50800" dir="5400000" algn="ctr" rotWithShape="0">
              <a:srgbClr val="000000">
                <a:alpha val="9144"/>
              </a:srgb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9CB70B2A-991A-52C8-28CB-98EA0F0357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579337"/>
              </p:ext>
            </p:extLst>
          </p:nvPr>
        </p:nvGraphicFramePr>
        <p:xfrm>
          <a:off x="3635812" y="628209"/>
          <a:ext cx="8331596" cy="607116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66319">
                  <a:extLst>
                    <a:ext uri="{9D8B030D-6E8A-4147-A177-3AD203B41FA5}">
                      <a16:colId xmlns:a16="http://schemas.microsoft.com/office/drawing/2014/main" val="3724803095"/>
                    </a:ext>
                  </a:extLst>
                </a:gridCol>
                <a:gridCol w="1666319">
                  <a:extLst>
                    <a:ext uri="{9D8B030D-6E8A-4147-A177-3AD203B41FA5}">
                      <a16:colId xmlns:a16="http://schemas.microsoft.com/office/drawing/2014/main" val="753790517"/>
                    </a:ext>
                  </a:extLst>
                </a:gridCol>
                <a:gridCol w="1819459">
                  <a:extLst>
                    <a:ext uri="{9D8B030D-6E8A-4147-A177-3AD203B41FA5}">
                      <a16:colId xmlns:a16="http://schemas.microsoft.com/office/drawing/2014/main" val="3599960083"/>
                    </a:ext>
                  </a:extLst>
                </a:gridCol>
                <a:gridCol w="1513180">
                  <a:extLst>
                    <a:ext uri="{9D8B030D-6E8A-4147-A177-3AD203B41FA5}">
                      <a16:colId xmlns:a16="http://schemas.microsoft.com/office/drawing/2014/main" val="2805366961"/>
                    </a:ext>
                  </a:extLst>
                </a:gridCol>
                <a:gridCol w="1666319">
                  <a:extLst>
                    <a:ext uri="{9D8B030D-6E8A-4147-A177-3AD203B41FA5}">
                      <a16:colId xmlns:a16="http://schemas.microsoft.com/office/drawing/2014/main" val="2706597939"/>
                    </a:ext>
                  </a:extLst>
                </a:gridCol>
              </a:tblGrid>
              <a:tr h="7588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385002"/>
                  </a:ext>
                </a:extLst>
              </a:tr>
              <a:tr h="7588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0212599"/>
                  </a:ext>
                </a:extLst>
              </a:tr>
              <a:tr h="7588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0247054"/>
                  </a:ext>
                </a:extLst>
              </a:tr>
              <a:tr h="7588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4639898"/>
                  </a:ext>
                </a:extLst>
              </a:tr>
              <a:tr h="7588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024399"/>
                  </a:ext>
                </a:extLst>
              </a:tr>
              <a:tr h="7588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1604852"/>
                  </a:ext>
                </a:extLst>
              </a:tr>
              <a:tr h="7588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40901"/>
                  </a:ext>
                </a:extLst>
              </a:tr>
              <a:tr h="7588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2321059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3382397B-7632-6225-4982-60D749670C8E}"/>
              </a:ext>
            </a:extLst>
          </p:cNvPr>
          <p:cNvSpPr txBox="1"/>
          <p:nvPr/>
        </p:nvSpPr>
        <p:spPr>
          <a:xfrm>
            <a:off x="3788972" y="726405"/>
            <a:ext cx="1356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Vehicle Type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6424FA-58F3-795D-8E69-CE96323FF6C0}"/>
              </a:ext>
            </a:extLst>
          </p:cNvPr>
          <p:cNvSpPr txBox="1"/>
          <p:nvPr/>
        </p:nvSpPr>
        <p:spPr>
          <a:xfrm>
            <a:off x="5321865" y="688104"/>
            <a:ext cx="1494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Booking Value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AA15AC-346B-FFBE-8179-F4E0A5B9BFC0}"/>
              </a:ext>
            </a:extLst>
          </p:cNvPr>
          <p:cNvSpPr txBox="1"/>
          <p:nvPr/>
        </p:nvSpPr>
        <p:spPr>
          <a:xfrm>
            <a:off x="6998175" y="688104"/>
            <a:ext cx="1807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Success Booking Value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86B448-32F2-D434-A141-D66AB4F5E201}"/>
              </a:ext>
            </a:extLst>
          </p:cNvPr>
          <p:cNvSpPr txBox="1"/>
          <p:nvPr/>
        </p:nvSpPr>
        <p:spPr>
          <a:xfrm>
            <a:off x="8815034" y="674375"/>
            <a:ext cx="1494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Avg. Distance Travelled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E0B10C-34CC-9991-3075-B4F6DA905C47}"/>
              </a:ext>
            </a:extLst>
          </p:cNvPr>
          <p:cNvSpPr txBox="1"/>
          <p:nvPr/>
        </p:nvSpPr>
        <p:spPr>
          <a:xfrm>
            <a:off x="10330942" y="688104"/>
            <a:ext cx="1619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Distance Travelled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354E275-1A82-0D28-1F52-F178C4643DA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89185" y="5172679"/>
            <a:ext cx="904190" cy="58673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3D4CBDD-73A7-8D91-5953-DAA88946BD3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42837" y="3605955"/>
            <a:ext cx="1007807" cy="100780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5E9FA19-158B-99E8-1695-A50C292A34C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31859" y="2774466"/>
            <a:ext cx="1014609" cy="91323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86BE58B-2040-355B-644B-8E6D48A735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3871704" y="1949202"/>
            <a:ext cx="1027005" cy="96326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9D6A03C-CD7C-7A36-A153-D31E46292B0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65776" y="4524487"/>
            <a:ext cx="784699" cy="55135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2CE9A72-36E8-52F5-AE02-A7220124E7F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flipH="1">
            <a:off x="3918729" y="6005024"/>
            <a:ext cx="878794" cy="51602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97F3D6E1-1F1D-01D8-0935-42350964EB5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flipH="1">
            <a:off x="3892777" y="1123444"/>
            <a:ext cx="1027003" cy="1122963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2BD9C44A-C412-7F81-F71C-EBB89307F73B}"/>
              </a:ext>
            </a:extLst>
          </p:cNvPr>
          <p:cNvSpPr txBox="1"/>
          <p:nvPr/>
        </p:nvSpPr>
        <p:spPr>
          <a:xfrm>
            <a:off x="3878162" y="1857054"/>
            <a:ext cx="970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Prime Sedan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27A6B22-DE87-BCA3-F88F-F1D0855C89F3}"/>
              </a:ext>
            </a:extLst>
          </p:cNvPr>
          <p:cNvSpPr txBox="1"/>
          <p:nvPr/>
        </p:nvSpPr>
        <p:spPr>
          <a:xfrm>
            <a:off x="3911067" y="2612677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Prime SUV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65D81BE-2873-02C1-6135-BA466842D5DE}"/>
              </a:ext>
            </a:extLst>
          </p:cNvPr>
          <p:cNvSpPr txBox="1"/>
          <p:nvPr/>
        </p:nvSpPr>
        <p:spPr>
          <a:xfrm>
            <a:off x="3922310" y="3395532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Prime Plus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DB94CA6-F710-618A-3C43-779118393D5E}"/>
              </a:ext>
            </a:extLst>
          </p:cNvPr>
          <p:cNvSpPr txBox="1"/>
          <p:nvPr/>
        </p:nvSpPr>
        <p:spPr>
          <a:xfrm>
            <a:off x="4151810" y="4175429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Mini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5ABB17D-469E-344E-7EC3-3699002EAB32}"/>
              </a:ext>
            </a:extLst>
          </p:cNvPr>
          <p:cNvSpPr txBox="1"/>
          <p:nvPr/>
        </p:nvSpPr>
        <p:spPr>
          <a:xfrm>
            <a:off x="4092343" y="4894301"/>
            <a:ext cx="486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Auto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4708BD1-C042-1517-D197-E1AFCC4D0AB0}"/>
              </a:ext>
            </a:extLst>
          </p:cNvPr>
          <p:cNvSpPr txBox="1"/>
          <p:nvPr/>
        </p:nvSpPr>
        <p:spPr>
          <a:xfrm>
            <a:off x="4103366" y="5644370"/>
            <a:ext cx="445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Bike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B242626-2319-FE8B-CCC6-C52965DB1920}"/>
              </a:ext>
            </a:extLst>
          </p:cNvPr>
          <p:cNvSpPr txBox="1"/>
          <p:nvPr/>
        </p:nvSpPr>
        <p:spPr>
          <a:xfrm>
            <a:off x="4062060" y="6433310"/>
            <a:ext cx="565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E-Bike</a:t>
            </a:r>
          </a:p>
        </p:txBody>
      </p:sp>
    </p:spTree>
    <p:extLst>
      <p:ext uri="{BB962C8B-B14F-4D97-AF65-F5344CB8AC3E}">
        <p14:creationId xmlns:p14="http://schemas.microsoft.com/office/powerpoint/2010/main" val="4072091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F8788C2C-B81E-A932-AEDF-240BF057F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599" y="74092"/>
            <a:ext cx="1266568" cy="1108237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92F9D8-9876-8D5A-29C8-3E7880FCE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62" y="245151"/>
            <a:ext cx="766119" cy="766119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0897443-8512-0E85-FB0E-A0BBC6A742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409721"/>
              </p:ext>
            </p:extLst>
          </p:nvPr>
        </p:nvGraphicFramePr>
        <p:xfrm>
          <a:off x="753" y="1244171"/>
          <a:ext cx="3385750" cy="5601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5750">
                  <a:extLst>
                    <a:ext uri="{9D8B030D-6E8A-4147-A177-3AD203B41FA5}">
                      <a16:colId xmlns:a16="http://schemas.microsoft.com/office/drawing/2014/main" val="1797589488"/>
                    </a:ext>
                  </a:extLst>
                </a:gridCol>
              </a:tblGrid>
              <a:tr h="11927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  <a:alpha val="9165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176331"/>
                  </a:ext>
                </a:extLst>
              </a:tr>
              <a:tr h="11529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147883"/>
                  </a:ext>
                </a:extLst>
              </a:tr>
              <a:tr h="10320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322667"/>
                  </a:ext>
                </a:extLst>
              </a:tr>
              <a:tr h="10884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  <a:alpha val="9170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193505"/>
                  </a:ext>
                </a:extLst>
              </a:tr>
              <a:tr h="11354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25665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704172F7-E403-16E2-42C1-83CB7F0C3B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062" y="1498517"/>
            <a:ext cx="960898" cy="7010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34E93A-5348-8255-CF1F-D1686D19A1E2}"/>
              </a:ext>
            </a:extLst>
          </p:cNvPr>
          <p:cNvSpPr txBox="1"/>
          <p:nvPr/>
        </p:nvSpPr>
        <p:spPr>
          <a:xfrm>
            <a:off x="1408671" y="1541707"/>
            <a:ext cx="2051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Overall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E7C842-8A9C-70A8-6F08-D78DF7AF32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72992" y="2515769"/>
            <a:ext cx="1037965" cy="10182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2816B2C-EB53-2316-C3D5-E08D6CFC64E0}"/>
              </a:ext>
            </a:extLst>
          </p:cNvPr>
          <p:cNvSpPr txBox="1"/>
          <p:nvPr/>
        </p:nvSpPr>
        <p:spPr>
          <a:xfrm>
            <a:off x="1272747" y="2794067"/>
            <a:ext cx="2051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Vehicle Type</a:t>
            </a:r>
          </a:p>
        </p:txBody>
      </p:sp>
      <p:pic>
        <p:nvPicPr>
          <p:cNvPr id="11" name="Graphic 10" descr="Rupee">
            <a:extLst>
              <a:ext uri="{FF2B5EF4-FFF2-40B4-BE49-F238E27FC236}">
                <a16:creationId xmlns:a16="http://schemas.microsoft.com/office/drawing/2014/main" id="{28F5F7C5-767A-720A-5F2F-ABC70B168C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3905" y="3850220"/>
            <a:ext cx="638432" cy="6384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C1F9720-3047-CEAC-6BCF-E71748BE6580}"/>
              </a:ext>
            </a:extLst>
          </p:cNvPr>
          <p:cNvSpPr txBox="1"/>
          <p:nvPr/>
        </p:nvSpPr>
        <p:spPr>
          <a:xfrm>
            <a:off x="1408671" y="3907826"/>
            <a:ext cx="1726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Revenue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491EA7-D4DA-0A74-35C6-362C9F674F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0062" y="4804840"/>
            <a:ext cx="808989" cy="8089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1D25684-C48D-4793-B6E1-23E5D4604E0D}"/>
              </a:ext>
            </a:extLst>
          </p:cNvPr>
          <p:cNvSpPr txBox="1"/>
          <p:nvPr/>
        </p:nvSpPr>
        <p:spPr>
          <a:xfrm>
            <a:off x="1210957" y="4947724"/>
            <a:ext cx="1978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Cancellation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3B2AF2D-2290-4052-9D67-80343B8713E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2715" y="5949229"/>
            <a:ext cx="808988" cy="66792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6506BD3-D3D8-3DFE-FB17-B2BEC45BFDD9}"/>
              </a:ext>
            </a:extLst>
          </p:cNvPr>
          <p:cNvSpPr txBox="1"/>
          <p:nvPr/>
        </p:nvSpPr>
        <p:spPr>
          <a:xfrm>
            <a:off x="1432295" y="6017857"/>
            <a:ext cx="1393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Ratings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3457C7-E5EA-3752-A1FD-6D51710E59C4}"/>
              </a:ext>
            </a:extLst>
          </p:cNvPr>
          <p:cNvSpPr/>
          <p:nvPr/>
        </p:nvSpPr>
        <p:spPr>
          <a:xfrm>
            <a:off x="376" y="-1"/>
            <a:ext cx="3386503" cy="684575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outerShdw blurRad="50800" dist="50800" dir="5400000" algn="ctr" rotWithShape="0">
              <a:srgbClr val="000000">
                <a:alpha val="919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647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FE95E385-30BE-0F16-B32E-369E59FB7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599" y="74092"/>
            <a:ext cx="1266568" cy="1108237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375FB8-689C-2247-F133-F6C76D722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62" y="245151"/>
            <a:ext cx="766119" cy="766119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15E7AAC-8D12-7493-E9D4-07758165A3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140346"/>
              </p:ext>
            </p:extLst>
          </p:nvPr>
        </p:nvGraphicFramePr>
        <p:xfrm>
          <a:off x="753" y="1244171"/>
          <a:ext cx="3385750" cy="5601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5750">
                  <a:extLst>
                    <a:ext uri="{9D8B030D-6E8A-4147-A177-3AD203B41FA5}">
                      <a16:colId xmlns:a16="http://schemas.microsoft.com/office/drawing/2014/main" val="1797589488"/>
                    </a:ext>
                  </a:extLst>
                </a:gridCol>
              </a:tblGrid>
              <a:tr h="11927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  <a:alpha val="9239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176331"/>
                  </a:ext>
                </a:extLst>
              </a:tr>
              <a:tr h="11529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147883"/>
                  </a:ext>
                </a:extLst>
              </a:tr>
              <a:tr h="10320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  <a:alpha val="92127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322667"/>
                  </a:ext>
                </a:extLst>
              </a:tr>
              <a:tr h="10884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193505"/>
                  </a:ext>
                </a:extLst>
              </a:tr>
              <a:tr h="11354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25665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B1347D94-CF95-06FF-419D-4B7E7FC61D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062" y="1498517"/>
            <a:ext cx="960898" cy="7010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E62A4B-B043-C465-ED84-5371BF79DC6A}"/>
              </a:ext>
            </a:extLst>
          </p:cNvPr>
          <p:cNvSpPr txBox="1"/>
          <p:nvPr/>
        </p:nvSpPr>
        <p:spPr>
          <a:xfrm>
            <a:off x="1408671" y="1541707"/>
            <a:ext cx="2051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Overall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D524FA-D804-5DD2-D5D0-9902D43A48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72992" y="2515769"/>
            <a:ext cx="1037965" cy="10182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F55DC5-344A-DEB3-5FA7-69A9C6700DA7}"/>
              </a:ext>
            </a:extLst>
          </p:cNvPr>
          <p:cNvSpPr txBox="1"/>
          <p:nvPr/>
        </p:nvSpPr>
        <p:spPr>
          <a:xfrm>
            <a:off x="1272747" y="2794067"/>
            <a:ext cx="2051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Vehicle Type</a:t>
            </a:r>
          </a:p>
        </p:txBody>
      </p:sp>
      <p:pic>
        <p:nvPicPr>
          <p:cNvPr id="11" name="Graphic 10" descr="Rupee">
            <a:extLst>
              <a:ext uri="{FF2B5EF4-FFF2-40B4-BE49-F238E27FC236}">
                <a16:creationId xmlns:a16="http://schemas.microsoft.com/office/drawing/2014/main" id="{48F5CABC-1850-3CE0-7785-259A5538F5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3905" y="3850220"/>
            <a:ext cx="638432" cy="6384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A4D7F3B-2654-5381-F45F-3E4695A5A81A}"/>
              </a:ext>
            </a:extLst>
          </p:cNvPr>
          <p:cNvSpPr txBox="1"/>
          <p:nvPr/>
        </p:nvSpPr>
        <p:spPr>
          <a:xfrm>
            <a:off x="1408671" y="3907826"/>
            <a:ext cx="1726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Revenue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5F2DB61-3BFA-1CE7-D1D5-236EEBC483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0062" y="4804840"/>
            <a:ext cx="808989" cy="8089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8F9BFA6-1EC1-E737-5A30-337B55B0F3CA}"/>
              </a:ext>
            </a:extLst>
          </p:cNvPr>
          <p:cNvSpPr txBox="1"/>
          <p:nvPr/>
        </p:nvSpPr>
        <p:spPr>
          <a:xfrm>
            <a:off x="1210957" y="4947724"/>
            <a:ext cx="1978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Cancellation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62C9585-83FA-CE95-6AC3-BA6C7380BDE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2715" y="5949229"/>
            <a:ext cx="808988" cy="66792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A64602C-EB8B-CCE4-362F-B67549FDB6D5}"/>
              </a:ext>
            </a:extLst>
          </p:cNvPr>
          <p:cNvSpPr txBox="1"/>
          <p:nvPr/>
        </p:nvSpPr>
        <p:spPr>
          <a:xfrm>
            <a:off x="1432295" y="6017857"/>
            <a:ext cx="1393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Ratings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8C606B-6BBF-F959-D36E-F90BB36E2F39}"/>
              </a:ext>
            </a:extLst>
          </p:cNvPr>
          <p:cNvSpPr/>
          <p:nvPr/>
        </p:nvSpPr>
        <p:spPr>
          <a:xfrm>
            <a:off x="376" y="-1"/>
            <a:ext cx="3386503" cy="684575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outerShdw blurRad="50800" dist="50800" dir="5400000" algn="ctr" rotWithShape="0">
              <a:srgbClr val="000000">
                <a:alpha val="9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85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9DC12A6D-713A-91A8-31A5-BA5704AD5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599" y="74092"/>
            <a:ext cx="1266568" cy="1108237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6E256C-6888-1AEE-F86C-0D70B00B5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62" y="245151"/>
            <a:ext cx="766119" cy="766119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8294BE4-2290-11C1-F785-D900C4C7D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555172"/>
              </p:ext>
            </p:extLst>
          </p:nvPr>
        </p:nvGraphicFramePr>
        <p:xfrm>
          <a:off x="753" y="1244171"/>
          <a:ext cx="3385750" cy="5601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5750">
                  <a:extLst>
                    <a:ext uri="{9D8B030D-6E8A-4147-A177-3AD203B41FA5}">
                      <a16:colId xmlns:a16="http://schemas.microsoft.com/office/drawing/2014/main" val="1797589488"/>
                    </a:ext>
                  </a:extLst>
                </a:gridCol>
              </a:tblGrid>
              <a:tr h="11927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  <a:alpha val="9165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176331"/>
                  </a:ext>
                </a:extLst>
              </a:tr>
              <a:tr h="11529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147883"/>
                  </a:ext>
                </a:extLst>
              </a:tr>
              <a:tr h="10320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  <a:alpha val="9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322667"/>
                  </a:ext>
                </a:extLst>
              </a:tr>
              <a:tr h="10884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193505"/>
                  </a:ext>
                </a:extLst>
              </a:tr>
              <a:tr h="11354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25665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06604D7D-37F4-10F4-FAE5-63D2D7B2E8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062" y="1498517"/>
            <a:ext cx="960898" cy="7010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F83B2F-8B83-6A47-2D50-7914BC5128C8}"/>
              </a:ext>
            </a:extLst>
          </p:cNvPr>
          <p:cNvSpPr txBox="1"/>
          <p:nvPr/>
        </p:nvSpPr>
        <p:spPr>
          <a:xfrm>
            <a:off x="1408671" y="1541707"/>
            <a:ext cx="2051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Overall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A98E7D-548C-6AFC-28F4-35165CF5B6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72992" y="2515769"/>
            <a:ext cx="1037965" cy="10182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E3EEE80-D008-6A14-5A4B-D262A917DA4E}"/>
              </a:ext>
            </a:extLst>
          </p:cNvPr>
          <p:cNvSpPr txBox="1"/>
          <p:nvPr/>
        </p:nvSpPr>
        <p:spPr>
          <a:xfrm>
            <a:off x="1272747" y="2794067"/>
            <a:ext cx="2051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Vehicle Type</a:t>
            </a:r>
          </a:p>
        </p:txBody>
      </p:sp>
      <p:pic>
        <p:nvPicPr>
          <p:cNvPr id="11" name="Graphic 10" descr="Rupee">
            <a:extLst>
              <a:ext uri="{FF2B5EF4-FFF2-40B4-BE49-F238E27FC236}">
                <a16:creationId xmlns:a16="http://schemas.microsoft.com/office/drawing/2014/main" id="{B8EF9BDE-E09E-6582-1DBE-12681A696A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3905" y="3850220"/>
            <a:ext cx="638432" cy="6384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6FEC640-95D4-A0AB-E151-EB6B1BD2ACDF}"/>
              </a:ext>
            </a:extLst>
          </p:cNvPr>
          <p:cNvSpPr txBox="1"/>
          <p:nvPr/>
        </p:nvSpPr>
        <p:spPr>
          <a:xfrm>
            <a:off x="1408671" y="3907826"/>
            <a:ext cx="1726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Revenue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AF5E53F-71CE-8B13-EBFC-2387127D26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0062" y="4804840"/>
            <a:ext cx="808989" cy="8089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89F0C61-B3A4-0AB4-C2FC-12DBF4DFFE2D}"/>
              </a:ext>
            </a:extLst>
          </p:cNvPr>
          <p:cNvSpPr txBox="1"/>
          <p:nvPr/>
        </p:nvSpPr>
        <p:spPr>
          <a:xfrm>
            <a:off x="1210957" y="4947724"/>
            <a:ext cx="1978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Cancellation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975779A-48B8-47A0-19A6-A7F4E2B0A4F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2715" y="5949229"/>
            <a:ext cx="808988" cy="66792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C33A9F2-6F63-3500-2B79-98CA93F646E7}"/>
              </a:ext>
            </a:extLst>
          </p:cNvPr>
          <p:cNvSpPr txBox="1"/>
          <p:nvPr/>
        </p:nvSpPr>
        <p:spPr>
          <a:xfrm>
            <a:off x="1432295" y="6017857"/>
            <a:ext cx="1393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Ratings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7250D46-72C8-C7F0-AB61-400EA7FDE774}"/>
              </a:ext>
            </a:extLst>
          </p:cNvPr>
          <p:cNvSpPr/>
          <p:nvPr/>
        </p:nvSpPr>
        <p:spPr>
          <a:xfrm>
            <a:off x="-20791" y="-1"/>
            <a:ext cx="3386503" cy="684575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outerShdw blurRad="50800" dist="50800" dir="5400000" algn="ctr" rotWithShape="0">
              <a:srgbClr val="000000">
                <a:alpha val="8729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DE57CA2-0E72-1B56-8DC1-DAB146D59E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639634"/>
              </p:ext>
            </p:extLst>
          </p:nvPr>
        </p:nvGraphicFramePr>
        <p:xfrm>
          <a:off x="3672355" y="1328677"/>
          <a:ext cx="8284332" cy="189543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83476">
                  <a:extLst>
                    <a:ext uri="{9D8B030D-6E8A-4147-A177-3AD203B41FA5}">
                      <a16:colId xmlns:a16="http://schemas.microsoft.com/office/drawing/2014/main" val="2972674727"/>
                    </a:ext>
                  </a:extLst>
                </a:gridCol>
                <a:gridCol w="1183476">
                  <a:extLst>
                    <a:ext uri="{9D8B030D-6E8A-4147-A177-3AD203B41FA5}">
                      <a16:colId xmlns:a16="http://schemas.microsoft.com/office/drawing/2014/main" val="936921416"/>
                    </a:ext>
                  </a:extLst>
                </a:gridCol>
                <a:gridCol w="1183476">
                  <a:extLst>
                    <a:ext uri="{9D8B030D-6E8A-4147-A177-3AD203B41FA5}">
                      <a16:colId xmlns:a16="http://schemas.microsoft.com/office/drawing/2014/main" val="1611103406"/>
                    </a:ext>
                  </a:extLst>
                </a:gridCol>
                <a:gridCol w="1183476">
                  <a:extLst>
                    <a:ext uri="{9D8B030D-6E8A-4147-A177-3AD203B41FA5}">
                      <a16:colId xmlns:a16="http://schemas.microsoft.com/office/drawing/2014/main" val="694232816"/>
                    </a:ext>
                  </a:extLst>
                </a:gridCol>
                <a:gridCol w="1183476">
                  <a:extLst>
                    <a:ext uri="{9D8B030D-6E8A-4147-A177-3AD203B41FA5}">
                      <a16:colId xmlns:a16="http://schemas.microsoft.com/office/drawing/2014/main" val="671784838"/>
                    </a:ext>
                  </a:extLst>
                </a:gridCol>
                <a:gridCol w="1183476">
                  <a:extLst>
                    <a:ext uri="{9D8B030D-6E8A-4147-A177-3AD203B41FA5}">
                      <a16:colId xmlns:a16="http://schemas.microsoft.com/office/drawing/2014/main" val="1142740714"/>
                    </a:ext>
                  </a:extLst>
                </a:gridCol>
                <a:gridCol w="1183476">
                  <a:extLst>
                    <a:ext uri="{9D8B030D-6E8A-4147-A177-3AD203B41FA5}">
                      <a16:colId xmlns:a16="http://schemas.microsoft.com/office/drawing/2014/main" val="655584119"/>
                    </a:ext>
                  </a:extLst>
                </a:gridCol>
              </a:tblGrid>
              <a:tr h="10715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975014"/>
                  </a:ext>
                </a:extLst>
              </a:tr>
              <a:tr h="8238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424212"/>
                  </a:ext>
                </a:extLst>
              </a:tr>
            </a:tbl>
          </a:graphicData>
        </a:graphic>
      </p:graphicFrame>
      <p:pic>
        <p:nvPicPr>
          <p:cNvPr id="21" name="Picture 20">
            <a:extLst>
              <a:ext uri="{FF2B5EF4-FFF2-40B4-BE49-F238E27FC236}">
                <a16:creationId xmlns:a16="http://schemas.microsoft.com/office/drawing/2014/main" id="{11A75811-3E57-83C1-CC24-3563E9221F4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3784997" y="1328677"/>
            <a:ext cx="902278" cy="110249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628FCF2-BA11-EAFE-269C-DD11BD42025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33249" y="1441412"/>
            <a:ext cx="989762" cy="98976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329F7FF-3C7B-22ED-141F-F0BDED69B9A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56811" y="1296076"/>
            <a:ext cx="1102497" cy="110249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3194A31-0F92-5372-2578-489B85B6693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562291" y="1473484"/>
            <a:ext cx="862006" cy="69028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053FA40-3132-FD2C-5F8D-57E166A12D3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flipH="1">
            <a:off x="10860419" y="1495941"/>
            <a:ext cx="885990" cy="56898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D6E15CD-BB66-3A32-2F74-70FE92E37A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4916904" y="1387870"/>
            <a:ext cx="978214" cy="91891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A14F70E-3CF3-8EFB-DE27-E1024E13D1A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695397" y="1541707"/>
            <a:ext cx="976777" cy="526933"/>
          </a:xfrm>
          <a:prstGeom prst="rect">
            <a:avLst/>
          </a:prstGeom>
        </p:spPr>
      </p:pic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E4D64D4A-BCFD-A77B-59AB-7138FD71FC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431536"/>
              </p:ext>
            </p:extLst>
          </p:nvPr>
        </p:nvGraphicFramePr>
        <p:xfrm>
          <a:off x="3657604" y="3907826"/>
          <a:ext cx="8284332" cy="1926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476">
                  <a:extLst>
                    <a:ext uri="{9D8B030D-6E8A-4147-A177-3AD203B41FA5}">
                      <a16:colId xmlns:a16="http://schemas.microsoft.com/office/drawing/2014/main" val="1169669326"/>
                    </a:ext>
                  </a:extLst>
                </a:gridCol>
                <a:gridCol w="1183476">
                  <a:extLst>
                    <a:ext uri="{9D8B030D-6E8A-4147-A177-3AD203B41FA5}">
                      <a16:colId xmlns:a16="http://schemas.microsoft.com/office/drawing/2014/main" val="1116081367"/>
                    </a:ext>
                  </a:extLst>
                </a:gridCol>
                <a:gridCol w="1183476">
                  <a:extLst>
                    <a:ext uri="{9D8B030D-6E8A-4147-A177-3AD203B41FA5}">
                      <a16:colId xmlns:a16="http://schemas.microsoft.com/office/drawing/2014/main" val="400012980"/>
                    </a:ext>
                  </a:extLst>
                </a:gridCol>
                <a:gridCol w="1183476">
                  <a:extLst>
                    <a:ext uri="{9D8B030D-6E8A-4147-A177-3AD203B41FA5}">
                      <a16:colId xmlns:a16="http://schemas.microsoft.com/office/drawing/2014/main" val="3030970303"/>
                    </a:ext>
                  </a:extLst>
                </a:gridCol>
                <a:gridCol w="1183476">
                  <a:extLst>
                    <a:ext uri="{9D8B030D-6E8A-4147-A177-3AD203B41FA5}">
                      <a16:colId xmlns:a16="http://schemas.microsoft.com/office/drawing/2014/main" val="4221617776"/>
                    </a:ext>
                  </a:extLst>
                </a:gridCol>
                <a:gridCol w="1183476">
                  <a:extLst>
                    <a:ext uri="{9D8B030D-6E8A-4147-A177-3AD203B41FA5}">
                      <a16:colId xmlns:a16="http://schemas.microsoft.com/office/drawing/2014/main" val="3639699562"/>
                    </a:ext>
                  </a:extLst>
                </a:gridCol>
                <a:gridCol w="1183476">
                  <a:extLst>
                    <a:ext uri="{9D8B030D-6E8A-4147-A177-3AD203B41FA5}">
                      <a16:colId xmlns:a16="http://schemas.microsoft.com/office/drawing/2014/main" val="829841208"/>
                    </a:ext>
                  </a:extLst>
                </a:gridCol>
              </a:tblGrid>
              <a:tr h="1052481">
                <a:tc>
                  <a:txBody>
                    <a:bodyPr/>
                    <a:lstStyle/>
                    <a:p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5553058"/>
                  </a:ext>
                </a:extLst>
              </a:tr>
              <a:tr h="87371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653342"/>
                  </a:ext>
                </a:extLst>
              </a:tr>
            </a:tbl>
          </a:graphicData>
        </a:graphic>
      </p:graphicFrame>
      <p:pic>
        <p:nvPicPr>
          <p:cNvPr id="43" name="Picture 42">
            <a:extLst>
              <a:ext uri="{FF2B5EF4-FFF2-40B4-BE49-F238E27FC236}">
                <a16:creationId xmlns:a16="http://schemas.microsoft.com/office/drawing/2014/main" id="{0F633A0C-3E75-3FD3-28ED-A49795A79AC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3784997" y="3723091"/>
            <a:ext cx="902278" cy="110249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3B580024-1BE4-800D-DC51-F27DD1007B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4934232" y="3814883"/>
            <a:ext cx="978214" cy="918911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97800CC9-8904-9D35-1876-FCF8D414BCE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15493" y="3724240"/>
            <a:ext cx="1102497" cy="1102497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F30310D0-EBBB-CD0E-6CD5-008BCCEBA78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85828" y="3881163"/>
            <a:ext cx="989762" cy="98976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E2DC8A7E-98FB-C87B-82C4-AABC7DD3C65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562291" y="3955952"/>
            <a:ext cx="862006" cy="69028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6EE30518-0D70-5924-0CEF-C2D1ECB2D5D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695398" y="4060450"/>
            <a:ext cx="976777" cy="526933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70CF2E10-CAC1-9D77-AD3D-605445DE70F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flipH="1">
            <a:off x="10902930" y="4044960"/>
            <a:ext cx="885990" cy="568986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2453751B-F887-7467-5025-78C0EB1FCC8D}"/>
              </a:ext>
            </a:extLst>
          </p:cNvPr>
          <p:cNvSpPr txBox="1"/>
          <p:nvPr/>
        </p:nvSpPr>
        <p:spPr>
          <a:xfrm>
            <a:off x="3734273" y="2041439"/>
            <a:ext cx="11024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Prime Sedan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77DD2E8-F864-989F-D8DC-A70240FE36EC}"/>
              </a:ext>
            </a:extLst>
          </p:cNvPr>
          <p:cNvSpPr txBox="1"/>
          <p:nvPr/>
        </p:nvSpPr>
        <p:spPr>
          <a:xfrm>
            <a:off x="4973127" y="2048475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Prime SUV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2827EBF-3B05-F0BA-F184-F940E8A83B9D}"/>
              </a:ext>
            </a:extLst>
          </p:cNvPr>
          <p:cNvSpPr txBox="1"/>
          <p:nvPr/>
        </p:nvSpPr>
        <p:spPr>
          <a:xfrm>
            <a:off x="3752355" y="4613946"/>
            <a:ext cx="9782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Prime Sedan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B5E3352-79CD-B48D-CD0C-63971BC97C67}"/>
              </a:ext>
            </a:extLst>
          </p:cNvPr>
          <p:cNvSpPr txBox="1"/>
          <p:nvPr/>
        </p:nvSpPr>
        <p:spPr>
          <a:xfrm flipH="1">
            <a:off x="4977526" y="4593926"/>
            <a:ext cx="13152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Prime SUV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2120A14-0085-476F-E257-EB1558542B83}"/>
              </a:ext>
            </a:extLst>
          </p:cNvPr>
          <p:cNvSpPr txBox="1"/>
          <p:nvPr/>
        </p:nvSpPr>
        <p:spPr>
          <a:xfrm>
            <a:off x="6096505" y="2036965"/>
            <a:ext cx="9897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Prime Plus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8E2FDAA-2AEC-951A-32AE-22E35F077E6C}"/>
              </a:ext>
            </a:extLst>
          </p:cNvPr>
          <p:cNvSpPr txBox="1"/>
          <p:nvPr/>
        </p:nvSpPr>
        <p:spPr>
          <a:xfrm>
            <a:off x="6171860" y="4604342"/>
            <a:ext cx="9897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Prime Plus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A95EBE1-21B4-C7B8-CB00-08D6756A7CBC}"/>
              </a:ext>
            </a:extLst>
          </p:cNvPr>
          <p:cNvSpPr txBox="1"/>
          <p:nvPr/>
        </p:nvSpPr>
        <p:spPr>
          <a:xfrm>
            <a:off x="7529335" y="2064927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Mini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A52AB3B-3DF2-1F6A-ABF9-7AC351279EB4}"/>
              </a:ext>
            </a:extLst>
          </p:cNvPr>
          <p:cNvSpPr txBox="1"/>
          <p:nvPr/>
        </p:nvSpPr>
        <p:spPr>
          <a:xfrm>
            <a:off x="7551371" y="4587236"/>
            <a:ext cx="6889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Mini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C68234D-F208-72DE-AF36-E0F2667A5CBB}"/>
              </a:ext>
            </a:extLst>
          </p:cNvPr>
          <p:cNvSpPr txBox="1"/>
          <p:nvPr/>
        </p:nvSpPr>
        <p:spPr>
          <a:xfrm>
            <a:off x="8733066" y="2025270"/>
            <a:ext cx="486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Auto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E35C040-C872-93F1-BF3E-10B1A2A4A14B}"/>
              </a:ext>
            </a:extLst>
          </p:cNvPr>
          <p:cNvSpPr txBox="1"/>
          <p:nvPr/>
        </p:nvSpPr>
        <p:spPr>
          <a:xfrm>
            <a:off x="8769357" y="4600680"/>
            <a:ext cx="6822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Auto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003EBB4-0627-C81E-7AFB-20006F8AA5F3}"/>
              </a:ext>
            </a:extLst>
          </p:cNvPr>
          <p:cNvSpPr txBox="1"/>
          <p:nvPr/>
        </p:nvSpPr>
        <p:spPr>
          <a:xfrm>
            <a:off x="9927741" y="2023083"/>
            <a:ext cx="445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Bike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4EA97B0-237E-6C26-F6FB-7A689E97CEE3}"/>
              </a:ext>
            </a:extLst>
          </p:cNvPr>
          <p:cNvSpPr txBox="1"/>
          <p:nvPr/>
        </p:nvSpPr>
        <p:spPr>
          <a:xfrm>
            <a:off x="9927741" y="4586317"/>
            <a:ext cx="5961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Bike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0EF1E42-DC34-A751-B1B1-2EE14A78CB73}"/>
              </a:ext>
            </a:extLst>
          </p:cNvPr>
          <p:cNvSpPr txBox="1"/>
          <p:nvPr/>
        </p:nvSpPr>
        <p:spPr>
          <a:xfrm>
            <a:off x="11031628" y="2025269"/>
            <a:ext cx="565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E-Bike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E2F4B0C-A16E-834E-F552-7DDE828D9D38}"/>
              </a:ext>
            </a:extLst>
          </p:cNvPr>
          <p:cNvSpPr txBox="1"/>
          <p:nvPr/>
        </p:nvSpPr>
        <p:spPr>
          <a:xfrm>
            <a:off x="11084914" y="4601375"/>
            <a:ext cx="88803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E-Bike</a:t>
            </a:r>
          </a:p>
        </p:txBody>
      </p:sp>
    </p:spTree>
    <p:extLst>
      <p:ext uri="{BB962C8B-B14F-4D97-AF65-F5344CB8AC3E}">
        <p14:creationId xmlns:p14="http://schemas.microsoft.com/office/powerpoint/2010/main" val="3979279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76</Words>
  <Application>Microsoft Macintosh PowerPoint</Application>
  <PresentationFormat>Widescreen</PresentationFormat>
  <Paragraphs>52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Vishal Rathore</dc:creator>
  <cp:lastModifiedBy>Vishal Rathore</cp:lastModifiedBy>
  <cp:revision>5</cp:revision>
  <dcterms:created xsi:type="dcterms:W3CDTF">2025-02-27T07:38:17Z</dcterms:created>
  <dcterms:modified xsi:type="dcterms:W3CDTF">2025-03-10T16:37:38Z</dcterms:modified>
</cp:coreProperties>
</file>