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3" r:id="rId3"/>
    <p:sldId id="301" r:id="rId4"/>
    <p:sldId id="284" r:id="rId5"/>
    <p:sldId id="283" r:id="rId6"/>
    <p:sldId id="274" r:id="rId7"/>
    <p:sldId id="285" r:id="rId8"/>
    <p:sldId id="286" r:id="rId9"/>
    <p:sldId id="275" r:id="rId10"/>
    <p:sldId id="287" r:id="rId11"/>
    <p:sldId id="288" r:id="rId12"/>
    <p:sldId id="289" r:id="rId13"/>
    <p:sldId id="276" r:id="rId14"/>
    <p:sldId id="300" r:id="rId15"/>
    <p:sldId id="277" r:id="rId16"/>
    <p:sldId id="290" r:id="rId17"/>
    <p:sldId id="291" r:id="rId18"/>
    <p:sldId id="292" r:id="rId19"/>
    <p:sldId id="295" r:id="rId20"/>
    <p:sldId id="296" r:id="rId21"/>
    <p:sldId id="293" r:id="rId22"/>
    <p:sldId id="294" r:id="rId23"/>
    <p:sldId id="297" r:id="rId24"/>
    <p:sldId id="298" r:id="rId25"/>
    <p:sldId id="29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Vishal Shailesh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" y="2139068"/>
            <a:ext cx="5188114" cy="4242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6" y="2139067"/>
            <a:ext cx="5205454" cy="42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4266"/>
            <a:ext cx="5131242" cy="3981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40" y="2144266"/>
            <a:ext cx="5595060" cy="39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&amp; Variance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44266"/>
            <a:ext cx="3946497" cy="2312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2372"/>
            <a:ext cx="4536008" cy="2274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-1531" r="26081" b="1531"/>
          <a:stretch/>
        </p:blipFill>
        <p:spPr>
          <a:xfrm>
            <a:off x="6099818" y="4567425"/>
            <a:ext cx="4532190" cy="2010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13138"/>
            <a:ext cx="3946496" cy="2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 again to improve: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5043805" cy="213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94" y="3863182"/>
            <a:ext cx="6010906" cy="2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Factor / Component Analysis</a:t>
            </a:r>
          </a:p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Discriminant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66840"/>
            <a:ext cx="5492105" cy="222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30" y="1666840"/>
            <a:ext cx="4635738" cy="32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95" y="4137708"/>
            <a:ext cx="5492105" cy="2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67850"/>
            <a:ext cx="3244129" cy="201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8" y="1667851"/>
            <a:ext cx="3104471" cy="2016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6423"/>
            <a:ext cx="3292153" cy="2079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369" y="1667850"/>
            <a:ext cx="3791031" cy="4588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898" y="4176423"/>
            <a:ext cx="3104471" cy="2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711942" cy="337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87" y="1600200"/>
            <a:ext cx="332122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objective is to understand the factors contributing to its overall quality. With a dataset comprising 1599 observations and 12 independent variables, including acidity, sugar content, sulfur dioxide levels, and alcohol </a:t>
            </a:r>
            <a:r>
              <a:rPr lang="en-US" dirty="0" smtClean="0"/>
              <a:t>concentration.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aim to investigate how these chemical components influence the wine's quality rating, which ranges from 0 to 10.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identifying the key contributors to wine quality, we strive to provide insights that can assist winemakers in enhancing their production processes and crafting superior-quality wines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4471284" cy="233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68" y="1600199"/>
            <a:ext cx="5957832" cy="47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8411"/>
            <a:ext cx="4471284" cy="21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1" y="1981860"/>
            <a:ext cx="5356529" cy="4013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861"/>
            <a:ext cx="5363523" cy="40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7335"/>
            <a:ext cx="4915153" cy="339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31" y="1600200"/>
            <a:ext cx="4640910" cy="2431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31" y="4222872"/>
            <a:ext cx="4640910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041913" cy="2766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47693"/>
            <a:ext cx="2141551" cy="20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22" y="1640686"/>
            <a:ext cx="4297762" cy="2910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380" y="1600200"/>
            <a:ext cx="2406774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295661" cy="2940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99" y="1640686"/>
            <a:ext cx="4800847" cy="294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80544"/>
            <a:ext cx="4172164" cy="145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99" y="4880544"/>
            <a:ext cx="4800847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7503"/>
            <a:ext cx="3911800" cy="296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35" y="1600200"/>
            <a:ext cx="3714081" cy="506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56" y="1652698"/>
            <a:ext cx="3338823" cy="5012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00200"/>
            <a:ext cx="3911801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Alcohol</a:t>
            </a:r>
            <a:r>
              <a:rPr lang="en-US" dirty="0"/>
              <a:t>: Seems to have a positive association with wine quality, indicating that higher alcohol content might correlate with better perceived quality.</a:t>
            </a:r>
          </a:p>
          <a:p>
            <a:r>
              <a:rPr lang="en-US" b="1" dirty="0"/>
              <a:t>Sulphates</a:t>
            </a:r>
            <a:r>
              <a:rPr lang="en-US" dirty="0"/>
              <a:t>: There's a slight positive link with quality, suggesting sulphates, which are often related to the fermentation process, may play a role in enhancing quality</a:t>
            </a:r>
            <a:r>
              <a:rPr lang="en-US" dirty="0" smtClean="0"/>
              <a:t>.</a:t>
            </a:r>
          </a:p>
          <a:p>
            <a:r>
              <a:rPr lang="en-US" b="1" dirty="0"/>
              <a:t>Citric Acid</a:t>
            </a:r>
            <a:r>
              <a:rPr lang="en-US" dirty="0"/>
              <a:t>: Shows a weak positive relationship, which could mean a slight contribution to the wine’s freshness and flavor complexity, factors that can be appreciated in quality wines</a:t>
            </a:r>
            <a:r>
              <a:rPr lang="en-US" dirty="0" smtClean="0"/>
              <a:t>.</a:t>
            </a:r>
          </a:p>
          <a:p>
            <a:r>
              <a:rPr lang="en-US" b="1" dirty="0"/>
              <a:t>Total Sulfur Dioxide</a:t>
            </a:r>
            <a:r>
              <a:rPr lang="en-US" dirty="0"/>
              <a:t>: Shows a very low positive correlation, indicating it doesn’t have a strong effect on quality. Sulfur dioxide is used as a preservative and its impact on quality may not be directly perceived.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Density</a:t>
            </a:r>
            <a:r>
              <a:rPr lang="en-US" dirty="0"/>
              <a:t>: Appears to have a negative relationship with quality, perhaps because higher density could be associated with wines that are less favored</a:t>
            </a:r>
            <a:r>
              <a:rPr lang="en-US" dirty="0" smtClean="0"/>
              <a:t>.</a:t>
            </a:r>
          </a:p>
          <a:p>
            <a:r>
              <a:rPr lang="en-US" b="1" dirty="0"/>
              <a:t>Volatile Acidity</a:t>
            </a:r>
            <a:r>
              <a:rPr lang="en-US" dirty="0"/>
              <a:t>: Displays a negative association with quality, which is consistent with the fact that high levels of volatile acidity can lead to undesirable tastes and smells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Fixed </a:t>
            </a:r>
            <a:r>
              <a:rPr lang="en-US" b="1" dirty="0"/>
              <a:t>Acidity</a:t>
            </a:r>
            <a:r>
              <a:rPr lang="en-US" dirty="0"/>
              <a:t>: It seems to have a slight negative correlation with quality, suggesting that too much fixed acidity might not be favorable for wine quality</a:t>
            </a:r>
            <a:r>
              <a:rPr lang="en-US" dirty="0" smtClean="0"/>
              <a:t>.</a:t>
            </a:r>
          </a:p>
          <a:p>
            <a:r>
              <a:rPr lang="en-US" b="1" dirty="0"/>
              <a:t>pH</a:t>
            </a:r>
            <a:r>
              <a:rPr lang="en-US" dirty="0"/>
              <a:t>: The correlation with quality is minimal, implying pH level, which measures acidity, may not be a strong indicator of quality in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more sample of wine data with more attributes and occurrences from industrial platforms and provide better analysis of wine quality to wine producers.</a:t>
            </a:r>
          </a:p>
          <a:p>
            <a:r>
              <a:rPr lang="en-US" dirty="0" smtClean="0"/>
              <a:t>Deploy better models to dive deep and optimize following algorithms and discover new insights for industrial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Kaggle</a:t>
            </a:r>
            <a:r>
              <a:rPr lang="en-US" dirty="0" smtClean="0"/>
              <a:t> link</a:t>
            </a:r>
            <a:r>
              <a:rPr lang="en-US" dirty="0"/>
              <a:t>: https://www.kaggle.com/datasets/yasserh/wine-quality-datasetWe aim to investigate how these chemical components influence the wine's quality rating, which ranges from 0 to 10. </a:t>
            </a:r>
            <a:endParaRPr lang="en-US" dirty="0" smtClean="0"/>
          </a:p>
          <a:p>
            <a:r>
              <a:rPr lang="en-US" dirty="0"/>
              <a:t>This dataset pertains to red variations of Portuguese "</a:t>
            </a:r>
            <a:r>
              <a:rPr lang="en-US" dirty="0" err="1"/>
              <a:t>Vinho</a:t>
            </a:r>
            <a:r>
              <a:rPr lang="en-US" dirty="0"/>
              <a:t> Verde" wine. It contains information about the quantities of different chemicals found in the wine and how they influence its overall quality. The dataset can be approached as either a classification or regression task. However, it's important to note that the classes are ordered and not evenly distributed; for instance, there are more instances of normal-quality wines compared to excellent or poor ones</a:t>
            </a:r>
            <a:r>
              <a:rPr lang="en-US" dirty="0" smtClean="0"/>
              <a:t>.</a:t>
            </a:r>
          </a:p>
          <a:p>
            <a:r>
              <a:rPr lang="en-US" dirty="0" err="1"/>
              <a:t>Updation</a:t>
            </a:r>
            <a:r>
              <a:rPr lang="en-US" dirty="0"/>
              <a:t> frequency: Annually </a:t>
            </a:r>
          </a:p>
        </p:txBody>
      </p:sp>
    </p:spTree>
    <p:extLst>
      <p:ext uri="{BB962C8B-B14F-4D97-AF65-F5344CB8AC3E}">
        <p14:creationId xmlns:p14="http://schemas.microsoft.com/office/powerpoint/2010/main" val="19867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pertains to red variations of Portuguese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Verde” wine. It contains information about the quantities of different chemicals found in the wine and how they influence its overall quality. The dataset can be approached as either a classification or regression task. However, it’s important to note that the classes are ordered and not evenly distributed; for instance, there are more instances of normal-quality wines compared to excellent or poor ones.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objective is to use the provided data to predict the quality of wine. This project presents a straightforward yet demanding task: forecasting the quality of wine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12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1599</a:t>
            </a:r>
          </a:p>
        </p:txBody>
      </p:sp>
    </p:spTree>
    <p:extLst>
      <p:ext uri="{BB962C8B-B14F-4D97-AF65-F5344CB8AC3E}">
        <p14:creationId xmlns:p14="http://schemas.microsoft.com/office/powerpoint/2010/main" val="4535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citric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chlorides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 between 0 and 10)</a:t>
            </a:r>
          </a:p>
        </p:txBody>
      </p:sp>
    </p:spTree>
    <p:extLst>
      <p:ext uri="{BB962C8B-B14F-4D97-AF65-F5344CB8AC3E}">
        <p14:creationId xmlns:p14="http://schemas.microsoft.com/office/powerpoint/2010/main" val="7717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5930"/>
            <a:ext cx="5226736" cy="2062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36" y="4250975"/>
            <a:ext cx="5446565" cy="2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 Analysis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43" y="2388670"/>
            <a:ext cx="5571503" cy="37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86200"/>
            <a:ext cx="4445651" cy="40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54724"/>
            <a:ext cx="4884752" cy="385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83" y="2280124"/>
            <a:ext cx="5660617" cy="3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190</TotalTime>
  <Words>753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Courier New</vt:lpstr>
      <vt:lpstr>Palatino Linotype</vt:lpstr>
      <vt:lpstr>Times New Roman</vt:lpstr>
      <vt:lpstr>Company background presentation</vt:lpstr>
      <vt:lpstr>Wine Quality Analysis</vt:lpstr>
      <vt:lpstr>Problem Statement</vt:lpstr>
      <vt:lpstr>Data Collection</vt:lpstr>
      <vt:lpstr>About Data</vt:lpstr>
      <vt:lpstr>About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Mean &amp; Variance Analysis</vt:lpstr>
      <vt:lpstr>Scaling data again to improve:</vt:lpstr>
      <vt:lpstr>Models Used</vt:lpstr>
      <vt:lpstr>Principal Component Analysis</vt:lpstr>
      <vt:lpstr>Principal Component Analysis</vt:lpstr>
      <vt:lpstr>Principal Component Analysis</vt:lpstr>
      <vt:lpstr>Principal Component Analysis</vt:lpstr>
      <vt:lpstr>Factor / Component Analysis</vt:lpstr>
      <vt:lpstr>Factor / Component Analysis</vt:lpstr>
      <vt:lpstr>Cluster Analysis</vt:lpstr>
      <vt:lpstr>Cluster Analysis</vt:lpstr>
      <vt:lpstr>Logistic Regression</vt:lpstr>
      <vt:lpstr>LDA</vt:lpstr>
      <vt:lpstr>LDA</vt:lpstr>
      <vt:lpstr>Conclusion</vt:lpstr>
      <vt:lpstr>Future Scope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Vishal Pawar</dc:creator>
  <cp:lastModifiedBy>Vishal Pawar</cp:lastModifiedBy>
  <cp:revision>17</cp:revision>
  <dcterms:created xsi:type="dcterms:W3CDTF">2024-04-28T23:54:27Z</dcterms:created>
  <dcterms:modified xsi:type="dcterms:W3CDTF">2024-04-29T03:56:49Z</dcterms:modified>
</cp:coreProperties>
</file>