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handoutMasterIdLst>
    <p:handoutMasterId r:id="rId9"/>
  </p:handoutMasterIdLst>
  <p:sldIdLst>
    <p:sldId id="256" r:id="rId2"/>
    <p:sldId id="268" r:id="rId3"/>
    <p:sldId id="269" r:id="rId4"/>
    <p:sldId id="271" r:id="rId5"/>
    <p:sldId id="272" r:id="rId6"/>
    <p:sldId id="27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diagrams/_rels/data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jpeg"/></Relationships>
</file>

<file path=ppt/diagrams/_rels/data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iagrams/_rels/drawing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jpeg"/></Relationships>
</file>

<file path=ppt/diagrams/_rels/drawing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392575-D698-4EC8-8968-2A09BFC04475}"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A374E806-4806-438E-B1E1-16E1E65DF7D2}">
      <dgm:prSet phldrT="[Text]" custT="1"/>
      <dgm:spPr>
        <a:xfrm>
          <a:off x="490226" y="3334934"/>
          <a:ext cx="6544710" cy="666917"/>
        </a:xfrm>
      </dgm:spPr>
      <dgm:t>
        <a:bodyPr/>
        <a:lstStyle/>
        <a:p>
          <a:r>
            <a:rPr lang="en-US" sz="1600" dirty="0">
              <a:solidFill>
                <a:schemeClr val="bg1"/>
              </a:solidFill>
              <a:latin typeface="+mn-lt"/>
              <a:ea typeface="+mn-ea"/>
              <a:cs typeface="+mn-cs"/>
            </a:rPr>
            <a:t>Machine Learning</a:t>
          </a:r>
        </a:p>
      </dgm:t>
    </dgm:pt>
    <dgm:pt modelId="{A3E39919-A9BA-4117-A54A-8D7369D18166}" type="parTrans" cxnId="{939BAEC4-84C1-4DA1-8B17-D95F2B0E01C2}">
      <dgm:prSet/>
      <dgm:spPr/>
      <dgm:t>
        <a:bodyPr/>
        <a:lstStyle/>
        <a:p>
          <a:endParaRPr lang="en-US" sz="1000">
            <a:solidFill>
              <a:srgbClr val="002060"/>
            </a:solidFill>
            <a:latin typeface="+mn-lt"/>
          </a:endParaRPr>
        </a:p>
      </dgm:t>
    </dgm:pt>
    <dgm:pt modelId="{47D37E47-059C-47E6-898C-0DF5244CFB78}" type="sibTrans" cxnId="{939BAEC4-84C1-4DA1-8B17-D95F2B0E01C2}">
      <dgm:prSet/>
      <dgm:spPr/>
      <dgm:t>
        <a:bodyPr/>
        <a:lstStyle/>
        <a:p>
          <a:endParaRPr lang="en-US" sz="1000">
            <a:solidFill>
              <a:srgbClr val="002060"/>
            </a:solidFill>
            <a:latin typeface="+mn-lt"/>
          </a:endParaRPr>
        </a:p>
      </dgm:t>
    </dgm:pt>
    <dgm:pt modelId="{A6D5CC89-AE73-44D3-A424-9002F3A9C19C}">
      <dgm:prSet phldrT="[Text]" custT="1"/>
      <dgm:spPr>
        <a:xfrm>
          <a:off x="490226" y="3334934"/>
          <a:ext cx="6544710" cy="666917"/>
        </a:xfrm>
      </dgm:spPr>
      <dgm:t>
        <a:bodyPr/>
        <a:lstStyle/>
        <a:p>
          <a:r>
            <a:rPr lang="en-US" sz="1000" dirty="0">
              <a:solidFill>
                <a:srgbClr val="002060"/>
              </a:solidFill>
              <a:latin typeface="+mn-lt"/>
              <a:ea typeface="+mn-ea"/>
              <a:cs typeface="+mn-cs"/>
            </a:rPr>
            <a:t>Data Availability </a:t>
          </a:r>
        </a:p>
      </dgm:t>
    </dgm:pt>
    <dgm:pt modelId="{4F30D7BE-DEF5-425F-8D87-595B6A372499}" type="sibTrans" cxnId="{CA78323A-BDED-4CA0-8778-2625FBCD93E4}">
      <dgm:prSet/>
      <dgm:spPr/>
      <dgm:t>
        <a:bodyPr/>
        <a:lstStyle/>
        <a:p>
          <a:endParaRPr lang="en-US" sz="1000">
            <a:solidFill>
              <a:srgbClr val="002060"/>
            </a:solidFill>
            <a:latin typeface="+mn-lt"/>
          </a:endParaRPr>
        </a:p>
      </dgm:t>
    </dgm:pt>
    <dgm:pt modelId="{565A8EFB-479B-498A-8925-40F8D19D1504}" type="parTrans" cxnId="{CA78323A-BDED-4CA0-8778-2625FBCD93E4}">
      <dgm:prSet/>
      <dgm:spPr/>
      <dgm:t>
        <a:bodyPr/>
        <a:lstStyle/>
        <a:p>
          <a:endParaRPr lang="en-US" sz="1000">
            <a:solidFill>
              <a:srgbClr val="002060"/>
            </a:solidFill>
            <a:latin typeface="+mn-lt"/>
          </a:endParaRPr>
        </a:p>
      </dgm:t>
    </dgm:pt>
    <dgm:pt modelId="{5F02B82C-A084-4D6A-9177-F93AC4C1F646}">
      <dgm:prSet phldrT="[Text]" custT="1"/>
      <dgm:spPr>
        <a:xfrm>
          <a:off x="490226" y="3334934"/>
          <a:ext cx="6544710" cy="666917"/>
        </a:xfrm>
      </dgm:spPr>
      <dgm:t>
        <a:bodyPr/>
        <a:lstStyle/>
        <a:p>
          <a:r>
            <a:rPr lang="en-US" sz="1600" dirty="0">
              <a:solidFill>
                <a:schemeClr val="bg1"/>
              </a:solidFill>
              <a:latin typeface="+mn-lt"/>
              <a:ea typeface="+mn-ea"/>
              <a:cs typeface="+mn-cs"/>
            </a:rPr>
            <a:t>Why ML is more relevant in current scenario</a:t>
          </a:r>
        </a:p>
      </dgm:t>
    </dgm:pt>
    <dgm:pt modelId="{9212701E-0656-4BF1-A2D6-B86952B2DDC7}" type="sibTrans" cxnId="{66A9770C-3BCF-43C0-AFB0-F53E09586EE3}">
      <dgm:prSet/>
      <dgm:spPr/>
      <dgm:t>
        <a:bodyPr/>
        <a:lstStyle/>
        <a:p>
          <a:endParaRPr lang="en-US" sz="1000">
            <a:solidFill>
              <a:srgbClr val="002060"/>
            </a:solidFill>
            <a:latin typeface="+mn-lt"/>
          </a:endParaRPr>
        </a:p>
      </dgm:t>
    </dgm:pt>
    <dgm:pt modelId="{B36EAD16-295B-4385-B32D-9B6E220216B9}" type="parTrans" cxnId="{66A9770C-3BCF-43C0-AFB0-F53E09586EE3}">
      <dgm:prSet/>
      <dgm:spPr/>
      <dgm:t>
        <a:bodyPr/>
        <a:lstStyle/>
        <a:p>
          <a:endParaRPr lang="en-US" sz="1000">
            <a:solidFill>
              <a:srgbClr val="002060"/>
            </a:solidFill>
            <a:latin typeface="+mn-lt"/>
          </a:endParaRPr>
        </a:p>
      </dgm:t>
    </dgm:pt>
    <dgm:pt modelId="{295E6438-48C3-44BD-85FE-34A3A687AE43}">
      <dgm:prSet phldrT="[Text]" custT="1"/>
      <dgm:spPr>
        <a:xfrm>
          <a:off x="490226" y="3334934"/>
          <a:ext cx="6544710" cy="666917"/>
        </a:xfrm>
      </dgm:spPr>
      <dgm:t>
        <a:bodyPr/>
        <a:lstStyle/>
        <a:p>
          <a:r>
            <a:rPr lang="en-US" sz="1000" dirty="0">
              <a:solidFill>
                <a:srgbClr val="002060"/>
              </a:solidFill>
              <a:latin typeface="+mn-lt"/>
              <a:ea typeface="+mn-ea"/>
              <a:cs typeface="+mn-cs"/>
            </a:rPr>
            <a:t>What is Machine Learning</a:t>
          </a:r>
        </a:p>
      </dgm:t>
    </dgm:pt>
    <dgm:pt modelId="{ED564A92-2D0D-41DE-9D65-0772C176A9DF}" type="sibTrans" cxnId="{F2B35BC2-98C2-4F41-8041-7B0E36E36FF7}">
      <dgm:prSet/>
      <dgm:spPr/>
      <dgm:t>
        <a:bodyPr/>
        <a:lstStyle/>
        <a:p>
          <a:endParaRPr lang="en-US" sz="1000">
            <a:solidFill>
              <a:srgbClr val="002060"/>
            </a:solidFill>
            <a:latin typeface="+mn-lt"/>
          </a:endParaRPr>
        </a:p>
      </dgm:t>
    </dgm:pt>
    <dgm:pt modelId="{CD76DB5A-C831-443A-8FBD-789493C45284}" type="parTrans" cxnId="{F2B35BC2-98C2-4F41-8041-7B0E36E36FF7}">
      <dgm:prSet/>
      <dgm:spPr/>
      <dgm:t>
        <a:bodyPr/>
        <a:lstStyle/>
        <a:p>
          <a:endParaRPr lang="en-US" sz="1000">
            <a:solidFill>
              <a:srgbClr val="002060"/>
            </a:solidFill>
            <a:latin typeface="+mn-lt"/>
          </a:endParaRPr>
        </a:p>
      </dgm:t>
    </dgm:pt>
    <dgm:pt modelId="{53200214-3CEA-4DBB-BA34-EAB33E3DB537}">
      <dgm:prSet phldrT="[Text]" custT="1"/>
      <dgm:spPr>
        <a:xfrm>
          <a:off x="490226" y="3334934"/>
          <a:ext cx="6544710" cy="666917"/>
        </a:xfrm>
      </dgm:spPr>
      <dgm:t>
        <a:bodyPr/>
        <a:lstStyle/>
        <a:p>
          <a:r>
            <a:rPr lang="en-US" sz="1600" dirty="0">
              <a:solidFill>
                <a:schemeClr val="bg1"/>
              </a:solidFill>
              <a:latin typeface="+mn-lt"/>
              <a:ea typeface="+mn-ea"/>
              <a:cs typeface="+mn-cs"/>
            </a:rPr>
            <a:t>Conclusion</a:t>
          </a:r>
        </a:p>
      </dgm:t>
    </dgm:pt>
    <dgm:pt modelId="{5BAACC33-4737-42F3-9A56-D0C472795B0C}" type="parTrans" cxnId="{D57DBC8A-4B1D-4DF5-B3FB-508EE37ADA95}">
      <dgm:prSet/>
      <dgm:spPr/>
      <dgm:t>
        <a:bodyPr/>
        <a:lstStyle/>
        <a:p>
          <a:endParaRPr lang="en-US" sz="1000">
            <a:latin typeface="+mn-lt"/>
          </a:endParaRPr>
        </a:p>
      </dgm:t>
    </dgm:pt>
    <dgm:pt modelId="{4A568C08-8ED8-4CF8-B35F-8BE4830F5972}" type="sibTrans" cxnId="{D57DBC8A-4B1D-4DF5-B3FB-508EE37ADA95}">
      <dgm:prSet/>
      <dgm:spPr/>
      <dgm:t>
        <a:bodyPr/>
        <a:lstStyle/>
        <a:p>
          <a:endParaRPr lang="en-US" sz="1000">
            <a:latin typeface="+mn-lt"/>
          </a:endParaRPr>
        </a:p>
      </dgm:t>
    </dgm:pt>
    <dgm:pt modelId="{D1CC1D39-222B-4475-8965-B44FE9F69B14}">
      <dgm:prSet custT="1"/>
      <dgm:spPr/>
      <dgm:t>
        <a:bodyPr/>
        <a:lstStyle/>
        <a:p>
          <a:r>
            <a:rPr lang="en-US" sz="1000" dirty="0">
              <a:solidFill>
                <a:srgbClr val="002060"/>
              </a:solidFill>
              <a:latin typeface="+mn-lt"/>
              <a:ea typeface="+mn-ea"/>
              <a:cs typeface="+mn-cs"/>
            </a:rPr>
            <a:t>Computational Scale</a:t>
          </a:r>
        </a:p>
      </dgm:t>
    </dgm:pt>
    <dgm:pt modelId="{C000DCCB-43BF-4C17-AFD2-C153CB5A60B3}" type="parTrans" cxnId="{0B68C729-DCE1-4F04-A15D-5CB1CFB4F0EC}">
      <dgm:prSet/>
      <dgm:spPr/>
      <dgm:t>
        <a:bodyPr/>
        <a:lstStyle/>
        <a:p>
          <a:endParaRPr lang="en-US" sz="1000">
            <a:latin typeface="+mn-lt"/>
          </a:endParaRPr>
        </a:p>
      </dgm:t>
    </dgm:pt>
    <dgm:pt modelId="{E498418A-1C14-4A34-8826-CB54DA6DE30A}" type="sibTrans" cxnId="{0B68C729-DCE1-4F04-A15D-5CB1CFB4F0EC}">
      <dgm:prSet/>
      <dgm:spPr/>
      <dgm:t>
        <a:bodyPr/>
        <a:lstStyle/>
        <a:p>
          <a:endParaRPr lang="en-US" sz="1000">
            <a:latin typeface="+mn-lt"/>
          </a:endParaRPr>
        </a:p>
      </dgm:t>
    </dgm:pt>
    <dgm:pt modelId="{0E09019E-F80F-4F71-A30C-9DC70789B56F}">
      <dgm:prSet phldrT="[Text]" custT="1"/>
      <dgm:spPr>
        <a:xfrm>
          <a:off x="490226" y="3334934"/>
          <a:ext cx="6544710" cy="666917"/>
        </a:xfrm>
      </dgm:spPr>
      <dgm:t>
        <a:bodyPr/>
        <a:lstStyle/>
        <a:p>
          <a:r>
            <a:rPr lang="en-US" sz="1600" dirty="0">
              <a:latin typeface="+mn-lt"/>
            </a:rPr>
            <a:t>Strategies to improve  ML projects</a:t>
          </a:r>
          <a:endParaRPr lang="en-US" sz="1600" dirty="0">
            <a:solidFill>
              <a:srgbClr val="002060"/>
            </a:solidFill>
            <a:latin typeface="+mn-lt"/>
            <a:ea typeface="+mn-ea"/>
            <a:cs typeface="+mn-cs"/>
          </a:endParaRPr>
        </a:p>
      </dgm:t>
    </dgm:pt>
    <dgm:pt modelId="{D2AB7A2C-64F0-4068-BD52-B905244CA01C}" type="sibTrans" cxnId="{8B04C121-CF8E-4D57-ACBA-73EA84CEFF03}">
      <dgm:prSet/>
      <dgm:spPr/>
      <dgm:t>
        <a:bodyPr/>
        <a:lstStyle/>
        <a:p>
          <a:endParaRPr lang="en-US" sz="1000">
            <a:latin typeface="+mn-lt"/>
          </a:endParaRPr>
        </a:p>
      </dgm:t>
    </dgm:pt>
    <dgm:pt modelId="{92BE269E-5F92-462E-AA83-62A4B57134B6}" type="parTrans" cxnId="{8B04C121-CF8E-4D57-ACBA-73EA84CEFF03}">
      <dgm:prSet/>
      <dgm:spPr/>
      <dgm:t>
        <a:bodyPr/>
        <a:lstStyle/>
        <a:p>
          <a:endParaRPr lang="en-US" sz="1000">
            <a:latin typeface="+mn-lt"/>
          </a:endParaRPr>
        </a:p>
      </dgm:t>
    </dgm:pt>
    <dgm:pt modelId="{FBE59EBB-E3C6-4BA4-910C-9A0876B39CFB}">
      <dgm:prSet phldrT="[Text]" custT="1"/>
      <dgm:spPr>
        <a:xfrm>
          <a:off x="490226" y="3334934"/>
          <a:ext cx="6544710" cy="666917"/>
        </a:xfrm>
      </dgm:spPr>
      <dgm:t>
        <a:bodyPr/>
        <a:lstStyle/>
        <a:p>
          <a:r>
            <a:rPr lang="en-US" sz="1000" dirty="0">
              <a:solidFill>
                <a:srgbClr val="002060"/>
              </a:solidFill>
              <a:latin typeface="+mn-lt"/>
              <a:ea typeface="+mn-ea"/>
              <a:cs typeface="+mn-cs"/>
            </a:rPr>
            <a:t>Types of Machine Learning  </a:t>
          </a:r>
        </a:p>
      </dgm:t>
    </dgm:pt>
    <dgm:pt modelId="{ED4B231D-1600-4AD3-81A5-D703C6EC8F1B}" type="parTrans" cxnId="{FD361F9F-1CB0-464D-8A36-D0DD16B45CA6}">
      <dgm:prSet/>
      <dgm:spPr/>
    </dgm:pt>
    <dgm:pt modelId="{AC90F01C-48AD-46FB-96B3-B6F3DC9A975D}" type="sibTrans" cxnId="{FD361F9F-1CB0-464D-8A36-D0DD16B45CA6}">
      <dgm:prSet/>
      <dgm:spPr/>
    </dgm:pt>
    <dgm:pt modelId="{2072B00F-11F2-4153-964D-A1BA4CC4B02F}" type="pres">
      <dgm:prSet presAssocID="{E3392575-D698-4EC8-8968-2A09BFC04475}" presName="linear" presStyleCnt="0">
        <dgm:presLayoutVars>
          <dgm:dir/>
          <dgm:animLvl val="lvl"/>
          <dgm:resizeHandles val="exact"/>
        </dgm:presLayoutVars>
      </dgm:prSet>
      <dgm:spPr/>
    </dgm:pt>
    <dgm:pt modelId="{EF260C87-9B4D-4CC5-A925-859B696E6D92}" type="pres">
      <dgm:prSet presAssocID="{A374E806-4806-438E-B1E1-16E1E65DF7D2}" presName="parentLin" presStyleCnt="0"/>
      <dgm:spPr/>
    </dgm:pt>
    <dgm:pt modelId="{49E1F9D0-80C3-4684-9153-EA5FE3781FC6}" type="pres">
      <dgm:prSet presAssocID="{A374E806-4806-438E-B1E1-16E1E65DF7D2}" presName="parentLeftMargin" presStyleLbl="node1" presStyleIdx="0" presStyleCnt="4"/>
      <dgm:spPr/>
    </dgm:pt>
    <dgm:pt modelId="{49BD3E90-869E-45FC-AF3C-FB727890A89F}" type="pres">
      <dgm:prSet presAssocID="{A374E806-4806-438E-B1E1-16E1E65DF7D2}" presName="parentText" presStyleLbl="node1" presStyleIdx="0" presStyleCnt="4">
        <dgm:presLayoutVars>
          <dgm:chMax val="0"/>
          <dgm:bulletEnabled val="1"/>
        </dgm:presLayoutVars>
      </dgm:prSet>
      <dgm:spPr/>
    </dgm:pt>
    <dgm:pt modelId="{81A7ABC1-B21D-472C-B67B-8B3E7F3A7A32}" type="pres">
      <dgm:prSet presAssocID="{A374E806-4806-438E-B1E1-16E1E65DF7D2}" presName="negativeSpace" presStyleCnt="0"/>
      <dgm:spPr/>
    </dgm:pt>
    <dgm:pt modelId="{E7E12EB9-9107-4CBD-AFFB-A63EC3095FBE}" type="pres">
      <dgm:prSet presAssocID="{A374E806-4806-438E-B1E1-16E1E65DF7D2}" presName="childText" presStyleLbl="conFgAcc1" presStyleIdx="0" presStyleCnt="4">
        <dgm:presLayoutVars>
          <dgm:bulletEnabled val="1"/>
        </dgm:presLayoutVars>
      </dgm:prSet>
      <dgm:spPr/>
    </dgm:pt>
    <dgm:pt modelId="{04E5B525-5D86-45BC-8A7D-2EA262189668}" type="pres">
      <dgm:prSet presAssocID="{47D37E47-059C-47E6-898C-0DF5244CFB78}" presName="spaceBetweenRectangles" presStyleCnt="0"/>
      <dgm:spPr/>
    </dgm:pt>
    <dgm:pt modelId="{08631B67-5D9E-4FE6-9A13-27069BFB5A38}" type="pres">
      <dgm:prSet presAssocID="{5F02B82C-A084-4D6A-9177-F93AC4C1F646}" presName="parentLin" presStyleCnt="0"/>
      <dgm:spPr/>
    </dgm:pt>
    <dgm:pt modelId="{15817D06-51C8-4C86-8B1F-8AE5BD9F8164}" type="pres">
      <dgm:prSet presAssocID="{5F02B82C-A084-4D6A-9177-F93AC4C1F646}" presName="parentLeftMargin" presStyleLbl="node1" presStyleIdx="0" presStyleCnt="4"/>
      <dgm:spPr/>
    </dgm:pt>
    <dgm:pt modelId="{8CA8FE83-2588-42C5-B78C-16F98CEC7B1E}" type="pres">
      <dgm:prSet presAssocID="{5F02B82C-A084-4D6A-9177-F93AC4C1F646}" presName="parentText" presStyleLbl="node1" presStyleIdx="1" presStyleCnt="4">
        <dgm:presLayoutVars>
          <dgm:chMax val="0"/>
          <dgm:bulletEnabled val="1"/>
        </dgm:presLayoutVars>
      </dgm:prSet>
      <dgm:spPr/>
    </dgm:pt>
    <dgm:pt modelId="{0C089F8C-3851-4DA7-996D-04C24200B938}" type="pres">
      <dgm:prSet presAssocID="{5F02B82C-A084-4D6A-9177-F93AC4C1F646}" presName="negativeSpace" presStyleCnt="0"/>
      <dgm:spPr/>
    </dgm:pt>
    <dgm:pt modelId="{143D8584-1FF8-4F88-84AB-852B0263E421}" type="pres">
      <dgm:prSet presAssocID="{5F02B82C-A084-4D6A-9177-F93AC4C1F646}" presName="childText" presStyleLbl="conFgAcc1" presStyleIdx="1" presStyleCnt="4">
        <dgm:presLayoutVars>
          <dgm:bulletEnabled val="1"/>
        </dgm:presLayoutVars>
      </dgm:prSet>
      <dgm:spPr/>
    </dgm:pt>
    <dgm:pt modelId="{B9D23934-667E-4DE8-B806-FF2F267DDEEE}" type="pres">
      <dgm:prSet presAssocID="{9212701E-0656-4BF1-A2D6-B86952B2DDC7}" presName="spaceBetweenRectangles" presStyleCnt="0"/>
      <dgm:spPr/>
    </dgm:pt>
    <dgm:pt modelId="{F4BAB578-C9BC-4790-8EA6-17D0B938939B}" type="pres">
      <dgm:prSet presAssocID="{0E09019E-F80F-4F71-A30C-9DC70789B56F}" presName="parentLin" presStyleCnt="0"/>
      <dgm:spPr/>
    </dgm:pt>
    <dgm:pt modelId="{7765C622-11A9-4590-A1D3-8D957416C401}" type="pres">
      <dgm:prSet presAssocID="{0E09019E-F80F-4F71-A30C-9DC70789B56F}" presName="parentLeftMargin" presStyleLbl="node1" presStyleIdx="1" presStyleCnt="4"/>
      <dgm:spPr/>
    </dgm:pt>
    <dgm:pt modelId="{D66CEC9C-058B-4DDC-8227-DB497B9359D5}" type="pres">
      <dgm:prSet presAssocID="{0E09019E-F80F-4F71-A30C-9DC70789B56F}" presName="parentText" presStyleLbl="node1" presStyleIdx="2" presStyleCnt="4">
        <dgm:presLayoutVars>
          <dgm:chMax val="0"/>
          <dgm:bulletEnabled val="1"/>
        </dgm:presLayoutVars>
      </dgm:prSet>
      <dgm:spPr/>
    </dgm:pt>
    <dgm:pt modelId="{87C712A2-56C1-4A60-A6CA-2384A830D429}" type="pres">
      <dgm:prSet presAssocID="{0E09019E-F80F-4F71-A30C-9DC70789B56F}" presName="negativeSpace" presStyleCnt="0"/>
      <dgm:spPr/>
    </dgm:pt>
    <dgm:pt modelId="{C1AEDBD4-F6DC-43C7-8F84-597A7C22868B}" type="pres">
      <dgm:prSet presAssocID="{0E09019E-F80F-4F71-A30C-9DC70789B56F}" presName="childText" presStyleLbl="conFgAcc1" presStyleIdx="2" presStyleCnt="4">
        <dgm:presLayoutVars>
          <dgm:bulletEnabled val="1"/>
        </dgm:presLayoutVars>
      </dgm:prSet>
      <dgm:spPr/>
    </dgm:pt>
    <dgm:pt modelId="{45B2C02A-5967-4843-977C-297FA64D941C}" type="pres">
      <dgm:prSet presAssocID="{D2AB7A2C-64F0-4068-BD52-B905244CA01C}" presName="spaceBetweenRectangles" presStyleCnt="0"/>
      <dgm:spPr/>
    </dgm:pt>
    <dgm:pt modelId="{7AE0041E-8EF5-488E-90EE-206513D66A1F}" type="pres">
      <dgm:prSet presAssocID="{53200214-3CEA-4DBB-BA34-EAB33E3DB537}" presName="parentLin" presStyleCnt="0"/>
      <dgm:spPr/>
    </dgm:pt>
    <dgm:pt modelId="{E571CF65-D5DC-4592-B550-53111BD4D950}" type="pres">
      <dgm:prSet presAssocID="{53200214-3CEA-4DBB-BA34-EAB33E3DB537}" presName="parentLeftMargin" presStyleLbl="node1" presStyleIdx="2" presStyleCnt="4"/>
      <dgm:spPr/>
    </dgm:pt>
    <dgm:pt modelId="{31358A21-47C8-47B0-B0E3-D0A6053BFC54}" type="pres">
      <dgm:prSet presAssocID="{53200214-3CEA-4DBB-BA34-EAB33E3DB537}" presName="parentText" presStyleLbl="node1" presStyleIdx="3" presStyleCnt="4">
        <dgm:presLayoutVars>
          <dgm:chMax val="0"/>
          <dgm:bulletEnabled val="1"/>
        </dgm:presLayoutVars>
      </dgm:prSet>
      <dgm:spPr/>
    </dgm:pt>
    <dgm:pt modelId="{125DE607-0AC6-416F-B98F-4887E3CEFBE0}" type="pres">
      <dgm:prSet presAssocID="{53200214-3CEA-4DBB-BA34-EAB33E3DB537}" presName="negativeSpace" presStyleCnt="0"/>
      <dgm:spPr/>
    </dgm:pt>
    <dgm:pt modelId="{CD2DB612-64CD-4520-A038-C32229DF3AE8}" type="pres">
      <dgm:prSet presAssocID="{53200214-3CEA-4DBB-BA34-EAB33E3DB537}" presName="childText" presStyleLbl="conFgAcc1" presStyleIdx="3" presStyleCnt="4">
        <dgm:presLayoutVars>
          <dgm:bulletEnabled val="1"/>
        </dgm:presLayoutVars>
      </dgm:prSet>
      <dgm:spPr/>
    </dgm:pt>
  </dgm:ptLst>
  <dgm:cxnLst>
    <dgm:cxn modelId="{66A9770C-3BCF-43C0-AFB0-F53E09586EE3}" srcId="{E3392575-D698-4EC8-8968-2A09BFC04475}" destId="{5F02B82C-A084-4D6A-9177-F93AC4C1F646}" srcOrd="1" destOrd="0" parTransId="{B36EAD16-295B-4385-B32D-9B6E220216B9}" sibTransId="{9212701E-0656-4BF1-A2D6-B86952B2DDC7}"/>
    <dgm:cxn modelId="{8B04C121-CF8E-4D57-ACBA-73EA84CEFF03}" srcId="{E3392575-D698-4EC8-8968-2A09BFC04475}" destId="{0E09019E-F80F-4F71-A30C-9DC70789B56F}" srcOrd="2" destOrd="0" parTransId="{92BE269E-5F92-462E-AA83-62A4B57134B6}" sibTransId="{D2AB7A2C-64F0-4068-BD52-B905244CA01C}"/>
    <dgm:cxn modelId="{0B68C729-DCE1-4F04-A15D-5CB1CFB4F0EC}" srcId="{5F02B82C-A084-4D6A-9177-F93AC4C1F646}" destId="{D1CC1D39-222B-4475-8965-B44FE9F69B14}" srcOrd="1" destOrd="0" parTransId="{C000DCCB-43BF-4C17-AFD2-C153CB5A60B3}" sibTransId="{E498418A-1C14-4A34-8826-CB54DA6DE30A}"/>
    <dgm:cxn modelId="{3857612D-1F10-47D9-AD7B-3CEFDF88C609}" type="presOf" srcId="{0E09019E-F80F-4F71-A30C-9DC70789B56F}" destId="{D66CEC9C-058B-4DDC-8227-DB497B9359D5}" srcOrd="1" destOrd="0" presId="urn:microsoft.com/office/officeart/2005/8/layout/list1"/>
    <dgm:cxn modelId="{44B64230-FACC-4D49-9652-55EDE6222310}" type="presOf" srcId="{5F02B82C-A084-4D6A-9177-F93AC4C1F646}" destId="{8CA8FE83-2588-42C5-B78C-16F98CEC7B1E}" srcOrd="1" destOrd="0" presId="urn:microsoft.com/office/officeart/2005/8/layout/list1"/>
    <dgm:cxn modelId="{DA125A35-ADBE-4F3E-9667-1D8D16836294}" type="presOf" srcId="{A374E806-4806-438E-B1E1-16E1E65DF7D2}" destId="{49BD3E90-869E-45FC-AF3C-FB727890A89F}" srcOrd="1" destOrd="0" presId="urn:microsoft.com/office/officeart/2005/8/layout/list1"/>
    <dgm:cxn modelId="{CA78323A-BDED-4CA0-8778-2625FBCD93E4}" srcId="{5F02B82C-A084-4D6A-9177-F93AC4C1F646}" destId="{A6D5CC89-AE73-44D3-A424-9002F3A9C19C}" srcOrd="0" destOrd="0" parTransId="{565A8EFB-479B-498A-8925-40F8D19D1504}" sibTransId="{4F30D7BE-DEF5-425F-8D87-595B6A372499}"/>
    <dgm:cxn modelId="{9383A242-64DF-42C4-8C80-F8F4EDD0FF15}" type="presOf" srcId="{FBE59EBB-E3C6-4BA4-910C-9A0876B39CFB}" destId="{E7E12EB9-9107-4CBD-AFFB-A63EC3095FBE}" srcOrd="0" destOrd="1" presId="urn:microsoft.com/office/officeart/2005/8/layout/list1"/>
    <dgm:cxn modelId="{1AAD6669-6EB1-4BE9-9319-73192A01AA34}" type="presOf" srcId="{A6D5CC89-AE73-44D3-A424-9002F3A9C19C}" destId="{143D8584-1FF8-4F88-84AB-852B0263E421}" srcOrd="0" destOrd="0" presId="urn:microsoft.com/office/officeart/2005/8/layout/list1"/>
    <dgm:cxn modelId="{0065B16F-73C9-47D4-B163-36635F7D498F}" type="presOf" srcId="{D1CC1D39-222B-4475-8965-B44FE9F69B14}" destId="{143D8584-1FF8-4F88-84AB-852B0263E421}" srcOrd="0" destOrd="1" presId="urn:microsoft.com/office/officeart/2005/8/layout/list1"/>
    <dgm:cxn modelId="{718BA257-720D-4144-80EE-A1F496A08628}" type="presOf" srcId="{53200214-3CEA-4DBB-BA34-EAB33E3DB537}" destId="{E571CF65-D5DC-4592-B550-53111BD4D950}" srcOrd="0" destOrd="0" presId="urn:microsoft.com/office/officeart/2005/8/layout/list1"/>
    <dgm:cxn modelId="{D57DBC8A-4B1D-4DF5-B3FB-508EE37ADA95}" srcId="{E3392575-D698-4EC8-8968-2A09BFC04475}" destId="{53200214-3CEA-4DBB-BA34-EAB33E3DB537}" srcOrd="3" destOrd="0" parTransId="{5BAACC33-4737-42F3-9A56-D0C472795B0C}" sibTransId="{4A568C08-8ED8-4CF8-B35F-8BE4830F5972}"/>
    <dgm:cxn modelId="{AD73AB8B-6A1A-40A1-A49A-51357274E04F}" type="presOf" srcId="{295E6438-48C3-44BD-85FE-34A3A687AE43}" destId="{E7E12EB9-9107-4CBD-AFFB-A63EC3095FBE}" srcOrd="0" destOrd="0" presId="urn:microsoft.com/office/officeart/2005/8/layout/list1"/>
    <dgm:cxn modelId="{8FEA118F-2003-4092-8C87-683959EFEF9A}" type="presOf" srcId="{53200214-3CEA-4DBB-BA34-EAB33E3DB537}" destId="{31358A21-47C8-47B0-B0E3-D0A6053BFC54}" srcOrd="1" destOrd="0" presId="urn:microsoft.com/office/officeart/2005/8/layout/list1"/>
    <dgm:cxn modelId="{FD361F9F-1CB0-464D-8A36-D0DD16B45CA6}" srcId="{A374E806-4806-438E-B1E1-16E1E65DF7D2}" destId="{FBE59EBB-E3C6-4BA4-910C-9A0876B39CFB}" srcOrd="1" destOrd="0" parTransId="{ED4B231D-1600-4AD3-81A5-D703C6EC8F1B}" sibTransId="{AC90F01C-48AD-46FB-96B3-B6F3DC9A975D}"/>
    <dgm:cxn modelId="{9BD3C4B0-3DCB-4DD1-9D90-504910291A4F}" type="presOf" srcId="{E3392575-D698-4EC8-8968-2A09BFC04475}" destId="{2072B00F-11F2-4153-964D-A1BA4CC4B02F}" srcOrd="0" destOrd="0" presId="urn:microsoft.com/office/officeart/2005/8/layout/list1"/>
    <dgm:cxn modelId="{F2B35BC2-98C2-4F41-8041-7B0E36E36FF7}" srcId="{A374E806-4806-438E-B1E1-16E1E65DF7D2}" destId="{295E6438-48C3-44BD-85FE-34A3A687AE43}" srcOrd="0" destOrd="0" parTransId="{CD76DB5A-C831-443A-8FBD-789493C45284}" sibTransId="{ED564A92-2D0D-41DE-9D65-0772C176A9DF}"/>
    <dgm:cxn modelId="{939BAEC4-84C1-4DA1-8B17-D95F2B0E01C2}" srcId="{E3392575-D698-4EC8-8968-2A09BFC04475}" destId="{A374E806-4806-438E-B1E1-16E1E65DF7D2}" srcOrd="0" destOrd="0" parTransId="{A3E39919-A9BA-4117-A54A-8D7369D18166}" sibTransId="{47D37E47-059C-47E6-898C-0DF5244CFB78}"/>
    <dgm:cxn modelId="{D577ADC8-BE94-48E7-9F41-6A542E95D750}" type="presOf" srcId="{0E09019E-F80F-4F71-A30C-9DC70789B56F}" destId="{7765C622-11A9-4590-A1D3-8D957416C401}" srcOrd="0" destOrd="0" presId="urn:microsoft.com/office/officeart/2005/8/layout/list1"/>
    <dgm:cxn modelId="{06807BDD-5418-43EB-A793-42D2BEFCC7E4}" type="presOf" srcId="{A374E806-4806-438E-B1E1-16E1E65DF7D2}" destId="{49E1F9D0-80C3-4684-9153-EA5FE3781FC6}" srcOrd="0" destOrd="0" presId="urn:microsoft.com/office/officeart/2005/8/layout/list1"/>
    <dgm:cxn modelId="{F0DE49E2-B920-4611-96D7-92E0752977AE}" type="presOf" srcId="{5F02B82C-A084-4D6A-9177-F93AC4C1F646}" destId="{15817D06-51C8-4C86-8B1F-8AE5BD9F8164}" srcOrd="0" destOrd="0" presId="urn:microsoft.com/office/officeart/2005/8/layout/list1"/>
    <dgm:cxn modelId="{07D5040D-B29E-43E8-93D9-F298631B545C}" type="presParOf" srcId="{2072B00F-11F2-4153-964D-A1BA4CC4B02F}" destId="{EF260C87-9B4D-4CC5-A925-859B696E6D92}" srcOrd="0" destOrd="0" presId="urn:microsoft.com/office/officeart/2005/8/layout/list1"/>
    <dgm:cxn modelId="{CD5F611C-B1F1-42AA-9D53-470CB87D4D9D}" type="presParOf" srcId="{EF260C87-9B4D-4CC5-A925-859B696E6D92}" destId="{49E1F9D0-80C3-4684-9153-EA5FE3781FC6}" srcOrd="0" destOrd="0" presId="urn:microsoft.com/office/officeart/2005/8/layout/list1"/>
    <dgm:cxn modelId="{4AE7A0BC-F1D2-4093-963C-45106C7FABC6}" type="presParOf" srcId="{EF260C87-9B4D-4CC5-A925-859B696E6D92}" destId="{49BD3E90-869E-45FC-AF3C-FB727890A89F}" srcOrd="1" destOrd="0" presId="urn:microsoft.com/office/officeart/2005/8/layout/list1"/>
    <dgm:cxn modelId="{0372A12E-BD89-46D4-A30B-D603A7D0CDF5}" type="presParOf" srcId="{2072B00F-11F2-4153-964D-A1BA4CC4B02F}" destId="{81A7ABC1-B21D-472C-B67B-8B3E7F3A7A32}" srcOrd="1" destOrd="0" presId="urn:microsoft.com/office/officeart/2005/8/layout/list1"/>
    <dgm:cxn modelId="{48F1FDAC-5E6D-45EB-B5B0-11BCBA50011A}" type="presParOf" srcId="{2072B00F-11F2-4153-964D-A1BA4CC4B02F}" destId="{E7E12EB9-9107-4CBD-AFFB-A63EC3095FBE}" srcOrd="2" destOrd="0" presId="urn:microsoft.com/office/officeart/2005/8/layout/list1"/>
    <dgm:cxn modelId="{B570C276-6FAA-4FD6-929A-2A4DE5F902F1}" type="presParOf" srcId="{2072B00F-11F2-4153-964D-A1BA4CC4B02F}" destId="{04E5B525-5D86-45BC-8A7D-2EA262189668}" srcOrd="3" destOrd="0" presId="urn:microsoft.com/office/officeart/2005/8/layout/list1"/>
    <dgm:cxn modelId="{B3828829-DAC1-495D-A6E6-8F3FAF0C463A}" type="presParOf" srcId="{2072B00F-11F2-4153-964D-A1BA4CC4B02F}" destId="{08631B67-5D9E-4FE6-9A13-27069BFB5A38}" srcOrd="4" destOrd="0" presId="urn:microsoft.com/office/officeart/2005/8/layout/list1"/>
    <dgm:cxn modelId="{5554A4D2-9387-4A6F-BDAD-005C9A2D9CA5}" type="presParOf" srcId="{08631B67-5D9E-4FE6-9A13-27069BFB5A38}" destId="{15817D06-51C8-4C86-8B1F-8AE5BD9F8164}" srcOrd="0" destOrd="0" presId="urn:microsoft.com/office/officeart/2005/8/layout/list1"/>
    <dgm:cxn modelId="{80798850-D6E2-43C7-92DA-5D901AAC18A1}" type="presParOf" srcId="{08631B67-5D9E-4FE6-9A13-27069BFB5A38}" destId="{8CA8FE83-2588-42C5-B78C-16F98CEC7B1E}" srcOrd="1" destOrd="0" presId="urn:microsoft.com/office/officeart/2005/8/layout/list1"/>
    <dgm:cxn modelId="{C53BC5DF-F8F5-449D-943A-E4A5EFF79E2D}" type="presParOf" srcId="{2072B00F-11F2-4153-964D-A1BA4CC4B02F}" destId="{0C089F8C-3851-4DA7-996D-04C24200B938}" srcOrd="5" destOrd="0" presId="urn:microsoft.com/office/officeart/2005/8/layout/list1"/>
    <dgm:cxn modelId="{55DA41C8-225E-41B9-B7D4-465F092A142F}" type="presParOf" srcId="{2072B00F-11F2-4153-964D-A1BA4CC4B02F}" destId="{143D8584-1FF8-4F88-84AB-852B0263E421}" srcOrd="6" destOrd="0" presId="urn:microsoft.com/office/officeart/2005/8/layout/list1"/>
    <dgm:cxn modelId="{31FCE947-6EBF-45B4-BDCA-896C1A26D169}" type="presParOf" srcId="{2072B00F-11F2-4153-964D-A1BA4CC4B02F}" destId="{B9D23934-667E-4DE8-B806-FF2F267DDEEE}" srcOrd="7" destOrd="0" presId="urn:microsoft.com/office/officeart/2005/8/layout/list1"/>
    <dgm:cxn modelId="{C7AA7334-7BE1-4100-A254-A87691410A34}" type="presParOf" srcId="{2072B00F-11F2-4153-964D-A1BA4CC4B02F}" destId="{F4BAB578-C9BC-4790-8EA6-17D0B938939B}" srcOrd="8" destOrd="0" presId="urn:microsoft.com/office/officeart/2005/8/layout/list1"/>
    <dgm:cxn modelId="{E8A312A8-2BF4-4E6F-AA1E-1A46172963C3}" type="presParOf" srcId="{F4BAB578-C9BC-4790-8EA6-17D0B938939B}" destId="{7765C622-11A9-4590-A1D3-8D957416C401}" srcOrd="0" destOrd="0" presId="urn:microsoft.com/office/officeart/2005/8/layout/list1"/>
    <dgm:cxn modelId="{5F36F4A4-D81F-4980-AB66-E0C143543A16}" type="presParOf" srcId="{F4BAB578-C9BC-4790-8EA6-17D0B938939B}" destId="{D66CEC9C-058B-4DDC-8227-DB497B9359D5}" srcOrd="1" destOrd="0" presId="urn:microsoft.com/office/officeart/2005/8/layout/list1"/>
    <dgm:cxn modelId="{BE8FBA95-016A-44DD-8E8F-846A2EAE1D9E}" type="presParOf" srcId="{2072B00F-11F2-4153-964D-A1BA4CC4B02F}" destId="{87C712A2-56C1-4A60-A6CA-2384A830D429}" srcOrd="9" destOrd="0" presId="urn:microsoft.com/office/officeart/2005/8/layout/list1"/>
    <dgm:cxn modelId="{79CFDEB3-BABA-42CF-B7B4-103CA961A7D3}" type="presParOf" srcId="{2072B00F-11F2-4153-964D-A1BA4CC4B02F}" destId="{C1AEDBD4-F6DC-43C7-8F84-597A7C22868B}" srcOrd="10" destOrd="0" presId="urn:microsoft.com/office/officeart/2005/8/layout/list1"/>
    <dgm:cxn modelId="{6E706C3A-83A6-4587-85D7-FF2347E44FCC}" type="presParOf" srcId="{2072B00F-11F2-4153-964D-A1BA4CC4B02F}" destId="{45B2C02A-5967-4843-977C-297FA64D941C}" srcOrd="11" destOrd="0" presId="urn:microsoft.com/office/officeart/2005/8/layout/list1"/>
    <dgm:cxn modelId="{244DFBE6-4386-4087-868F-B9E47562B0F6}" type="presParOf" srcId="{2072B00F-11F2-4153-964D-A1BA4CC4B02F}" destId="{7AE0041E-8EF5-488E-90EE-206513D66A1F}" srcOrd="12" destOrd="0" presId="urn:microsoft.com/office/officeart/2005/8/layout/list1"/>
    <dgm:cxn modelId="{7D5D5A6C-8809-461A-835B-ECCE0DCB1FD8}" type="presParOf" srcId="{7AE0041E-8EF5-488E-90EE-206513D66A1F}" destId="{E571CF65-D5DC-4592-B550-53111BD4D950}" srcOrd="0" destOrd="0" presId="urn:microsoft.com/office/officeart/2005/8/layout/list1"/>
    <dgm:cxn modelId="{B42ED94C-8A2C-414E-A2B0-DFEEE66ECB6F}" type="presParOf" srcId="{7AE0041E-8EF5-488E-90EE-206513D66A1F}" destId="{31358A21-47C8-47B0-B0E3-D0A6053BFC54}" srcOrd="1" destOrd="0" presId="urn:microsoft.com/office/officeart/2005/8/layout/list1"/>
    <dgm:cxn modelId="{4DC19753-62BE-47EF-93B5-843DCAB1C7E0}" type="presParOf" srcId="{2072B00F-11F2-4153-964D-A1BA4CC4B02F}" destId="{125DE607-0AC6-416F-B98F-4887E3CEFBE0}" srcOrd="13" destOrd="0" presId="urn:microsoft.com/office/officeart/2005/8/layout/list1"/>
    <dgm:cxn modelId="{E06781AD-771D-4DAF-8045-5BF3A859CACF}" type="presParOf" srcId="{2072B00F-11F2-4153-964D-A1BA4CC4B02F}" destId="{CD2DB612-64CD-4520-A038-C32229DF3AE8}"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D8AD05-88D4-4DAC-A24E-81E79287E419}" type="doc">
      <dgm:prSet loTypeId="urn:microsoft.com/office/officeart/2005/8/layout/hList7" loCatId="list" qsTypeId="urn:microsoft.com/office/officeart/2005/8/quickstyle/simple1" qsCatId="simple" csTypeId="urn:microsoft.com/office/officeart/2005/8/colors/colorful2" csCatId="colorful" phldr="1"/>
      <dgm:spPr/>
    </dgm:pt>
    <dgm:pt modelId="{7B620BCD-1A10-4E15-933E-22F51EFFE1A8}">
      <dgm:prSet phldrT="[Text]" custT="1"/>
      <dgm:spPr>
        <a:xfrm>
          <a:off x="5773472" y="1874472"/>
          <a:ext cx="1644036" cy="683229"/>
        </a:xfrm>
      </dgm:spPr>
      <dgm:t>
        <a:bodyPr/>
        <a:lstStyle/>
        <a:p>
          <a:r>
            <a:rPr lang="en-US" sz="1600" b="1" dirty="0">
              <a:latin typeface="Calibri" panose="020F0502020204030204" pitchFamily="34" charset="0"/>
              <a:ea typeface="+mn-ea"/>
              <a:cs typeface="+mn-cs"/>
            </a:rPr>
            <a:t>What is Machine Learning</a:t>
          </a:r>
        </a:p>
      </dgm:t>
    </dgm:pt>
    <dgm:pt modelId="{BAF0AD45-0B16-49A2-AD8E-911E3D4852DE}" type="parTrans" cxnId="{0B099873-4BCD-485F-9523-E681453063E4}">
      <dgm:prSet/>
      <dgm:spPr/>
      <dgm:t>
        <a:bodyPr/>
        <a:lstStyle/>
        <a:p>
          <a:endParaRPr lang="en-US" sz="1600"/>
        </a:p>
      </dgm:t>
    </dgm:pt>
    <dgm:pt modelId="{B87C8C38-9989-494A-A762-0AFE94510853}" type="sibTrans" cxnId="{0B099873-4BCD-485F-9523-E681453063E4}">
      <dgm:prSet/>
      <dgm:spPr/>
      <dgm:t>
        <a:bodyPr/>
        <a:lstStyle/>
        <a:p>
          <a:endParaRPr lang="en-US" sz="1600"/>
        </a:p>
      </dgm:t>
    </dgm:pt>
    <dgm:pt modelId="{8B0449CD-6055-49A2-8A05-89FE93AD1406}">
      <dgm:prSet phldrT="[Text]" custT="1"/>
      <dgm:spPr>
        <a:xfrm>
          <a:off x="7695719" y="1874472"/>
          <a:ext cx="1644036" cy="683229"/>
        </a:xfrm>
      </dgm:spPr>
      <dgm:t>
        <a:bodyPr/>
        <a:lstStyle/>
        <a:p>
          <a:r>
            <a:rPr lang="en-US" sz="1600" b="1" dirty="0">
              <a:latin typeface="Calibri" panose="020F0502020204030204" pitchFamily="34" charset="0"/>
              <a:ea typeface="+mn-ea"/>
              <a:cs typeface="+mn-cs"/>
            </a:rPr>
            <a:t>Types of Machine Learning.</a:t>
          </a:r>
        </a:p>
      </dgm:t>
    </dgm:pt>
    <dgm:pt modelId="{9FEE7941-8F99-46B1-A974-A288FC07725D}" type="parTrans" cxnId="{B5D2B80A-9BC1-4FC3-A8EC-03015B2C526D}">
      <dgm:prSet/>
      <dgm:spPr/>
      <dgm:t>
        <a:bodyPr/>
        <a:lstStyle/>
        <a:p>
          <a:endParaRPr lang="en-US" sz="1600"/>
        </a:p>
      </dgm:t>
    </dgm:pt>
    <dgm:pt modelId="{F59144F4-AEAD-4980-B60E-D2F001F3C312}" type="sibTrans" cxnId="{B5D2B80A-9BC1-4FC3-A8EC-03015B2C526D}">
      <dgm:prSet/>
      <dgm:spPr/>
      <dgm:t>
        <a:bodyPr/>
        <a:lstStyle/>
        <a:p>
          <a:endParaRPr lang="en-US" sz="1600"/>
        </a:p>
      </dgm:t>
    </dgm:pt>
    <dgm:pt modelId="{A44D4496-2EA7-464E-901E-A8D8FD74622F}" type="pres">
      <dgm:prSet presAssocID="{59D8AD05-88D4-4DAC-A24E-81E79287E419}" presName="Name0" presStyleCnt="0">
        <dgm:presLayoutVars>
          <dgm:dir/>
          <dgm:resizeHandles val="exact"/>
        </dgm:presLayoutVars>
      </dgm:prSet>
      <dgm:spPr/>
    </dgm:pt>
    <dgm:pt modelId="{9542E8BC-DDD6-496D-992D-DE1CD01BE118}" type="pres">
      <dgm:prSet presAssocID="{59D8AD05-88D4-4DAC-A24E-81E79287E419}" presName="fgShape" presStyleLbl="fgShp" presStyleIdx="0" presStyleCnt="1" custScaleX="108696"/>
      <dgm:spPr/>
    </dgm:pt>
    <dgm:pt modelId="{EE9A2B25-74A8-4068-884D-3F7C4B0140FA}" type="pres">
      <dgm:prSet presAssocID="{59D8AD05-88D4-4DAC-A24E-81E79287E419}" presName="linComp" presStyleCnt="0"/>
      <dgm:spPr/>
    </dgm:pt>
    <dgm:pt modelId="{0079AD0F-146B-4EBF-89DA-8560F47548FA}" type="pres">
      <dgm:prSet presAssocID="{7B620BCD-1A10-4E15-933E-22F51EFFE1A8}" presName="compNode" presStyleCnt="0"/>
      <dgm:spPr/>
    </dgm:pt>
    <dgm:pt modelId="{A3E016F2-D598-45ED-849D-EFE3203AE8F3}" type="pres">
      <dgm:prSet presAssocID="{7B620BCD-1A10-4E15-933E-22F51EFFE1A8}" presName="bkgdShape" presStyleLbl="node1" presStyleIdx="0" presStyleCnt="2"/>
      <dgm:spPr/>
    </dgm:pt>
    <dgm:pt modelId="{686DB2CF-0A14-4BA3-9114-B1B421D5AA46}" type="pres">
      <dgm:prSet presAssocID="{7B620BCD-1A10-4E15-933E-22F51EFFE1A8}" presName="nodeTx" presStyleLbl="node1" presStyleIdx="0" presStyleCnt="2">
        <dgm:presLayoutVars>
          <dgm:bulletEnabled val="1"/>
        </dgm:presLayoutVars>
      </dgm:prSet>
      <dgm:spPr/>
    </dgm:pt>
    <dgm:pt modelId="{3B51912A-543E-4EF6-A560-12067CB620F7}" type="pres">
      <dgm:prSet presAssocID="{7B620BCD-1A10-4E15-933E-22F51EFFE1A8}" presName="invisiNode" presStyleLbl="node1" presStyleIdx="0" presStyleCnt="2"/>
      <dgm:spPr/>
    </dgm:pt>
    <dgm:pt modelId="{189DB2FB-C888-4FF0-81F2-3A5A2D8F8F57}" type="pres">
      <dgm:prSet presAssocID="{7B620BCD-1A10-4E15-933E-22F51EFFE1A8}" presName="imagNode" presStyleLbl="fgImgPlace1" presStyleIdx="0" presStyleCnt="2"/>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4000" r="-4000"/>
          </a:stretch>
        </a:blipFill>
      </dgm:spPr>
    </dgm:pt>
    <dgm:pt modelId="{62D45AAB-C034-4267-AA84-7EE01E71D418}" type="pres">
      <dgm:prSet presAssocID="{B87C8C38-9989-494A-A762-0AFE94510853}" presName="sibTrans" presStyleLbl="sibTrans2D1" presStyleIdx="0" presStyleCnt="0"/>
      <dgm:spPr/>
    </dgm:pt>
    <dgm:pt modelId="{A13D7F2B-EE55-4B17-B94C-660D8ED938BD}" type="pres">
      <dgm:prSet presAssocID="{8B0449CD-6055-49A2-8A05-89FE93AD1406}" presName="compNode" presStyleCnt="0"/>
      <dgm:spPr/>
    </dgm:pt>
    <dgm:pt modelId="{D740932F-EB32-4C77-A988-0DCF600BF19E}" type="pres">
      <dgm:prSet presAssocID="{8B0449CD-6055-49A2-8A05-89FE93AD1406}" presName="bkgdShape" presStyleLbl="node1" presStyleIdx="1" presStyleCnt="2"/>
      <dgm:spPr/>
    </dgm:pt>
    <dgm:pt modelId="{2871F5B7-90A6-4DBA-8D70-802EF5A0FBC3}" type="pres">
      <dgm:prSet presAssocID="{8B0449CD-6055-49A2-8A05-89FE93AD1406}" presName="nodeTx" presStyleLbl="node1" presStyleIdx="1" presStyleCnt="2">
        <dgm:presLayoutVars>
          <dgm:bulletEnabled val="1"/>
        </dgm:presLayoutVars>
      </dgm:prSet>
      <dgm:spPr/>
    </dgm:pt>
    <dgm:pt modelId="{7D27C5EE-472C-4826-B152-AA65ED2C3470}" type="pres">
      <dgm:prSet presAssocID="{8B0449CD-6055-49A2-8A05-89FE93AD1406}" presName="invisiNode" presStyleLbl="node1" presStyleIdx="1" presStyleCnt="2"/>
      <dgm:spPr/>
    </dgm:pt>
    <dgm:pt modelId="{99CC33DB-EF08-49FE-A961-DB59F9728786}" type="pres">
      <dgm:prSet presAssocID="{8B0449CD-6055-49A2-8A05-89FE93AD1406}" presName="imagNode" presStyleLbl="f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Lst>
  <dgm:cxnLst>
    <dgm:cxn modelId="{B5D2B80A-9BC1-4FC3-A8EC-03015B2C526D}" srcId="{59D8AD05-88D4-4DAC-A24E-81E79287E419}" destId="{8B0449CD-6055-49A2-8A05-89FE93AD1406}" srcOrd="1" destOrd="0" parTransId="{9FEE7941-8F99-46B1-A974-A288FC07725D}" sibTransId="{F59144F4-AEAD-4980-B60E-D2F001F3C312}"/>
    <dgm:cxn modelId="{829B930B-401A-408A-B7FB-47C3BC620278}" type="presOf" srcId="{8B0449CD-6055-49A2-8A05-89FE93AD1406}" destId="{D740932F-EB32-4C77-A988-0DCF600BF19E}" srcOrd="0" destOrd="0" presId="urn:microsoft.com/office/officeart/2005/8/layout/hList7"/>
    <dgm:cxn modelId="{E0B69045-277A-42BC-89A7-E0887F93788C}" type="presOf" srcId="{8B0449CD-6055-49A2-8A05-89FE93AD1406}" destId="{2871F5B7-90A6-4DBA-8D70-802EF5A0FBC3}" srcOrd="1" destOrd="0" presId="urn:microsoft.com/office/officeart/2005/8/layout/hList7"/>
    <dgm:cxn modelId="{7D25DF52-8213-4E5C-AFD4-6C1DE962AC51}" type="presOf" srcId="{7B620BCD-1A10-4E15-933E-22F51EFFE1A8}" destId="{A3E016F2-D598-45ED-849D-EFE3203AE8F3}" srcOrd="0" destOrd="0" presId="urn:microsoft.com/office/officeart/2005/8/layout/hList7"/>
    <dgm:cxn modelId="{0B099873-4BCD-485F-9523-E681453063E4}" srcId="{59D8AD05-88D4-4DAC-A24E-81E79287E419}" destId="{7B620BCD-1A10-4E15-933E-22F51EFFE1A8}" srcOrd="0" destOrd="0" parTransId="{BAF0AD45-0B16-49A2-AD8E-911E3D4852DE}" sibTransId="{B87C8C38-9989-494A-A762-0AFE94510853}"/>
    <dgm:cxn modelId="{225AAE8C-0B76-4ABB-8878-8DB36A33FF68}" type="presOf" srcId="{59D8AD05-88D4-4DAC-A24E-81E79287E419}" destId="{A44D4496-2EA7-464E-901E-A8D8FD74622F}" srcOrd="0" destOrd="0" presId="urn:microsoft.com/office/officeart/2005/8/layout/hList7"/>
    <dgm:cxn modelId="{88D124AF-342C-4EBA-8D7D-8DBBDB477B88}" type="presOf" srcId="{B87C8C38-9989-494A-A762-0AFE94510853}" destId="{62D45AAB-C034-4267-AA84-7EE01E71D418}" srcOrd="0" destOrd="0" presId="urn:microsoft.com/office/officeart/2005/8/layout/hList7"/>
    <dgm:cxn modelId="{336F71B2-8FE7-407E-A361-53246E050B8D}" type="presOf" srcId="{7B620BCD-1A10-4E15-933E-22F51EFFE1A8}" destId="{686DB2CF-0A14-4BA3-9114-B1B421D5AA46}" srcOrd="1" destOrd="0" presId="urn:microsoft.com/office/officeart/2005/8/layout/hList7"/>
    <dgm:cxn modelId="{B9F1C393-6567-418F-8331-8E864CC06763}" type="presParOf" srcId="{A44D4496-2EA7-464E-901E-A8D8FD74622F}" destId="{9542E8BC-DDD6-496D-992D-DE1CD01BE118}" srcOrd="0" destOrd="0" presId="urn:microsoft.com/office/officeart/2005/8/layout/hList7"/>
    <dgm:cxn modelId="{1C5B5D53-3E86-49F8-9C4C-C9C0FEAC2DC2}" type="presParOf" srcId="{A44D4496-2EA7-464E-901E-A8D8FD74622F}" destId="{EE9A2B25-74A8-4068-884D-3F7C4B0140FA}" srcOrd="1" destOrd="0" presId="urn:microsoft.com/office/officeart/2005/8/layout/hList7"/>
    <dgm:cxn modelId="{02BADB5B-F54D-40B1-ABA6-C84819A01710}" type="presParOf" srcId="{EE9A2B25-74A8-4068-884D-3F7C4B0140FA}" destId="{0079AD0F-146B-4EBF-89DA-8560F47548FA}" srcOrd="0" destOrd="0" presId="urn:microsoft.com/office/officeart/2005/8/layout/hList7"/>
    <dgm:cxn modelId="{31DD735A-C52F-4578-8CD8-72BCA69B494E}" type="presParOf" srcId="{0079AD0F-146B-4EBF-89DA-8560F47548FA}" destId="{A3E016F2-D598-45ED-849D-EFE3203AE8F3}" srcOrd="0" destOrd="0" presId="urn:microsoft.com/office/officeart/2005/8/layout/hList7"/>
    <dgm:cxn modelId="{5FFA798B-DD90-459D-858B-B74DBD215896}" type="presParOf" srcId="{0079AD0F-146B-4EBF-89DA-8560F47548FA}" destId="{686DB2CF-0A14-4BA3-9114-B1B421D5AA46}" srcOrd="1" destOrd="0" presId="urn:microsoft.com/office/officeart/2005/8/layout/hList7"/>
    <dgm:cxn modelId="{A218FD23-02C0-4C54-A6DB-5C73F88A0252}" type="presParOf" srcId="{0079AD0F-146B-4EBF-89DA-8560F47548FA}" destId="{3B51912A-543E-4EF6-A560-12067CB620F7}" srcOrd="2" destOrd="0" presId="urn:microsoft.com/office/officeart/2005/8/layout/hList7"/>
    <dgm:cxn modelId="{1CE82B04-99E7-43F9-89CF-F02127BE2CF5}" type="presParOf" srcId="{0079AD0F-146B-4EBF-89DA-8560F47548FA}" destId="{189DB2FB-C888-4FF0-81F2-3A5A2D8F8F57}" srcOrd="3" destOrd="0" presId="urn:microsoft.com/office/officeart/2005/8/layout/hList7"/>
    <dgm:cxn modelId="{F7642640-C46E-410F-95F4-E8DE44860EFE}" type="presParOf" srcId="{EE9A2B25-74A8-4068-884D-3F7C4B0140FA}" destId="{62D45AAB-C034-4267-AA84-7EE01E71D418}" srcOrd="1" destOrd="0" presId="urn:microsoft.com/office/officeart/2005/8/layout/hList7"/>
    <dgm:cxn modelId="{E57E92B4-F56F-4433-9720-B1E97F0F2677}" type="presParOf" srcId="{EE9A2B25-74A8-4068-884D-3F7C4B0140FA}" destId="{A13D7F2B-EE55-4B17-B94C-660D8ED938BD}" srcOrd="2" destOrd="0" presId="urn:microsoft.com/office/officeart/2005/8/layout/hList7"/>
    <dgm:cxn modelId="{1173A6F0-9B1D-4916-A0DF-50C6B2D3A12C}" type="presParOf" srcId="{A13D7F2B-EE55-4B17-B94C-660D8ED938BD}" destId="{D740932F-EB32-4C77-A988-0DCF600BF19E}" srcOrd="0" destOrd="0" presId="urn:microsoft.com/office/officeart/2005/8/layout/hList7"/>
    <dgm:cxn modelId="{796AC201-E7C8-49F5-ABD1-9A100A3B8146}" type="presParOf" srcId="{A13D7F2B-EE55-4B17-B94C-660D8ED938BD}" destId="{2871F5B7-90A6-4DBA-8D70-802EF5A0FBC3}" srcOrd="1" destOrd="0" presId="urn:microsoft.com/office/officeart/2005/8/layout/hList7"/>
    <dgm:cxn modelId="{0257FAAF-667C-44BE-9CE2-CF6E9956B050}" type="presParOf" srcId="{A13D7F2B-EE55-4B17-B94C-660D8ED938BD}" destId="{7D27C5EE-472C-4826-B152-AA65ED2C3470}" srcOrd="2" destOrd="0" presId="urn:microsoft.com/office/officeart/2005/8/layout/hList7"/>
    <dgm:cxn modelId="{70C3C443-D222-42F5-888A-D9FA34C35C2E}" type="presParOf" srcId="{A13D7F2B-EE55-4B17-B94C-660D8ED938BD}" destId="{99CC33DB-EF08-49FE-A961-DB59F9728786}"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09959F-3DF6-403A-91D1-497BBBD8C4C6}" type="doc">
      <dgm:prSet loTypeId="urn:microsoft.com/office/officeart/2005/8/layout/vList3" loCatId="list" qsTypeId="urn:microsoft.com/office/officeart/2005/8/quickstyle/simple1" qsCatId="simple" csTypeId="urn:microsoft.com/office/officeart/2005/8/colors/accent1_2" csCatId="accent1" phldr="1"/>
      <dgm:spPr/>
    </dgm:pt>
    <dgm:pt modelId="{069E348C-E05A-499C-B867-88E5C5E1C449}">
      <dgm:prSet phldrT="[Text]" custT="1"/>
      <dgm:spPr/>
      <dgm:t>
        <a:bodyPr/>
        <a:lstStyle/>
        <a:p>
          <a:pPr algn="r"/>
          <a:r>
            <a:rPr lang="en-US" sz="1200" b="1" dirty="0">
              <a:solidFill>
                <a:schemeClr val="bg1"/>
              </a:solidFill>
              <a:latin typeface="Calibri" panose="020F0502020204030204" pitchFamily="34" charset="0"/>
            </a:rPr>
            <a:t>Supervised ML.</a:t>
          </a:r>
          <a:endParaRPr lang="en-US" sz="1200" dirty="0">
            <a:solidFill>
              <a:schemeClr val="bg1"/>
            </a:solidFill>
          </a:endParaRPr>
        </a:p>
      </dgm:t>
    </dgm:pt>
    <dgm:pt modelId="{8836CD70-F843-469D-A84F-502E638DDEB1}" type="parTrans" cxnId="{C016F7F9-2C44-4256-9747-35946DA0AABF}">
      <dgm:prSet/>
      <dgm:spPr/>
      <dgm:t>
        <a:bodyPr/>
        <a:lstStyle/>
        <a:p>
          <a:pPr algn="r"/>
          <a:endParaRPr lang="en-US" sz="1200">
            <a:solidFill>
              <a:schemeClr val="bg1"/>
            </a:solidFill>
          </a:endParaRPr>
        </a:p>
      </dgm:t>
    </dgm:pt>
    <dgm:pt modelId="{FFCC7CCA-F3DE-44F1-ABB8-D1C15AB1754E}" type="sibTrans" cxnId="{C016F7F9-2C44-4256-9747-35946DA0AABF}">
      <dgm:prSet/>
      <dgm:spPr/>
      <dgm:t>
        <a:bodyPr/>
        <a:lstStyle/>
        <a:p>
          <a:pPr algn="r"/>
          <a:endParaRPr lang="en-US" sz="1200">
            <a:solidFill>
              <a:schemeClr val="bg1"/>
            </a:solidFill>
          </a:endParaRPr>
        </a:p>
      </dgm:t>
    </dgm:pt>
    <dgm:pt modelId="{095B587F-4341-4F02-B5D3-254E01F4C725}">
      <dgm:prSet custT="1"/>
      <dgm:spPr/>
      <dgm:t>
        <a:bodyPr/>
        <a:lstStyle/>
        <a:p>
          <a:pPr algn="r"/>
          <a:r>
            <a:rPr lang="en-US" sz="1200" b="1" dirty="0">
              <a:solidFill>
                <a:schemeClr val="bg1"/>
              </a:solidFill>
              <a:latin typeface="Calibri" panose="020F0502020204030204" pitchFamily="34" charset="0"/>
            </a:rPr>
            <a:t>Unsupervised ML</a:t>
          </a:r>
        </a:p>
      </dgm:t>
    </dgm:pt>
    <dgm:pt modelId="{0482323A-A285-4041-916B-EB1EC6768B80}" type="parTrans" cxnId="{A2D6F1FC-EC5A-4B68-B0ED-A1340D0BBD8D}">
      <dgm:prSet/>
      <dgm:spPr/>
      <dgm:t>
        <a:bodyPr/>
        <a:lstStyle/>
        <a:p>
          <a:pPr algn="r"/>
          <a:endParaRPr lang="en-US" sz="1200">
            <a:solidFill>
              <a:schemeClr val="bg1"/>
            </a:solidFill>
          </a:endParaRPr>
        </a:p>
      </dgm:t>
    </dgm:pt>
    <dgm:pt modelId="{297A201E-C9F6-4F3C-B050-CA64559316B8}" type="sibTrans" cxnId="{A2D6F1FC-EC5A-4B68-B0ED-A1340D0BBD8D}">
      <dgm:prSet/>
      <dgm:spPr/>
      <dgm:t>
        <a:bodyPr/>
        <a:lstStyle/>
        <a:p>
          <a:pPr algn="r"/>
          <a:endParaRPr lang="en-US" sz="1200">
            <a:solidFill>
              <a:schemeClr val="bg1"/>
            </a:solidFill>
          </a:endParaRPr>
        </a:p>
      </dgm:t>
    </dgm:pt>
    <dgm:pt modelId="{CABA7ABB-40E2-4D99-8977-86FE2683F797}" type="pres">
      <dgm:prSet presAssocID="{3C09959F-3DF6-403A-91D1-497BBBD8C4C6}" presName="linearFlow" presStyleCnt="0">
        <dgm:presLayoutVars>
          <dgm:dir/>
          <dgm:resizeHandles val="exact"/>
        </dgm:presLayoutVars>
      </dgm:prSet>
      <dgm:spPr/>
    </dgm:pt>
    <dgm:pt modelId="{EACAE84D-E54A-4958-A1C5-BF3220CAD886}" type="pres">
      <dgm:prSet presAssocID="{069E348C-E05A-499C-B867-88E5C5E1C449}" presName="composite" presStyleCnt="0"/>
      <dgm:spPr/>
    </dgm:pt>
    <dgm:pt modelId="{1C4E3ADB-7502-4F75-901E-38F1C2B87C77}" type="pres">
      <dgm:prSet presAssocID="{069E348C-E05A-499C-B867-88E5C5E1C449}" presName="imgShp" presStyleLbl="fgImgPlace1" presStyleIdx="0" presStyleCnt="2"/>
      <dgm:spPr>
        <a:blipFill rotWithShape="1">
          <a:blip xmlns:r="http://schemas.openxmlformats.org/officeDocument/2006/relationships" r:embed="rId1"/>
          <a:srcRect/>
          <a:stretch>
            <a:fillRect l="-20000" r="-20000"/>
          </a:stretch>
        </a:blipFill>
      </dgm:spPr>
    </dgm:pt>
    <dgm:pt modelId="{888FF356-3CC7-4C4D-BCD1-067ADA26DBCE}" type="pres">
      <dgm:prSet presAssocID="{069E348C-E05A-499C-B867-88E5C5E1C449}" presName="txShp" presStyleLbl="node1" presStyleIdx="0" presStyleCnt="2">
        <dgm:presLayoutVars>
          <dgm:bulletEnabled val="1"/>
        </dgm:presLayoutVars>
      </dgm:prSet>
      <dgm:spPr/>
    </dgm:pt>
    <dgm:pt modelId="{164D1CC5-6319-4D30-A19C-1B6D63D5E05F}" type="pres">
      <dgm:prSet presAssocID="{FFCC7CCA-F3DE-44F1-ABB8-D1C15AB1754E}" presName="spacing" presStyleCnt="0"/>
      <dgm:spPr/>
    </dgm:pt>
    <dgm:pt modelId="{24D4CA47-312F-41C6-A40C-285E4987A24B}" type="pres">
      <dgm:prSet presAssocID="{095B587F-4341-4F02-B5D3-254E01F4C725}" presName="composite" presStyleCnt="0"/>
      <dgm:spPr/>
    </dgm:pt>
    <dgm:pt modelId="{99D0B053-98C8-4149-B30B-34A60B9E0773}" type="pres">
      <dgm:prSet presAssocID="{095B587F-4341-4F02-B5D3-254E01F4C725}" presName="imgShp" presStyleLbl="fgImgPlace1" presStyleIdx="1" presStyleCnt="2"/>
      <dgm:spPr>
        <a:blipFill rotWithShape="1">
          <a:blip xmlns:r="http://schemas.openxmlformats.org/officeDocument/2006/relationships" r:embed="rId2"/>
          <a:srcRect/>
          <a:stretch>
            <a:fillRect l="-19000" r="-19000"/>
          </a:stretch>
        </a:blipFill>
      </dgm:spPr>
    </dgm:pt>
    <dgm:pt modelId="{AA11A028-D6F0-4435-A837-4C402D239FB4}" type="pres">
      <dgm:prSet presAssocID="{095B587F-4341-4F02-B5D3-254E01F4C725}" presName="txShp" presStyleLbl="node1" presStyleIdx="1" presStyleCnt="2" custLinFactNeighborX="512" custLinFactNeighborY="-11877">
        <dgm:presLayoutVars>
          <dgm:bulletEnabled val="1"/>
        </dgm:presLayoutVars>
      </dgm:prSet>
      <dgm:spPr/>
    </dgm:pt>
  </dgm:ptLst>
  <dgm:cxnLst>
    <dgm:cxn modelId="{701CD10A-9E96-48C6-91F8-0B1071B40E2D}" type="presOf" srcId="{069E348C-E05A-499C-B867-88E5C5E1C449}" destId="{888FF356-3CC7-4C4D-BCD1-067ADA26DBCE}" srcOrd="0" destOrd="0" presId="urn:microsoft.com/office/officeart/2005/8/layout/vList3"/>
    <dgm:cxn modelId="{B5CCCB1A-370A-45A0-95B3-0943954E6313}" type="presOf" srcId="{095B587F-4341-4F02-B5D3-254E01F4C725}" destId="{AA11A028-D6F0-4435-A837-4C402D239FB4}" srcOrd="0" destOrd="0" presId="urn:microsoft.com/office/officeart/2005/8/layout/vList3"/>
    <dgm:cxn modelId="{776D7AED-5173-4A31-9D1F-91EF357045A6}" type="presOf" srcId="{3C09959F-3DF6-403A-91D1-497BBBD8C4C6}" destId="{CABA7ABB-40E2-4D99-8977-86FE2683F797}" srcOrd="0" destOrd="0" presId="urn:microsoft.com/office/officeart/2005/8/layout/vList3"/>
    <dgm:cxn modelId="{C016F7F9-2C44-4256-9747-35946DA0AABF}" srcId="{3C09959F-3DF6-403A-91D1-497BBBD8C4C6}" destId="{069E348C-E05A-499C-B867-88E5C5E1C449}" srcOrd="0" destOrd="0" parTransId="{8836CD70-F843-469D-A84F-502E638DDEB1}" sibTransId="{FFCC7CCA-F3DE-44F1-ABB8-D1C15AB1754E}"/>
    <dgm:cxn modelId="{A2D6F1FC-EC5A-4B68-B0ED-A1340D0BBD8D}" srcId="{3C09959F-3DF6-403A-91D1-497BBBD8C4C6}" destId="{095B587F-4341-4F02-B5D3-254E01F4C725}" srcOrd="1" destOrd="0" parTransId="{0482323A-A285-4041-916B-EB1EC6768B80}" sibTransId="{297A201E-C9F6-4F3C-B050-CA64559316B8}"/>
    <dgm:cxn modelId="{1EE29A82-6D2F-4E2A-9F00-65C24E6C0303}" type="presParOf" srcId="{CABA7ABB-40E2-4D99-8977-86FE2683F797}" destId="{EACAE84D-E54A-4958-A1C5-BF3220CAD886}" srcOrd="0" destOrd="0" presId="urn:microsoft.com/office/officeart/2005/8/layout/vList3"/>
    <dgm:cxn modelId="{085EA9C1-6F42-41E0-8C37-B88D74FC669F}" type="presParOf" srcId="{EACAE84D-E54A-4958-A1C5-BF3220CAD886}" destId="{1C4E3ADB-7502-4F75-901E-38F1C2B87C77}" srcOrd="0" destOrd="0" presId="urn:microsoft.com/office/officeart/2005/8/layout/vList3"/>
    <dgm:cxn modelId="{544C6B39-DE74-4B17-BEC0-4AF298D3D9B3}" type="presParOf" srcId="{EACAE84D-E54A-4958-A1C5-BF3220CAD886}" destId="{888FF356-3CC7-4C4D-BCD1-067ADA26DBCE}" srcOrd="1" destOrd="0" presId="urn:microsoft.com/office/officeart/2005/8/layout/vList3"/>
    <dgm:cxn modelId="{68197DF7-7632-4A7F-8B68-A19A53AC646F}" type="presParOf" srcId="{CABA7ABB-40E2-4D99-8977-86FE2683F797}" destId="{164D1CC5-6319-4D30-A19C-1B6D63D5E05F}" srcOrd="1" destOrd="0" presId="urn:microsoft.com/office/officeart/2005/8/layout/vList3"/>
    <dgm:cxn modelId="{EC3D0F5B-0370-4079-9030-338B5F694242}" type="presParOf" srcId="{CABA7ABB-40E2-4D99-8977-86FE2683F797}" destId="{24D4CA47-312F-41C6-A40C-285E4987A24B}" srcOrd="2" destOrd="0" presId="urn:microsoft.com/office/officeart/2005/8/layout/vList3"/>
    <dgm:cxn modelId="{07A4B981-7846-49DA-80AB-394757F75068}" type="presParOf" srcId="{24D4CA47-312F-41C6-A40C-285E4987A24B}" destId="{99D0B053-98C8-4149-B30B-34A60B9E0773}" srcOrd="0" destOrd="0" presId="urn:microsoft.com/office/officeart/2005/8/layout/vList3"/>
    <dgm:cxn modelId="{700F7543-816E-4139-ABA9-A226C1F2A970}" type="presParOf" srcId="{24D4CA47-312F-41C6-A40C-285E4987A24B}" destId="{AA11A028-D6F0-4435-A837-4C402D239FB4}"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E12EB9-9107-4CBD-AFFB-A63EC3095FBE}">
      <dsp:nvSpPr>
        <dsp:cNvPr id="0" name=""/>
        <dsp:cNvSpPr/>
      </dsp:nvSpPr>
      <dsp:spPr>
        <a:xfrm>
          <a:off x="0" y="333623"/>
          <a:ext cx="4306952" cy="7371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4267" tIns="374904" rIns="334267"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a:solidFill>
                <a:srgbClr val="002060"/>
              </a:solidFill>
              <a:latin typeface="+mn-lt"/>
              <a:ea typeface="+mn-ea"/>
              <a:cs typeface="+mn-cs"/>
            </a:rPr>
            <a:t>What is Machine Learning</a:t>
          </a:r>
        </a:p>
        <a:p>
          <a:pPr marL="57150" lvl="1" indent="-57150" algn="l" defTabSz="444500">
            <a:lnSpc>
              <a:spcPct val="90000"/>
            </a:lnSpc>
            <a:spcBef>
              <a:spcPct val="0"/>
            </a:spcBef>
            <a:spcAft>
              <a:spcPct val="15000"/>
            </a:spcAft>
            <a:buChar char="•"/>
          </a:pPr>
          <a:r>
            <a:rPr lang="en-US" sz="1000" kern="1200" dirty="0">
              <a:solidFill>
                <a:srgbClr val="002060"/>
              </a:solidFill>
              <a:latin typeface="+mn-lt"/>
              <a:ea typeface="+mn-ea"/>
              <a:cs typeface="+mn-cs"/>
            </a:rPr>
            <a:t>Types of Machine Learning  </a:t>
          </a:r>
        </a:p>
      </dsp:txBody>
      <dsp:txXfrm>
        <a:off x="0" y="333623"/>
        <a:ext cx="4306952" cy="737100"/>
      </dsp:txXfrm>
    </dsp:sp>
    <dsp:sp modelId="{49BD3E90-869E-45FC-AF3C-FB727890A89F}">
      <dsp:nvSpPr>
        <dsp:cNvPr id="0" name=""/>
        <dsp:cNvSpPr/>
      </dsp:nvSpPr>
      <dsp:spPr>
        <a:xfrm>
          <a:off x="215347" y="67943"/>
          <a:ext cx="3014866" cy="53136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955" tIns="0" rIns="113955" bIns="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bg1"/>
              </a:solidFill>
              <a:latin typeface="+mn-lt"/>
              <a:ea typeface="+mn-ea"/>
              <a:cs typeface="+mn-cs"/>
            </a:rPr>
            <a:t>Machine Learning</a:t>
          </a:r>
        </a:p>
      </dsp:txBody>
      <dsp:txXfrm>
        <a:off x="241286" y="93882"/>
        <a:ext cx="2962988" cy="479482"/>
      </dsp:txXfrm>
    </dsp:sp>
    <dsp:sp modelId="{143D8584-1FF8-4F88-84AB-852B0263E421}">
      <dsp:nvSpPr>
        <dsp:cNvPr id="0" name=""/>
        <dsp:cNvSpPr/>
      </dsp:nvSpPr>
      <dsp:spPr>
        <a:xfrm>
          <a:off x="0" y="1433603"/>
          <a:ext cx="4306952" cy="737100"/>
        </a:xfrm>
        <a:prstGeom prst="rect">
          <a:avLst/>
        </a:prstGeom>
        <a:solidFill>
          <a:schemeClr val="lt1">
            <a:alpha val="90000"/>
            <a:hueOff val="0"/>
            <a:satOff val="0"/>
            <a:lumOff val="0"/>
            <a:alphaOff val="0"/>
          </a:schemeClr>
        </a:solidFill>
        <a:ln w="19050" cap="rnd" cmpd="sng" algn="ctr">
          <a:solidFill>
            <a:schemeClr val="accent2">
              <a:hueOff val="-904150"/>
              <a:satOff val="-552"/>
              <a:lumOff val="215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4267" tIns="374904" rIns="334267"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a:solidFill>
                <a:srgbClr val="002060"/>
              </a:solidFill>
              <a:latin typeface="+mn-lt"/>
              <a:ea typeface="+mn-ea"/>
              <a:cs typeface="+mn-cs"/>
            </a:rPr>
            <a:t>Data Availability </a:t>
          </a:r>
        </a:p>
        <a:p>
          <a:pPr marL="57150" lvl="1" indent="-57150" algn="l" defTabSz="444500">
            <a:lnSpc>
              <a:spcPct val="90000"/>
            </a:lnSpc>
            <a:spcBef>
              <a:spcPct val="0"/>
            </a:spcBef>
            <a:spcAft>
              <a:spcPct val="15000"/>
            </a:spcAft>
            <a:buChar char="•"/>
          </a:pPr>
          <a:r>
            <a:rPr lang="en-US" sz="1000" kern="1200" dirty="0">
              <a:solidFill>
                <a:srgbClr val="002060"/>
              </a:solidFill>
              <a:latin typeface="+mn-lt"/>
              <a:ea typeface="+mn-ea"/>
              <a:cs typeface="+mn-cs"/>
            </a:rPr>
            <a:t>Computational Scale</a:t>
          </a:r>
        </a:p>
      </dsp:txBody>
      <dsp:txXfrm>
        <a:off x="0" y="1433603"/>
        <a:ext cx="4306952" cy="737100"/>
      </dsp:txXfrm>
    </dsp:sp>
    <dsp:sp modelId="{8CA8FE83-2588-42C5-B78C-16F98CEC7B1E}">
      <dsp:nvSpPr>
        <dsp:cNvPr id="0" name=""/>
        <dsp:cNvSpPr/>
      </dsp:nvSpPr>
      <dsp:spPr>
        <a:xfrm>
          <a:off x="215347" y="1167923"/>
          <a:ext cx="3014866" cy="531360"/>
        </a:xfrm>
        <a:prstGeom prst="roundRect">
          <a:avLst/>
        </a:prstGeom>
        <a:solidFill>
          <a:schemeClr val="accent2">
            <a:hueOff val="-904150"/>
            <a:satOff val="-552"/>
            <a:lumOff val="215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955" tIns="0" rIns="113955" bIns="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bg1"/>
              </a:solidFill>
              <a:latin typeface="+mn-lt"/>
              <a:ea typeface="+mn-ea"/>
              <a:cs typeface="+mn-cs"/>
            </a:rPr>
            <a:t>Why ML is more relevant in current scenario</a:t>
          </a:r>
        </a:p>
      </dsp:txBody>
      <dsp:txXfrm>
        <a:off x="241286" y="1193862"/>
        <a:ext cx="2962988" cy="479482"/>
      </dsp:txXfrm>
    </dsp:sp>
    <dsp:sp modelId="{C1AEDBD4-F6DC-43C7-8F84-597A7C22868B}">
      <dsp:nvSpPr>
        <dsp:cNvPr id="0" name=""/>
        <dsp:cNvSpPr/>
      </dsp:nvSpPr>
      <dsp:spPr>
        <a:xfrm>
          <a:off x="0" y="2533584"/>
          <a:ext cx="4306952" cy="453600"/>
        </a:xfrm>
        <a:prstGeom prst="rect">
          <a:avLst/>
        </a:prstGeom>
        <a:solidFill>
          <a:schemeClr val="lt1">
            <a:alpha val="90000"/>
            <a:hueOff val="0"/>
            <a:satOff val="0"/>
            <a:lumOff val="0"/>
            <a:alphaOff val="0"/>
          </a:schemeClr>
        </a:solidFill>
        <a:ln w="19050" cap="rnd" cmpd="sng" algn="ctr">
          <a:solidFill>
            <a:schemeClr val="accent2">
              <a:hueOff val="-1808300"/>
              <a:satOff val="-1104"/>
              <a:lumOff val="4314"/>
              <a:alphaOff val="0"/>
            </a:schemeClr>
          </a:solidFill>
          <a:prstDash val="solid"/>
        </a:ln>
        <a:effectLst/>
      </dsp:spPr>
      <dsp:style>
        <a:lnRef idx="2">
          <a:scrgbClr r="0" g="0" b="0"/>
        </a:lnRef>
        <a:fillRef idx="1">
          <a:scrgbClr r="0" g="0" b="0"/>
        </a:fillRef>
        <a:effectRef idx="0">
          <a:scrgbClr r="0" g="0" b="0"/>
        </a:effectRef>
        <a:fontRef idx="minor"/>
      </dsp:style>
    </dsp:sp>
    <dsp:sp modelId="{D66CEC9C-058B-4DDC-8227-DB497B9359D5}">
      <dsp:nvSpPr>
        <dsp:cNvPr id="0" name=""/>
        <dsp:cNvSpPr/>
      </dsp:nvSpPr>
      <dsp:spPr>
        <a:xfrm>
          <a:off x="215347" y="2267903"/>
          <a:ext cx="3014866" cy="531360"/>
        </a:xfrm>
        <a:prstGeom prst="roundRect">
          <a:avLst/>
        </a:prstGeom>
        <a:solidFill>
          <a:schemeClr val="accent2">
            <a:hueOff val="-1808300"/>
            <a:satOff val="-1104"/>
            <a:lumOff val="431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955" tIns="0" rIns="113955" bIns="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mn-lt"/>
            </a:rPr>
            <a:t>Strategies to improve  ML projects</a:t>
          </a:r>
          <a:endParaRPr lang="en-US" sz="1600" kern="1200" dirty="0">
            <a:solidFill>
              <a:srgbClr val="002060"/>
            </a:solidFill>
            <a:latin typeface="+mn-lt"/>
            <a:ea typeface="+mn-ea"/>
            <a:cs typeface="+mn-cs"/>
          </a:endParaRPr>
        </a:p>
      </dsp:txBody>
      <dsp:txXfrm>
        <a:off x="241286" y="2293842"/>
        <a:ext cx="2962988" cy="479482"/>
      </dsp:txXfrm>
    </dsp:sp>
    <dsp:sp modelId="{CD2DB612-64CD-4520-A038-C32229DF3AE8}">
      <dsp:nvSpPr>
        <dsp:cNvPr id="0" name=""/>
        <dsp:cNvSpPr/>
      </dsp:nvSpPr>
      <dsp:spPr>
        <a:xfrm>
          <a:off x="0" y="3350064"/>
          <a:ext cx="4306952" cy="453600"/>
        </a:xfrm>
        <a:prstGeom prst="rect">
          <a:avLst/>
        </a:prstGeom>
        <a:solidFill>
          <a:schemeClr val="lt1">
            <a:alpha val="90000"/>
            <a:hueOff val="0"/>
            <a:satOff val="0"/>
            <a:lumOff val="0"/>
            <a:alphaOff val="0"/>
          </a:schemeClr>
        </a:solidFill>
        <a:ln w="19050" cap="rnd" cmpd="sng" algn="ctr">
          <a:solidFill>
            <a:schemeClr val="accent2">
              <a:hueOff val="-2712450"/>
              <a:satOff val="-1656"/>
              <a:lumOff val="6471"/>
              <a:alphaOff val="0"/>
            </a:schemeClr>
          </a:solidFill>
          <a:prstDash val="solid"/>
        </a:ln>
        <a:effectLst/>
      </dsp:spPr>
      <dsp:style>
        <a:lnRef idx="2">
          <a:scrgbClr r="0" g="0" b="0"/>
        </a:lnRef>
        <a:fillRef idx="1">
          <a:scrgbClr r="0" g="0" b="0"/>
        </a:fillRef>
        <a:effectRef idx="0">
          <a:scrgbClr r="0" g="0" b="0"/>
        </a:effectRef>
        <a:fontRef idx="minor"/>
      </dsp:style>
    </dsp:sp>
    <dsp:sp modelId="{31358A21-47C8-47B0-B0E3-D0A6053BFC54}">
      <dsp:nvSpPr>
        <dsp:cNvPr id="0" name=""/>
        <dsp:cNvSpPr/>
      </dsp:nvSpPr>
      <dsp:spPr>
        <a:xfrm>
          <a:off x="215347" y="3084384"/>
          <a:ext cx="3014866" cy="531360"/>
        </a:xfrm>
        <a:prstGeom prst="roundRect">
          <a:avLst/>
        </a:prstGeom>
        <a:solidFill>
          <a:schemeClr val="accent2">
            <a:hueOff val="-2712450"/>
            <a:satOff val="-1656"/>
            <a:lumOff val="647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955" tIns="0" rIns="113955" bIns="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bg1"/>
              </a:solidFill>
              <a:latin typeface="+mn-lt"/>
              <a:ea typeface="+mn-ea"/>
              <a:cs typeface="+mn-cs"/>
            </a:rPr>
            <a:t>Conclusion</a:t>
          </a:r>
        </a:p>
      </dsp:txBody>
      <dsp:txXfrm>
        <a:off x="241286" y="3110323"/>
        <a:ext cx="2962988"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E016F2-D598-45ED-849D-EFE3203AE8F3}">
      <dsp:nvSpPr>
        <dsp:cNvPr id="0" name=""/>
        <dsp:cNvSpPr/>
      </dsp:nvSpPr>
      <dsp:spPr>
        <a:xfrm>
          <a:off x="3517" y="0"/>
          <a:ext cx="4028929" cy="1617684"/>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Calibri" panose="020F0502020204030204" pitchFamily="34" charset="0"/>
              <a:ea typeface="+mn-ea"/>
              <a:cs typeface="+mn-cs"/>
            </a:rPr>
            <a:t>What is Machine Learning</a:t>
          </a:r>
        </a:p>
      </dsp:txBody>
      <dsp:txXfrm>
        <a:off x="3517" y="647073"/>
        <a:ext cx="4028929" cy="647073"/>
      </dsp:txXfrm>
    </dsp:sp>
    <dsp:sp modelId="{189DB2FB-C888-4FF0-81F2-3A5A2D8F8F57}">
      <dsp:nvSpPr>
        <dsp:cNvPr id="0" name=""/>
        <dsp:cNvSpPr/>
      </dsp:nvSpPr>
      <dsp:spPr>
        <a:xfrm>
          <a:off x="1748637" y="97061"/>
          <a:ext cx="538688" cy="538688"/>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4000" r="-4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40932F-EB32-4C77-A988-0DCF600BF19E}">
      <dsp:nvSpPr>
        <dsp:cNvPr id="0" name=""/>
        <dsp:cNvSpPr/>
      </dsp:nvSpPr>
      <dsp:spPr>
        <a:xfrm>
          <a:off x="4153314" y="0"/>
          <a:ext cx="4028929" cy="1617684"/>
        </a:xfrm>
        <a:prstGeom prst="roundRect">
          <a:avLst>
            <a:gd name="adj" fmla="val 10000"/>
          </a:avLst>
        </a:prstGeom>
        <a:solidFill>
          <a:schemeClr val="accent2">
            <a:hueOff val="-2712450"/>
            <a:satOff val="-1656"/>
            <a:lumOff val="647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Calibri" panose="020F0502020204030204" pitchFamily="34" charset="0"/>
              <a:ea typeface="+mn-ea"/>
              <a:cs typeface="+mn-cs"/>
            </a:rPr>
            <a:t>Types of Machine Learning.</a:t>
          </a:r>
        </a:p>
      </dsp:txBody>
      <dsp:txXfrm>
        <a:off x="4153314" y="647073"/>
        <a:ext cx="4028929" cy="647073"/>
      </dsp:txXfrm>
    </dsp:sp>
    <dsp:sp modelId="{99CC33DB-EF08-49FE-A961-DB59F9728786}">
      <dsp:nvSpPr>
        <dsp:cNvPr id="0" name=""/>
        <dsp:cNvSpPr/>
      </dsp:nvSpPr>
      <dsp:spPr>
        <a:xfrm>
          <a:off x="5898435" y="97061"/>
          <a:ext cx="538688" cy="53868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42E8BC-DDD6-496D-992D-DE1CD01BE118}">
      <dsp:nvSpPr>
        <dsp:cNvPr id="0" name=""/>
        <dsp:cNvSpPr/>
      </dsp:nvSpPr>
      <dsp:spPr>
        <a:xfrm>
          <a:off x="-13" y="1294147"/>
          <a:ext cx="8185788" cy="242652"/>
        </a:xfrm>
        <a:prstGeom prst="leftRightArrow">
          <a:avLst/>
        </a:prstGeom>
        <a:solidFill>
          <a:schemeClr val="accent2">
            <a:tint val="4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8FF356-3CC7-4C4D-BCD1-067ADA26DBCE}">
      <dsp:nvSpPr>
        <dsp:cNvPr id="0" name=""/>
        <dsp:cNvSpPr/>
      </dsp:nvSpPr>
      <dsp:spPr>
        <a:xfrm rot="10800000">
          <a:off x="751817" y="871"/>
          <a:ext cx="2336746" cy="652954"/>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7935" tIns="45720" rIns="85344" bIns="45720" numCol="1" spcCol="1270" anchor="ctr" anchorCtr="0">
          <a:noAutofit/>
        </a:bodyPr>
        <a:lstStyle/>
        <a:p>
          <a:pPr marL="0" lvl="0" indent="0" algn="r" defTabSz="533400">
            <a:lnSpc>
              <a:spcPct val="90000"/>
            </a:lnSpc>
            <a:spcBef>
              <a:spcPct val="0"/>
            </a:spcBef>
            <a:spcAft>
              <a:spcPct val="35000"/>
            </a:spcAft>
            <a:buNone/>
          </a:pPr>
          <a:r>
            <a:rPr lang="en-US" sz="1200" b="1" kern="1200" dirty="0">
              <a:solidFill>
                <a:schemeClr val="bg1"/>
              </a:solidFill>
              <a:latin typeface="Calibri" panose="020F0502020204030204" pitchFamily="34" charset="0"/>
            </a:rPr>
            <a:t>Supervised ML.</a:t>
          </a:r>
          <a:endParaRPr lang="en-US" sz="1200" kern="1200" dirty="0">
            <a:solidFill>
              <a:schemeClr val="bg1"/>
            </a:solidFill>
          </a:endParaRPr>
        </a:p>
      </dsp:txBody>
      <dsp:txXfrm rot="10800000">
        <a:off x="915055" y="871"/>
        <a:ext cx="2173508" cy="652954"/>
      </dsp:txXfrm>
    </dsp:sp>
    <dsp:sp modelId="{1C4E3ADB-7502-4F75-901E-38F1C2B87C77}">
      <dsp:nvSpPr>
        <dsp:cNvPr id="0" name=""/>
        <dsp:cNvSpPr/>
      </dsp:nvSpPr>
      <dsp:spPr>
        <a:xfrm>
          <a:off x="425340" y="871"/>
          <a:ext cx="652954" cy="652954"/>
        </a:xfrm>
        <a:prstGeom prst="ellipse">
          <a:avLst/>
        </a:prstGeom>
        <a:blipFill rotWithShape="1">
          <a:blip xmlns:r="http://schemas.openxmlformats.org/officeDocument/2006/relationships" r:embed="rId1"/>
          <a:srcRect/>
          <a:stretch>
            <a:fillRect l="-20000" r="-20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11A028-D6F0-4435-A837-4C402D239FB4}">
      <dsp:nvSpPr>
        <dsp:cNvPr id="0" name=""/>
        <dsp:cNvSpPr/>
      </dsp:nvSpPr>
      <dsp:spPr>
        <a:xfrm rot="10800000">
          <a:off x="763781" y="771186"/>
          <a:ext cx="2336746" cy="652954"/>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7935" tIns="45720" rIns="85344" bIns="45720" numCol="1" spcCol="1270" anchor="ctr" anchorCtr="0">
          <a:noAutofit/>
        </a:bodyPr>
        <a:lstStyle/>
        <a:p>
          <a:pPr marL="0" lvl="0" indent="0" algn="r" defTabSz="533400">
            <a:lnSpc>
              <a:spcPct val="90000"/>
            </a:lnSpc>
            <a:spcBef>
              <a:spcPct val="0"/>
            </a:spcBef>
            <a:spcAft>
              <a:spcPct val="35000"/>
            </a:spcAft>
            <a:buNone/>
          </a:pPr>
          <a:r>
            <a:rPr lang="en-US" sz="1200" b="1" kern="1200" dirty="0">
              <a:solidFill>
                <a:schemeClr val="bg1"/>
              </a:solidFill>
              <a:latin typeface="Calibri" panose="020F0502020204030204" pitchFamily="34" charset="0"/>
            </a:rPr>
            <a:t>Unsupervised ML</a:t>
          </a:r>
        </a:p>
      </dsp:txBody>
      <dsp:txXfrm rot="10800000">
        <a:off x="927019" y="771186"/>
        <a:ext cx="2173508" cy="652954"/>
      </dsp:txXfrm>
    </dsp:sp>
    <dsp:sp modelId="{99D0B053-98C8-4149-B30B-34A60B9E0773}">
      <dsp:nvSpPr>
        <dsp:cNvPr id="0" name=""/>
        <dsp:cNvSpPr/>
      </dsp:nvSpPr>
      <dsp:spPr>
        <a:xfrm>
          <a:off x="425340" y="848737"/>
          <a:ext cx="652954" cy="652954"/>
        </a:xfrm>
        <a:prstGeom prst="ellipse">
          <a:avLst/>
        </a:prstGeom>
        <a:blipFill rotWithShape="1">
          <a:blip xmlns:r="http://schemas.openxmlformats.org/officeDocument/2006/relationships" r:embed="rId2"/>
          <a:srcRect/>
          <a:stretch>
            <a:fillRect l="-19000" r="-19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851135-EF86-446D-A6D7-726178814634}" type="datetimeFigureOut">
              <a:rPr lang="en-US" smtClean="0"/>
              <a:t>4/14/2019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Devisal</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B5E5A3-0280-4D76-8D83-E20F6C8DCC01}" type="slidenum">
              <a:rPr lang="en-US" smtClean="0"/>
              <a:t>‹#›</a:t>
            </a:fld>
            <a:endParaRPr lang="en-US"/>
          </a:p>
        </p:txBody>
      </p:sp>
    </p:spTree>
    <p:extLst>
      <p:ext uri="{BB962C8B-B14F-4D97-AF65-F5344CB8AC3E}">
        <p14:creationId xmlns:p14="http://schemas.microsoft.com/office/powerpoint/2010/main" val="37112253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9CF93D-A407-4A09-A2F5-5BB3CACE5E1A}" type="datetimeFigureOut">
              <a:rPr lang="en-US" smtClean="0"/>
              <a:t>4/14/2019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Devisal</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A80FFE-E218-4519-918C-3BB82A1BF8A1}" type="slidenum">
              <a:rPr lang="en-US" smtClean="0"/>
              <a:t>‹#›</a:t>
            </a:fld>
            <a:endParaRPr lang="en-US"/>
          </a:p>
        </p:txBody>
      </p:sp>
    </p:spTree>
    <p:extLst>
      <p:ext uri="{BB962C8B-B14F-4D97-AF65-F5344CB8AC3E}">
        <p14:creationId xmlns:p14="http://schemas.microsoft.com/office/powerpoint/2010/main" val="387712128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A80FFE-E218-4519-918C-3BB82A1BF8A1}" type="slidenum">
              <a:rPr lang="en-US" smtClean="0"/>
              <a:t>1</a:t>
            </a:fld>
            <a:endParaRPr lang="en-US"/>
          </a:p>
        </p:txBody>
      </p:sp>
      <p:sp>
        <p:nvSpPr>
          <p:cNvPr id="5" name="Footer Placeholder 4"/>
          <p:cNvSpPr>
            <a:spLocks noGrp="1"/>
          </p:cNvSpPr>
          <p:nvPr>
            <p:ph type="ftr" sz="quarter" idx="11"/>
          </p:nvPr>
        </p:nvSpPr>
        <p:spPr/>
        <p:txBody>
          <a:bodyPr/>
          <a:lstStyle/>
          <a:p>
            <a:r>
              <a:rPr lang="en-US"/>
              <a:t>Devisal</a:t>
            </a:r>
          </a:p>
        </p:txBody>
      </p:sp>
    </p:spTree>
    <p:extLst>
      <p:ext uri="{BB962C8B-B14F-4D97-AF65-F5344CB8AC3E}">
        <p14:creationId xmlns:p14="http://schemas.microsoft.com/office/powerpoint/2010/main" val="2048471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6372B9-B523-4414-9EF5-DDA7097AF79D}" type="datetime1">
              <a:rPr lang="en-US" smtClean="0"/>
              <a:t>4/14/2019</a:t>
            </a:fld>
            <a:endParaRPr lang="en-US" dirty="0"/>
          </a:p>
        </p:txBody>
      </p:sp>
      <p:sp>
        <p:nvSpPr>
          <p:cNvPr id="5" name="Footer Placeholder 4"/>
          <p:cNvSpPr>
            <a:spLocks noGrp="1"/>
          </p:cNvSpPr>
          <p:nvPr>
            <p:ph type="ftr" sz="quarter" idx="11"/>
          </p:nvPr>
        </p:nvSpPr>
        <p:spPr/>
        <p:txBody>
          <a:bodyPr/>
          <a:lstStyle/>
          <a:p>
            <a:r>
              <a:rPr lang="en-US"/>
              <a:t>CUNY DATA 607</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E2F019-BDDE-4BD8-B1D2-115C77375791}" type="datetime1">
              <a:rPr lang="en-US" smtClean="0"/>
              <a:t>4/14/2019</a:t>
            </a:fld>
            <a:endParaRPr lang="en-US" dirty="0"/>
          </a:p>
        </p:txBody>
      </p:sp>
      <p:sp>
        <p:nvSpPr>
          <p:cNvPr id="5" name="Footer Placeholder 4"/>
          <p:cNvSpPr>
            <a:spLocks noGrp="1"/>
          </p:cNvSpPr>
          <p:nvPr>
            <p:ph type="ftr" sz="quarter" idx="11"/>
          </p:nvPr>
        </p:nvSpPr>
        <p:spPr/>
        <p:txBody>
          <a:bodyPr/>
          <a:lstStyle/>
          <a:p>
            <a:r>
              <a:rPr lang="en-US"/>
              <a:t>CUNY DATA 607</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5A6DBA-D749-4ACB-9758-6C97AF032BED}" type="datetime1">
              <a:rPr lang="en-US" smtClean="0"/>
              <a:t>4/14/2019</a:t>
            </a:fld>
            <a:endParaRPr lang="en-US" dirty="0"/>
          </a:p>
        </p:txBody>
      </p:sp>
      <p:sp>
        <p:nvSpPr>
          <p:cNvPr id="5" name="Footer Placeholder 4"/>
          <p:cNvSpPr>
            <a:spLocks noGrp="1"/>
          </p:cNvSpPr>
          <p:nvPr>
            <p:ph type="ftr" sz="quarter" idx="11"/>
          </p:nvPr>
        </p:nvSpPr>
        <p:spPr/>
        <p:txBody>
          <a:bodyPr/>
          <a:lstStyle/>
          <a:p>
            <a:r>
              <a:rPr lang="en-US"/>
              <a:t>CUNY DATA 607</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34A6D-2DB3-4762-8AF2-3AA45ABBAF43}" type="datetime1">
              <a:rPr lang="en-US" smtClean="0"/>
              <a:t>4/14/2019</a:t>
            </a:fld>
            <a:endParaRPr lang="en-US" dirty="0"/>
          </a:p>
        </p:txBody>
      </p:sp>
      <p:sp>
        <p:nvSpPr>
          <p:cNvPr id="5" name="Footer Placeholder 4"/>
          <p:cNvSpPr>
            <a:spLocks noGrp="1"/>
          </p:cNvSpPr>
          <p:nvPr>
            <p:ph type="ftr" sz="quarter" idx="11"/>
          </p:nvPr>
        </p:nvSpPr>
        <p:spPr/>
        <p:txBody>
          <a:bodyPr/>
          <a:lstStyle/>
          <a:p>
            <a:r>
              <a:rPr lang="en-US"/>
              <a:t>CUNY DATA 607</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5128D3-218B-4EBE-8A39-0A01318B58B0}" type="datetime1">
              <a:rPr lang="en-US" smtClean="0"/>
              <a:t>4/14/2019</a:t>
            </a:fld>
            <a:endParaRPr lang="en-US" dirty="0"/>
          </a:p>
        </p:txBody>
      </p:sp>
      <p:sp>
        <p:nvSpPr>
          <p:cNvPr id="5" name="Footer Placeholder 4"/>
          <p:cNvSpPr>
            <a:spLocks noGrp="1"/>
          </p:cNvSpPr>
          <p:nvPr>
            <p:ph type="ftr" sz="quarter" idx="11"/>
          </p:nvPr>
        </p:nvSpPr>
        <p:spPr/>
        <p:txBody>
          <a:bodyPr/>
          <a:lstStyle/>
          <a:p>
            <a:r>
              <a:rPr lang="en-US"/>
              <a:t>CUNY DATA 607</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38FDD5-482E-4A22-8985-15F90A7ADBB9}" type="datetime1">
              <a:rPr lang="en-US" smtClean="0"/>
              <a:t>4/14/2019</a:t>
            </a:fld>
            <a:endParaRPr lang="en-US" dirty="0"/>
          </a:p>
        </p:txBody>
      </p:sp>
      <p:sp>
        <p:nvSpPr>
          <p:cNvPr id="5" name="Footer Placeholder 4"/>
          <p:cNvSpPr>
            <a:spLocks noGrp="1"/>
          </p:cNvSpPr>
          <p:nvPr>
            <p:ph type="ftr" sz="quarter" idx="11"/>
          </p:nvPr>
        </p:nvSpPr>
        <p:spPr/>
        <p:txBody>
          <a:bodyPr/>
          <a:lstStyle/>
          <a:p>
            <a:r>
              <a:rPr lang="en-US"/>
              <a:t>CUNY DATA 607</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806CA4-A741-4858-AC83-9DD4EFF0734F}" type="datetime1">
              <a:rPr lang="en-US" smtClean="0"/>
              <a:t>4/14/2019</a:t>
            </a:fld>
            <a:endParaRPr lang="en-US" dirty="0"/>
          </a:p>
        </p:txBody>
      </p:sp>
      <p:sp>
        <p:nvSpPr>
          <p:cNvPr id="5" name="Footer Placeholder 4"/>
          <p:cNvSpPr>
            <a:spLocks noGrp="1"/>
          </p:cNvSpPr>
          <p:nvPr>
            <p:ph type="ftr" sz="quarter" idx="11"/>
          </p:nvPr>
        </p:nvSpPr>
        <p:spPr/>
        <p:txBody>
          <a:bodyPr/>
          <a:lstStyle/>
          <a:p>
            <a:r>
              <a:rPr lang="en-US"/>
              <a:t>CUNY DATA 607</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4863E3-8AA2-477F-9C57-11DEC1C09F0F}" type="datetime1">
              <a:rPr lang="en-US" smtClean="0"/>
              <a:t>4/14/2019</a:t>
            </a:fld>
            <a:endParaRPr lang="en-US" dirty="0"/>
          </a:p>
        </p:txBody>
      </p:sp>
      <p:sp>
        <p:nvSpPr>
          <p:cNvPr id="5" name="Footer Placeholder 4"/>
          <p:cNvSpPr>
            <a:spLocks noGrp="1"/>
          </p:cNvSpPr>
          <p:nvPr>
            <p:ph type="ftr" sz="quarter" idx="11"/>
          </p:nvPr>
        </p:nvSpPr>
        <p:spPr/>
        <p:txBody>
          <a:bodyPr/>
          <a:lstStyle/>
          <a:p>
            <a:r>
              <a:rPr lang="en-US"/>
              <a:t>CUNY DATA 607</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5D746-A6A2-4A51-A825-AD954231C6B3}" type="datetime1">
              <a:rPr lang="en-US" smtClean="0"/>
              <a:t>4/14/2019</a:t>
            </a:fld>
            <a:endParaRPr lang="en-US" dirty="0"/>
          </a:p>
        </p:txBody>
      </p:sp>
      <p:sp>
        <p:nvSpPr>
          <p:cNvPr id="5" name="Footer Placeholder 4"/>
          <p:cNvSpPr>
            <a:spLocks noGrp="1"/>
          </p:cNvSpPr>
          <p:nvPr>
            <p:ph type="ftr" sz="quarter" idx="11"/>
          </p:nvPr>
        </p:nvSpPr>
        <p:spPr/>
        <p:txBody>
          <a:bodyPr/>
          <a:lstStyle/>
          <a:p>
            <a:r>
              <a:rPr lang="en-US"/>
              <a:t>CUNY DATA 607</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32DC77-0E8F-4CE9-B9AF-DF173989CA37}" type="datetime1">
              <a:rPr lang="en-US" smtClean="0"/>
              <a:t>4/14/2019</a:t>
            </a:fld>
            <a:endParaRPr lang="en-US" dirty="0"/>
          </a:p>
        </p:txBody>
      </p:sp>
      <p:sp>
        <p:nvSpPr>
          <p:cNvPr id="5" name="Footer Placeholder 4"/>
          <p:cNvSpPr>
            <a:spLocks noGrp="1"/>
          </p:cNvSpPr>
          <p:nvPr>
            <p:ph type="ftr" sz="quarter" idx="11"/>
          </p:nvPr>
        </p:nvSpPr>
        <p:spPr/>
        <p:txBody>
          <a:bodyPr/>
          <a:lstStyle/>
          <a:p>
            <a:r>
              <a:rPr lang="en-US"/>
              <a:t>CUNY DATA 607</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A85AE3-4CFC-42D7-B9C4-FC15EA4BEC3A}" type="datetime1">
              <a:rPr lang="en-US" smtClean="0"/>
              <a:t>4/14/2019</a:t>
            </a:fld>
            <a:endParaRPr lang="en-US" dirty="0"/>
          </a:p>
        </p:txBody>
      </p:sp>
      <p:sp>
        <p:nvSpPr>
          <p:cNvPr id="6" name="Footer Placeholder 5"/>
          <p:cNvSpPr>
            <a:spLocks noGrp="1"/>
          </p:cNvSpPr>
          <p:nvPr>
            <p:ph type="ftr" sz="quarter" idx="11"/>
          </p:nvPr>
        </p:nvSpPr>
        <p:spPr/>
        <p:txBody>
          <a:bodyPr/>
          <a:lstStyle/>
          <a:p>
            <a:r>
              <a:rPr lang="en-US"/>
              <a:t>CUNY DATA 607</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B71368-AE24-42BA-836C-6738941C6DF5}" type="datetime1">
              <a:rPr lang="en-US" smtClean="0"/>
              <a:t>4/14/2019</a:t>
            </a:fld>
            <a:endParaRPr lang="en-US" dirty="0"/>
          </a:p>
        </p:txBody>
      </p:sp>
      <p:sp>
        <p:nvSpPr>
          <p:cNvPr id="8" name="Footer Placeholder 7"/>
          <p:cNvSpPr>
            <a:spLocks noGrp="1"/>
          </p:cNvSpPr>
          <p:nvPr>
            <p:ph type="ftr" sz="quarter" idx="11"/>
          </p:nvPr>
        </p:nvSpPr>
        <p:spPr/>
        <p:txBody>
          <a:bodyPr/>
          <a:lstStyle/>
          <a:p>
            <a:r>
              <a:rPr lang="en-US"/>
              <a:t>CUNY DATA 607</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841DB7-3925-4587-9BC1-991E57C0602D}" type="datetime1">
              <a:rPr lang="en-US" smtClean="0"/>
              <a:t>4/14/2019</a:t>
            </a:fld>
            <a:endParaRPr lang="en-US" dirty="0"/>
          </a:p>
        </p:txBody>
      </p:sp>
      <p:sp>
        <p:nvSpPr>
          <p:cNvPr id="4" name="Footer Placeholder 3"/>
          <p:cNvSpPr>
            <a:spLocks noGrp="1"/>
          </p:cNvSpPr>
          <p:nvPr>
            <p:ph type="ftr" sz="quarter" idx="11"/>
          </p:nvPr>
        </p:nvSpPr>
        <p:spPr/>
        <p:txBody>
          <a:bodyPr/>
          <a:lstStyle/>
          <a:p>
            <a:r>
              <a:rPr lang="en-US"/>
              <a:t>CUNY DATA 607</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4A3897-6897-477A-99C2-B8B45E2FABD6}" type="datetime1">
              <a:rPr lang="en-US" smtClean="0"/>
              <a:t>4/14/2019</a:t>
            </a:fld>
            <a:endParaRPr lang="en-US" dirty="0"/>
          </a:p>
        </p:txBody>
      </p:sp>
      <p:sp>
        <p:nvSpPr>
          <p:cNvPr id="3" name="Footer Placeholder 2"/>
          <p:cNvSpPr>
            <a:spLocks noGrp="1"/>
          </p:cNvSpPr>
          <p:nvPr>
            <p:ph type="ftr" sz="quarter" idx="11"/>
          </p:nvPr>
        </p:nvSpPr>
        <p:spPr/>
        <p:txBody>
          <a:bodyPr/>
          <a:lstStyle/>
          <a:p>
            <a:r>
              <a:rPr lang="en-US"/>
              <a:t>CUNY DATA 607</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4976E6-B3D4-484E-B7C7-2972F4480C18}" type="datetime1">
              <a:rPr lang="en-US" smtClean="0"/>
              <a:t>4/14/2019</a:t>
            </a:fld>
            <a:endParaRPr lang="en-US" dirty="0"/>
          </a:p>
        </p:txBody>
      </p:sp>
      <p:sp>
        <p:nvSpPr>
          <p:cNvPr id="6" name="Footer Placeholder 5"/>
          <p:cNvSpPr>
            <a:spLocks noGrp="1"/>
          </p:cNvSpPr>
          <p:nvPr>
            <p:ph type="ftr" sz="quarter" idx="11"/>
          </p:nvPr>
        </p:nvSpPr>
        <p:spPr/>
        <p:txBody>
          <a:bodyPr/>
          <a:lstStyle/>
          <a:p>
            <a:r>
              <a:rPr lang="en-US"/>
              <a:t>CUNY DATA 607</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CUNY DATA 607</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73F6DEFB-5C27-4232-870D-86C7E0C09A8D}" type="datetime1">
              <a:rPr lang="en-US" smtClean="0"/>
              <a:t>4/14/2019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85D45A6-D728-435A-8808-2F925EDC2B6A}" type="datetime1">
              <a:rPr lang="en-US" smtClean="0"/>
              <a:t>4/14/2019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CUNY DATA 607</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635725"/>
            <a:ext cx="7766936" cy="2415111"/>
          </a:xfrm>
        </p:spPr>
        <p:txBody>
          <a:bodyPr/>
          <a:lstStyle/>
          <a:p>
            <a:pPr algn="ctr"/>
            <a:br>
              <a:rPr lang="en-US" dirty="0"/>
            </a:br>
            <a:r>
              <a:rPr lang="en-IN" dirty="0"/>
              <a:t>What is Machine Learning &amp;  Strategies to improve ML projects</a:t>
            </a:r>
            <a:endParaRPr lang="en-US" sz="3200" dirty="0">
              <a:solidFill>
                <a:schemeClr val="accent1">
                  <a:lumMod val="75000"/>
                </a:schemeClr>
              </a:solidFill>
            </a:endParaRPr>
          </a:p>
        </p:txBody>
      </p:sp>
      <p:sp>
        <p:nvSpPr>
          <p:cNvPr id="3" name="Subtitle 2"/>
          <p:cNvSpPr>
            <a:spLocks noGrp="1"/>
          </p:cNvSpPr>
          <p:nvPr>
            <p:ph type="subTitle" idx="1"/>
          </p:nvPr>
        </p:nvSpPr>
        <p:spPr>
          <a:xfrm>
            <a:off x="1507067" y="4363871"/>
            <a:ext cx="7766936" cy="1096899"/>
          </a:xfrm>
        </p:spPr>
        <p:txBody>
          <a:bodyPr>
            <a:normAutofit/>
          </a:bodyPr>
          <a:lstStyle/>
          <a:p>
            <a:pPr algn="ctr"/>
            <a:r>
              <a:rPr lang="en-US" b="1" dirty="0">
                <a:solidFill>
                  <a:schemeClr val="tx1"/>
                </a:solidFill>
              </a:rPr>
              <a:t>Vi</a:t>
            </a:r>
            <a:r>
              <a:rPr lang="en-US" dirty="0"/>
              <a:t>shal Arora</a:t>
            </a:r>
          </a:p>
        </p:txBody>
      </p:sp>
      <p:cxnSp>
        <p:nvCxnSpPr>
          <p:cNvPr id="5" name="Straight Connector 4"/>
          <p:cNvCxnSpPr/>
          <p:nvPr/>
        </p:nvCxnSpPr>
        <p:spPr>
          <a:xfrm flipV="1">
            <a:off x="1441622" y="4135395"/>
            <a:ext cx="8031892" cy="16475"/>
          </a:xfrm>
          <a:prstGeom prst="line">
            <a:avLst/>
          </a:prstGeom>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a:xfrm>
            <a:off x="669096" y="6492875"/>
            <a:ext cx="6297612" cy="365125"/>
          </a:xfrm>
        </p:spPr>
        <p:txBody>
          <a:bodyPr/>
          <a:lstStyle/>
          <a:p>
            <a:r>
              <a:rPr lang="en-US" b="1" dirty="0">
                <a:solidFill>
                  <a:schemeClr val="tx1"/>
                </a:solidFill>
              </a:rPr>
              <a:t>CUNY DATA 607</a:t>
            </a:r>
          </a:p>
        </p:txBody>
      </p:sp>
    </p:spTree>
    <p:extLst>
      <p:ext uri="{BB962C8B-B14F-4D97-AF65-F5344CB8AC3E}">
        <p14:creationId xmlns:p14="http://schemas.microsoft.com/office/powerpoint/2010/main" val="2841249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B9A4D-2919-471C-96E5-CB0BB92175F5}"/>
              </a:ext>
            </a:extLst>
          </p:cNvPr>
          <p:cNvSpPr>
            <a:spLocks noGrp="1"/>
          </p:cNvSpPr>
          <p:nvPr>
            <p:ph type="title"/>
          </p:nvPr>
        </p:nvSpPr>
        <p:spPr/>
        <p:txBody>
          <a:bodyPr/>
          <a:lstStyle/>
          <a:p>
            <a:pPr algn="ctr"/>
            <a:r>
              <a:rPr lang="en-US" dirty="0"/>
              <a:t>Introduction</a:t>
            </a:r>
          </a:p>
        </p:txBody>
      </p:sp>
      <p:sp>
        <p:nvSpPr>
          <p:cNvPr id="4" name="Footer Placeholder 3">
            <a:extLst>
              <a:ext uri="{FF2B5EF4-FFF2-40B4-BE49-F238E27FC236}">
                <a16:creationId xmlns:a16="http://schemas.microsoft.com/office/drawing/2014/main" id="{004DEC21-FF2A-41A0-AE79-01EF4C1260A0}"/>
              </a:ext>
            </a:extLst>
          </p:cNvPr>
          <p:cNvSpPr>
            <a:spLocks noGrp="1"/>
          </p:cNvSpPr>
          <p:nvPr>
            <p:ph type="ftr" sz="quarter" idx="11"/>
          </p:nvPr>
        </p:nvSpPr>
        <p:spPr/>
        <p:txBody>
          <a:bodyPr/>
          <a:lstStyle/>
          <a:p>
            <a:r>
              <a:rPr lang="en-US"/>
              <a:t>CUNY DATA 607</a:t>
            </a:r>
            <a:endParaRPr lang="en-US" dirty="0"/>
          </a:p>
        </p:txBody>
      </p:sp>
      <p:graphicFrame>
        <p:nvGraphicFramePr>
          <p:cNvPr id="6" name="Diagram 5">
            <a:extLst>
              <a:ext uri="{FF2B5EF4-FFF2-40B4-BE49-F238E27FC236}">
                <a16:creationId xmlns:a16="http://schemas.microsoft.com/office/drawing/2014/main" id="{8D92869C-F161-4DBE-8EB5-6BC2B4B77D99}"/>
              </a:ext>
            </a:extLst>
          </p:cNvPr>
          <p:cNvGraphicFramePr/>
          <p:nvPr>
            <p:extLst>
              <p:ext uri="{D42A27DB-BD31-4B8C-83A1-F6EECF244321}">
                <p14:modId xmlns:p14="http://schemas.microsoft.com/office/powerpoint/2010/main" val="3297465292"/>
              </p:ext>
            </p:extLst>
          </p:nvPr>
        </p:nvGraphicFramePr>
        <p:xfrm>
          <a:off x="3942524" y="2160589"/>
          <a:ext cx="4306952" cy="3871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9A8A63DA-3FDC-4B4C-8653-00F765F888B3}"/>
              </a:ext>
            </a:extLst>
          </p:cNvPr>
          <p:cNvPicPr>
            <a:picLocks noChangeAspect="1"/>
          </p:cNvPicPr>
          <p:nvPr/>
        </p:nvPicPr>
        <p:blipFill>
          <a:blip r:embed="rId7"/>
          <a:stretch>
            <a:fillRect/>
          </a:stretch>
        </p:blipFill>
        <p:spPr>
          <a:xfrm>
            <a:off x="677334" y="3092913"/>
            <a:ext cx="3139587" cy="1682287"/>
          </a:xfrm>
          <a:prstGeom prst="rect">
            <a:avLst/>
          </a:prstGeom>
        </p:spPr>
      </p:pic>
    </p:spTree>
    <p:extLst>
      <p:ext uri="{BB962C8B-B14F-4D97-AF65-F5344CB8AC3E}">
        <p14:creationId xmlns:p14="http://schemas.microsoft.com/office/powerpoint/2010/main" val="2512200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3CF17-9988-429E-94DD-D4C6E4F41594}"/>
              </a:ext>
            </a:extLst>
          </p:cNvPr>
          <p:cNvSpPr>
            <a:spLocks noGrp="1"/>
          </p:cNvSpPr>
          <p:nvPr>
            <p:ph type="title"/>
          </p:nvPr>
        </p:nvSpPr>
        <p:spPr/>
        <p:txBody>
          <a:bodyPr/>
          <a:lstStyle/>
          <a:p>
            <a:pPr algn="ctr"/>
            <a:r>
              <a:rPr lang="en-US" dirty="0"/>
              <a:t>Machin Learning</a:t>
            </a:r>
          </a:p>
        </p:txBody>
      </p:sp>
      <p:sp>
        <p:nvSpPr>
          <p:cNvPr id="4" name="Footer Placeholder 3">
            <a:extLst>
              <a:ext uri="{FF2B5EF4-FFF2-40B4-BE49-F238E27FC236}">
                <a16:creationId xmlns:a16="http://schemas.microsoft.com/office/drawing/2014/main" id="{41F1487D-E13B-4003-8F6B-C6DDDFB3774A}"/>
              </a:ext>
            </a:extLst>
          </p:cNvPr>
          <p:cNvSpPr>
            <a:spLocks noGrp="1"/>
          </p:cNvSpPr>
          <p:nvPr>
            <p:ph type="ftr" sz="quarter" idx="11"/>
          </p:nvPr>
        </p:nvSpPr>
        <p:spPr/>
        <p:txBody>
          <a:bodyPr/>
          <a:lstStyle/>
          <a:p>
            <a:r>
              <a:rPr lang="en-US"/>
              <a:t>CUNY DATA 607</a:t>
            </a:r>
            <a:endParaRPr lang="en-US" dirty="0"/>
          </a:p>
        </p:txBody>
      </p:sp>
      <p:graphicFrame>
        <p:nvGraphicFramePr>
          <p:cNvPr id="5" name="Diagram 4">
            <a:extLst>
              <a:ext uri="{FF2B5EF4-FFF2-40B4-BE49-F238E27FC236}">
                <a16:creationId xmlns:a16="http://schemas.microsoft.com/office/drawing/2014/main" id="{3607498C-38F0-46CD-9EA8-A3C7987C359F}"/>
              </a:ext>
            </a:extLst>
          </p:cNvPr>
          <p:cNvGraphicFramePr/>
          <p:nvPr>
            <p:extLst>
              <p:ext uri="{D42A27DB-BD31-4B8C-83A1-F6EECF244321}">
                <p14:modId xmlns:p14="http://schemas.microsoft.com/office/powerpoint/2010/main" val="3817415593"/>
              </p:ext>
            </p:extLst>
          </p:nvPr>
        </p:nvGraphicFramePr>
        <p:xfrm>
          <a:off x="820320" y="2139788"/>
          <a:ext cx="8185762" cy="16176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a:extLst>
              <a:ext uri="{FF2B5EF4-FFF2-40B4-BE49-F238E27FC236}">
                <a16:creationId xmlns:a16="http://schemas.microsoft.com/office/drawing/2014/main" id="{CCC44877-9B29-4EED-A0CC-9D874A959A49}"/>
              </a:ext>
            </a:extLst>
          </p:cNvPr>
          <p:cNvSpPr/>
          <p:nvPr/>
        </p:nvSpPr>
        <p:spPr>
          <a:xfrm>
            <a:off x="6262883" y="4019629"/>
            <a:ext cx="1854617" cy="342526"/>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r>
              <a:rPr lang="en-US" sz="1200" b="1" dirty="0"/>
              <a:t>Different Type of ML.</a:t>
            </a:r>
          </a:p>
        </p:txBody>
      </p:sp>
      <p:graphicFrame>
        <p:nvGraphicFramePr>
          <p:cNvPr id="8" name="Diagram 7">
            <a:extLst>
              <a:ext uri="{FF2B5EF4-FFF2-40B4-BE49-F238E27FC236}">
                <a16:creationId xmlns:a16="http://schemas.microsoft.com/office/drawing/2014/main" id="{3333825D-BE0A-4750-B279-435B624CB37F}"/>
              </a:ext>
            </a:extLst>
          </p:cNvPr>
          <p:cNvGraphicFramePr/>
          <p:nvPr>
            <p:extLst>
              <p:ext uri="{D42A27DB-BD31-4B8C-83A1-F6EECF244321}">
                <p14:modId xmlns:p14="http://schemas.microsoft.com/office/powerpoint/2010/main" val="2404862143"/>
              </p:ext>
            </p:extLst>
          </p:nvPr>
        </p:nvGraphicFramePr>
        <p:xfrm>
          <a:off x="3152301" y="4491429"/>
          <a:ext cx="3513904" cy="150256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13" name="Group 12">
            <a:extLst>
              <a:ext uri="{FF2B5EF4-FFF2-40B4-BE49-F238E27FC236}">
                <a16:creationId xmlns:a16="http://schemas.microsoft.com/office/drawing/2014/main" id="{4AA90DB1-093C-4636-AB48-68BEBE91D4B7}"/>
              </a:ext>
            </a:extLst>
          </p:cNvPr>
          <p:cNvGrpSpPr/>
          <p:nvPr/>
        </p:nvGrpSpPr>
        <p:grpSpPr>
          <a:xfrm>
            <a:off x="6669336" y="4409524"/>
            <a:ext cx="2336746" cy="652954"/>
            <a:chOff x="763781" y="771186"/>
            <a:chExt cx="2336746" cy="652954"/>
          </a:xfrm>
        </p:grpSpPr>
        <p:sp>
          <p:nvSpPr>
            <p:cNvPr id="14" name="Arrow: Pentagon 13">
              <a:extLst>
                <a:ext uri="{FF2B5EF4-FFF2-40B4-BE49-F238E27FC236}">
                  <a16:creationId xmlns:a16="http://schemas.microsoft.com/office/drawing/2014/main" id="{12046744-F5C0-424F-8F2B-0D35DA328463}"/>
                </a:ext>
              </a:extLst>
            </p:cNvPr>
            <p:cNvSpPr/>
            <p:nvPr/>
          </p:nvSpPr>
          <p:spPr>
            <a:xfrm rot="10800000">
              <a:off x="763781" y="771186"/>
              <a:ext cx="2336746" cy="652954"/>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Arrow: Pentagon 4">
              <a:extLst>
                <a:ext uri="{FF2B5EF4-FFF2-40B4-BE49-F238E27FC236}">
                  <a16:creationId xmlns:a16="http://schemas.microsoft.com/office/drawing/2014/main" id="{D15F8BF7-4C2A-4BEB-A860-7F144CFFE603}"/>
                </a:ext>
              </a:extLst>
            </p:cNvPr>
            <p:cNvSpPr txBox="1"/>
            <p:nvPr/>
          </p:nvSpPr>
          <p:spPr>
            <a:xfrm rot="21600000">
              <a:off x="927019" y="771186"/>
              <a:ext cx="2173508" cy="6529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87935" tIns="45720" rIns="85344" bIns="45720" numCol="1" spcCol="1270" anchor="ctr" anchorCtr="0">
              <a:noAutofit/>
            </a:bodyPr>
            <a:lstStyle/>
            <a:p>
              <a:pPr marL="0" lvl="0" indent="0" algn="r" defTabSz="533400">
                <a:lnSpc>
                  <a:spcPct val="90000"/>
                </a:lnSpc>
                <a:spcBef>
                  <a:spcPct val="0"/>
                </a:spcBef>
                <a:spcAft>
                  <a:spcPct val="35000"/>
                </a:spcAft>
                <a:buNone/>
              </a:pPr>
              <a:r>
                <a:rPr lang="en-US" sz="1200" b="1" kern="1200" dirty="0">
                  <a:solidFill>
                    <a:schemeClr val="bg1"/>
                  </a:solidFill>
                  <a:latin typeface="Calibri" panose="020F0502020204030204" pitchFamily="34" charset="0"/>
                </a:rPr>
                <a:t>Semi supervised Learning</a:t>
              </a:r>
            </a:p>
          </p:txBody>
        </p:sp>
      </p:grpSp>
      <p:grpSp>
        <p:nvGrpSpPr>
          <p:cNvPr id="20" name="Group 19">
            <a:extLst>
              <a:ext uri="{FF2B5EF4-FFF2-40B4-BE49-F238E27FC236}">
                <a16:creationId xmlns:a16="http://schemas.microsoft.com/office/drawing/2014/main" id="{16A46AE1-C46B-4590-A3CC-0578D5A2BBD6}"/>
              </a:ext>
            </a:extLst>
          </p:cNvPr>
          <p:cNvGrpSpPr/>
          <p:nvPr/>
        </p:nvGrpSpPr>
        <p:grpSpPr>
          <a:xfrm>
            <a:off x="6666205" y="5201759"/>
            <a:ext cx="2336746" cy="652954"/>
            <a:chOff x="763781" y="771186"/>
            <a:chExt cx="2336746" cy="652954"/>
          </a:xfrm>
        </p:grpSpPr>
        <p:sp>
          <p:nvSpPr>
            <p:cNvPr id="21" name="Arrow: Pentagon 20">
              <a:extLst>
                <a:ext uri="{FF2B5EF4-FFF2-40B4-BE49-F238E27FC236}">
                  <a16:creationId xmlns:a16="http://schemas.microsoft.com/office/drawing/2014/main" id="{B43793E1-85C8-4027-A5CF-A28D9F41F9C4}"/>
                </a:ext>
              </a:extLst>
            </p:cNvPr>
            <p:cNvSpPr/>
            <p:nvPr/>
          </p:nvSpPr>
          <p:spPr>
            <a:xfrm rot="10800000">
              <a:off x="763781" y="771186"/>
              <a:ext cx="2336746" cy="652954"/>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Arrow: Pentagon 4">
              <a:extLst>
                <a:ext uri="{FF2B5EF4-FFF2-40B4-BE49-F238E27FC236}">
                  <a16:creationId xmlns:a16="http://schemas.microsoft.com/office/drawing/2014/main" id="{2407983D-C39A-45B9-AECC-94E8291C7C53}"/>
                </a:ext>
              </a:extLst>
            </p:cNvPr>
            <p:cNvSpPr txBox="1"/>
            <p:nvPr/>
          </p:nvSpPr>
          <p:spPr>
            <a:xfrm rot="21600000">
              <a:off x="927019" y="771186"/>
              <a:ext cx="2173508" cy="65295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87935" tIns="45720" rIns="85344" bIns="45720" numCol="1" spcCol="1270" anchor="ctr" anchorCtr="0">
              <a:noAutofit/>
            </a:bodyPr>
            <a:lstStyle/>
            <a:p>
              <a:pPr marL="0" lvl="0" indent="0" algn="r" defTabSz="533400">
                <a:lnSpc>
                  <a:spcPct val="90000"/>
                </a:lnSpc>
                <a:spcBef>
                  <a:spcPct val="0"/>
                </a:spcBef>
                <a:spcAft>
                  <a:spcPct val="35000"/>
                </a:spcAft>
                <a:buNone/>
              </a:pPr>
              <a:r>
                <a:rPr lang="en-US" sz="1200" b="1" kern="1200" dirty="0">
                  <a:solidFill>
                    <a:schemeClr val="bg1"/>
                  </a:solidFill>
                  <a:latin typeface="Calibri" panose="020F0502020204030204" pitchFamily="34" charset="0"/>
                </a:rPr>
                <a:t>Reinforcement Learning</a:t>
              </a:r>
            </a:p>
          </p:txBody>
        </p:sp>
      </p:grpSp>
    </p:spTree>
    <p:extLst>
      <p:ext uri="{BB962C8B-B14F-4D97-AF65-F5344CB8AC3E}">
        <p14:creationId xmlns:p14="http://schemas.microsoft.com/office/powerpoint/2010/main" val="399409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90745-AE35-476F-A550-1FDDC5819731}"/>
              </a:ext>
            </a:extLst>
          </p:cNvPr>
          <p:cNvSpPr>
            <a:spLocks noGrp="1"/>
          </p:cNvSpPr>
          <p:nvPr>
            <p:ph type="title"/>
          </p:nvPr>
        </p:nvSpPr>
        <p:spPr/>
        <p:txBody>
          <a:bodyPr/>
          <a:lstStyle/>
          <a:p>
            <a:r>
              <a:rPr lang="en-US" dirty="0"/>
              <a:t>Scale drives machine learning progress</a:t>
            </a:r>
          </a:p>
        </p:txBody>
      </p:sp>
      <p:sp>
        <p:nvSpPr>
          <p:cNvPr id="3" name="Content Placeholder 2">
            <a:extLst>
              <a:ext uri="{FF2B5EF4-FFF2-40B4-BE49-F238E27FC236}">
                <a16:creationId xmlns:a16="http://schemas.microsoft.com/office/drawing/2014/main" id="{190F46E2-7060-4CD8-AAE8-A387DD1070B8}"/>
              </a:ext>
            </a:extLst>
          </p:cNvPr>
          <p:cNvSpPr>
            <a:spLocks noGrp="1"/>
          </p:cNvSpPr>
          <p:nvPr>
            <p:ph idx="1"/>
          </p:nvPr>
        </p:nvSpPr>
        <p:spPr>
          <a:xfrm>
            <a:off x="677334" y="1381125"/>
            <a:ext cx="8596668" cy="4660237"/>
          </a:xfrm>
        </p:spPr>
        <p:txBody>
          <a:bodyPr/>
          <a:lstStyle/>
          <a:p>
            <a:r>
              <a:rPr lang="en-US" dirty="0"/>
              <a:t>Many of the ideas of deep learning (neural networks) have been around for decades. Why are these ideas taking off now? Two of the biggest drivers of recent progress have been: </a:t>
            </a:r>
          </a:p>
          <a:p>
            <a:pPr lvl="1"/>
            <a:r>
              <a:rPr lang="en-US" b="1" dirty="0"/>
              <a:t>Data availability</a:t>
            </a:r>
            <a:r>
              <a:rPr lang="en-US" dirty="0"/>
              <a:t>. People are now spending more time on digital devices (laptops, mobile devices). Their digital activities generate huge amounts of data that we can feed to our learning algorithms. </a:t>
            </a:r>
          </a:p>
          <a:p>
            <a:pPr lvl="1"/>
            <a:r>
              <a:rPr lang="en-US" b="1" dirty="0"/>
              <a:t>Computational scale</a:t>
            </a:r>
            <a:r>
              <a:rPr lang="en-US" dirty="0"/>
              <a:t>. We started just a few years ago to be able to train neural networks that are big enough to take advantage of the huge datasets we now have</a:t>
            </a:r>
          </a:p>
        </p:txBody>
      </p:sp>
      <p:sp>
        <p:nvSpPr>
          <p:cNvPr id="4" name="Footer Placeholder 3">
            <a:extLst>
              <a:ext uri="{FF2B5EF4-FFF2-40B4-BE49-F238E27FC236}">
                <a16:creationId xmlns:a16="http://schemas.microsoft.com/office/drawing/2014/main" id="{BF2F7CDA-DEFB-4280-BEC5-1636A4C0EA72}"/>
              </a:ext>
            </a:extLst>
          </p:cNvPr>
          <p:cNvSpPr>
            <a:spLocks noGrp="1"/>
          </p:cNvSpPr>
          <p:nvPr>
            <p:ph type="ftr" sz="quarter" idx="11"/>
          </p:nvPr>
        </p:nvSpPr>
        <p:spPr/>
        <p:txBody>
          <a:bodyPr/>
          <a:lstStyle/>
          <a:p>
            <a:r>
              <a:rPr lang="en-US"/>
              <a:t>CUNY DATA 607</a:t>
            </a:r>
            <a:endParaRPr lang="en-US" dirty="0"/>
          </a:p>
        </p:txBody>
      </p:sp>
    </p:spTree>
    <p:extLst>
      <p:ext uri="{BB962C8B-B14F-4D97-AF65-F5344CB8AC3E}">
        <p14:creationId xmlns:p14="http://schemas.microsoft.com/office/powerpoint/2010/main" val="246152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316D-206F-4CDB-9F73-89B5D481D397}"/>
              </a:ext>
            </a:extLst>
          </p:cNvPr>
          <p:cNvSpPr>
            <a:spLocks noGrp="1"/>
          </p:cNvSpPr>
          <p:nvPr>
            <p:ph type="title"/>
          </p:nvPr>
        </p:nvSpPr>
        <p:spPr/>
        <p:txBody>
          <a:bodyPr>
            <a:normAutofit/>
          </a:bodyPr>
          <a:lstStyle/>
          <a:p>
            <a:r>
              <a:rPr lang="en-US" dirty="0"/>
              <a:t>Strategies to improve one’s ML projects</a:t>
            </a:r>
          </a:p>
        </p:txBody>
      </p:sp>
      <p:sp>
        <p:nvSpPr>
          <p:cNvPr id="3" name="Content Placeholder 2">
            <a:extLst>
              <a:ext uri="{FF2B5EF4-FFF2-40B4-BE49-F238E27FC236}">
                <a16:creationId xmlns:a16="http://schemas.microsoft.com/office/drawing/2014/main" id="{FEC03EC9-C4F6-4BED-AD44-D6C6BDB3E824}"/>
              </a:ext>
            </a:extLst>
          </p:cNvPr>
          <p:cNvSpPr>
            <a:spLocks noGrp="1"/>
          </p:cNvSpPr>
          <p:nvPr>
            <p:ph idx="1"/>
          </p:nvPr>
        </p:nvSpPr>
        <p:spPr>
          <a:xfrm>
            <a:off x="677334" y="1361441"/>
            <a:ext cx="8596668" cy="4679922"/>
          </a:xfrm>
        </p:spPr>
        <p:txBody>
          <a:bodyPr/>
          <a:lstStyle/>
          <a:p>
            <a:pPr lvl="1"/>
            <a:endParaRPr lang="en-US" dirty="0"/>
          </a:p>
          <a:p>
            <a:pPr lvl="1"/>
            <a:endParaRPr lang="en-US" dirty="0"/>
          </a:p>
          <a:p>
            <a:pPr lvl="1"/>
            <a:r>
              <a:rPr lang="en-US" dirty="0"/>
              <a:t>Establish a single-number evaluation metric for your team to optimize</a:t>
            </a:r>
          </a:p>
          <a:p>
            <a:pPr lvl="1"/>
            <a:r>
              <a:rPr lang="en-US" dirty="0"/>
              <a:t>How large do the dev/test sets need to be?</a:t>
            </a:r>
          </a:p>
          <a:p>
            <a:pPr lvl="1"/>
            <a:r>
              <a:rPr lang="en-US" dirty="0"/>
              <a:t>dev and test sets should come from the same distribution.</a:t>
            </a:r>
          </a:p>
          <a:p>
            <a:pPr lvl="1"/>
            <a:r>
              <a:rPr lang="en-US" dirty="0"/>
              <a:t>Having development and test sets along with Training set </a:t>
            </a:r>
          </a:p>
        </p:txBody>
      </p:sp>
      <p:sp>
        <p:nvSpPr>
          <p:cNvPr id="4" name="Footer Placeholder 3">
            <a:extLst>
              <a:ext uri="{FF2B5EF4-FFF2-40B4-BE49-F238E27FC236}">
                <a16:creationId xmlns:a16="http://schemas.microsoft.com/office/drawing/2014/main" id="{90D44602-A19F-4B48-8C8F-6421B02EBF92}"/>
              </a:ext>
            </a:extLst>
          </p:cNvPr>
          <p:cNvSpPr>
            <a:spLocks noGrp="1"/>
          </p:cNvSpPr>
          <p:nvPr>
            <p:ph type="ftr" sz="quarter" idx="11"/>
          </p:nvPr>
        </p:nvSpPr>
        <p:spPr/>
        <p:txBody>
          <a:bodyPr/>
          <a:lstStyle/>
          <a:p>
            <a:r>
              <a:rPr lang="en-US"/>
              <a:t>CUNY DATA 607</a:t>
            </a:r>
            <a:endParaRPr lang="en-US" dirty="0"/>
          </a:p>
        </p:txBody>
      </p:sp>
    </p:spTree>
    <p:extLst>
      <p:ext uri="{BB962C8B-B14F-4D97-AF65-F5344CB8AC3E}">
        <p14:creationId xmlns:p14="http://schemas.microsoft.com/office/powerpoint/2010/main" val="494775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CF2A6-8DD9-40A1-B50A-1848BD2ACD05}"/>
              </a:ext>
            </a:extLst>
          </p:cNvPr>
          <p:cNvSpPr>
            <a:spLocks noGrp="1"/>
          </p:cNvSpPr>
          <p:nvPr>
            <p:ph type="title"/>
          </p:nvPr>
        </p:nvSpPr>
        <p:spPr/>
        <p:txBody>
          <a:bodyPr>
            <a:normAutofit fontScale="90000"/>
          </a:bodyPr>
          <a:lstStyle/>
          <a:p>
            <a:pPr algn="ctr"/>
            <a:br>
              <a:rPr lang="en-US" dirty="0"/>
            </a:br>
            <a:br>
              <a:rPr lang="en-US" dirty="0"/>
            </a:br>
            <a:br>
              <a:rPr lang="en-US" dirty="0"/>
            </a:br>
            <a:br>
              <a:rPr lang="en-US" dirty="0"/>
            </a:br>
            <a:r>
              <a:rPr lang="en-US" dirty="0"/>
              <a:t>Conclusion and Q&amp;A</a:t>
            </a:r>
          </a:p>
        </p:txBody>
      </p:sp>
      <p:sp>
        <p:nvSpPr>
          <p:cNvPr id="4" name="Footer Placeholder 3">
            <a:extLst>
              <a:ext uri="{FF2B5EF4-FFF2-40B4-BE49-F238E27FC236}">
                <a16:creationId xmlns:a16="http://schemas.microsoft.com/office/drawing/2014/main" id="{895C6D68-FC39-4476-9B54-4AC8683E1F52}"/>
              </a:ext>
            </a:extLst>
          </p:cNvPr>
          <p:cNvSpPr>
            <a:spLocks noGrp="1"/>
          </p:cNvSpPr>
          <p:nvPr>
            <p:ph type="ftr" sz="quarter" idx="11"/>
          </p:nvPr>
        </p:nvSpPr>
        <p:spPr/>
        <p:txBody>
          <a:bodyPr/>
          <a:lstStyle/>
          <a:p>
            <a:r>
              <a:rPr lang="en-US"/>
              <a:t>CUNY DATA 607</a:t>
            </a:r>
            <a:endParaRPr lang="en-US" dirty="0"/>
          </a:p>
        </p:txBody>
      </p:sp>
    </p:spTree>
    <p:extLst>
      <p:ext uri="{BB962C8B-B14F-4D97-AF65-F5344CB8AC3E}">
        <p14:creationId xmlns:p14="http://schemas.microsoft.com/office/powerpoint/2010/main" val="9657437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408</TotalTime>
  <Words>232</Words>
  <Application>Microsoft Office PowerPoint</Application>
  <PresentationFormat>Widescreen</PresentationFormat>
  <Paragraphs>39</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Trebuchet MS</vt:lpstr>
      <vt:lpstr>Wingdings 3</vt:lpstr>
      <vt:lpstr>Facet</vt:lpstr>
      <vt:lpstr> What is Machine Learning &amp;  Strategies to improve ML projects</vt:lpstr>
      <vt:lpstr>Introduction</vt:lpstr>
      <vt:lpstr>Machin Learning</vt:lpstr>
      <vt:lpstr>Scale drives machine learning progress</vt:lpstr>
      <vt:lpstr>Strategies to improve one’s ML projects</vt:lpstr>
      <vt:lpstr>    Conclusion and 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DeViSal</dc:title>
  <dc:creator>DEBABRATA KABIRAJ</dc:creator>
  <cp:lastModifiedBy>ARORA</cp:lastModifiedBy>
  <cp:revision>45</cp:revision>
  <dcterms:created xsi:type="dcterms:W3CDTF">2019-03-26T00:30:56Z</dcterms:created>
  <dcterms:modified xsi:type="dcterms:W3CDTF">2019-04-15T02:01:17Z</dcterms:modified>
</cp:coreProperties>
</file>