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7dc962d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7dc962d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Friction in micromanufacturing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820325" y="4160900"/>
            <a:ext cx="4242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Hrishikesh  Boro(190103043)</a:t>
            </a:r>
            <a:br>
              <a:rPr lang="en-GB"/>
            </a:br>
            <a:r>
              <a:rPr lang="en-GB"/>
              <a:t>Franshu(1901030XX)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11700" y="1283375"/>
            <a:ext cx="7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Modelling of effect of lubrication on friction using machine learning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820325" y="363955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B.Tech Project under Prof. Uday Shanker Dixit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/>
              <a:t>micro- manufacturing</a:t>
            </a:r>
            <a:r>
              <a:rPr lang="en-GB"/>
              <a:t>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