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89" autoAdjust="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5C7-985C-4507-8AB9-1BA737665E5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6AC-9F5C-4CE0-ACE2-8B88FCCA1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5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5C7-985C-4507-8AB9-1BA737665E5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6AC-9F5C-4CE0-ACE2-8B88FCCA1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6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5C7-985C-4507-8AB9-1BA737665E5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6AC-9F5C-4CE0-ACE2-8B88FCCA1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9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5C7-985C-4507-8AB9-1BA737665E5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6AC-9F5C-4CE0-ACE2-8B88FCCA1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1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5C7-985C-4507-8AB9-1BA737665E5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6AC-9F5C-4CE0-ACE2-8B88FCCA1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18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5C7-985C-4507-8AB9-1BA737665E5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6AC-9F5C-4CE0-ACE2-8B88FCCA1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69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5C7-985C-4507-8AB9-1BA737665E5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6AC-9F5C-4CE0-ACE2-8B88FCCA1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33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5C7-985C-4507-8AB9-1BA737665E5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6AC-9F5C-4CE0-ACE2-8B88FCCA1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5C7-985C-4507-8AB9-1BA737665E5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6AC-9F5C-4CE0-ACE2-8B88FCCA1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67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5C7-985C-4507-8AB9-1BA737665E5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6AC-9F5C-4CE0-ACE2-8B88FCCA1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43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25C7-985C-4507-8AB9-1BA737665E5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6AC-9F5C-4CE0-ACE2-8B88FCCA1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24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25C7-985C-4507-8AB9-1BA737665E5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3D6AC-9F5C-4CE0-ACE2-8B88FCCA1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1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67594"/>
          </a:xfrm>
        </p:spPr>
        <p:txBody>
          <a:bodyPr/>
          <a:lstStyle/>
          <a:p>
            <a:r>
              <a:rPr lang="en-US" dirty="0" smtClean="0"/>
              <a:t>Docker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645024"/>
            <a:ext cx="8676456" cy="23042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 Docker is an open platform for developers and system administrators to build, ship and run distributed applications. </a:t>
            </a:r>
          </a:p>
          <a:p>
            <a:pPr algn="l"/>
            <a:r>
              <a:rPr lang="en-US" sz="2000" dirty="0" smtClean="0"/>
              <a:t>It enables developers and IT operations to build, secure and manage applications without technology or infrastructure lock-in. </a:t>
            </a:r>
          </a:p>
          <a:p>
            <a:pPr algn="l"/>
            <a:r>
              <a:rPr lang="en-US" sz="2000" dirty="0" smtClean="0"/>
              <a:t>Follow this blog to stay up to date on Docker news, updates and learn from experts to get the most out of Docker.</a:t>
            </a:r>
          </a:p>
          <a:p>
            <a:pPr algn="l"/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40768"/>
            <a:ext cx="3384376" cy="181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1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1604963"/>
            <a:ext cx="6783387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19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233488"/>
            <a:ext cx="685006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39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44600"/>
            <a:ext cx="7992888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1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 descr="C:\Users\admin\Pictures\Screenshots\Screenshot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4803"/>
            <a:ext cx="8820472" cy="577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7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Pictures\Screenshots\Screenshot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1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4" y="403512"/>
            <a:ext cx="9001000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43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280920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86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820891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09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77" y="467528"/>
            <a:ext cx="7105459" cy="591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9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484784"/>
            <a:ext cx="656431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7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838325"/>
            <a:ext cx="6211887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36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65</Words>
  <Application>Microsoft Office PowerPoint</Application>
  <PresentationFormat>On-screen Show (4:3)</PresentationFormat>
  <Paragraphs>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Docker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admin</dc:creator>
  <cp:lastModifiedBy>admin</cp:lastModifiedBy>
  <cp:revision>18</cp:revision>
  <dcterms:created xsi:type="dcterms:W3CDTF">2020-04-30T10:01:03Z</dcterms:created>
  <dcterms:modified xsi:type="dcterms:W3CDTF">2020-05-02T09:58:20Z</dcterms:modified>
</cp:coreProperties>
</file>