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0" name="Google Shape;40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GB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GB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GB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1114425" y="3040529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S.Vishal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312211693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5717697B4ACCC01AC8A4EE89DE3C68B5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ravijagadeeshwaran@gmail.com</cp:lastModifiedBy>
  <cp:revision>1</cp:revision>
  <dcterms:modified xsi:type="dcterms:W3CDTF">2024-09-16T04:02:12Z</dcterms:modified>
</cp:coreProperties>
</file>