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iplt20.com/" TargetMode="External"/><Relationship Id="rId1" Type="http://schemas.openxmlformats.org/officeDocument/2006/relationships/hyperlink" Target="http://www.espncricinfo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MATCH CENTRE UI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768985"/>
          </a:xfrm>
        </p:spPr>
        <p:txBody>
          <a:bodyPr/>
          <a:p>
            <a:r>
              <a:rPr lang="en-US"/>
              <a:t>Chart view of Data</a:t>
            </a:r>
            <a:endParaRPr lang="en-US"/>
          </a:p>
        </p:txBody>
      </p:sp>
      <p:pic>
        <p:nvPicPr>
          <p:cNvPr id="5" name="Picture 4" descr="Statistics - Manhattan n RunWo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875" y="673100"/>
            <a:ext cx="6746875" cy="52711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7565" y="2210435"/>
            <a:ext cx="45421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Charts should support additional data too, like not only Runs in Bars but Wickets too like in this figure.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885"/>
          </a:xfrm>
        </p:spPr>
        <p:txBody>
          <a:bodyPr>
            <a:normAutofit fontScale="90000"/>
          </a:bodyPr>
          <a:p>
            <a:r>
              <a:rPr lang="en-US"/>
              <a:t>Other Stats - Player Performance</a:t>
            </a:r>
            <a:endParaRPr lang="en-US"/>
          </a:p>
        </p:txBody>
      </p:sp>
      <p:pic>
        <p:nvPicPr>
          <p:cNvPr id="6" name="Picture 5" descr="Statistics- wagon wheel n ball pitch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10191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095"/>
          </a:xfrm>
        </p:spPr>
        <p:txBody>
          <a:bodyPr/>
          <a:p>
            <a:r>
              <a:rPr lang="en-US"/>
              <a:t>Points Table</a:t>
            </a:r>
            <a:endParaRPr lang="en-US"/>
          </a:p>
        </p:txBody>
      </p:sp>
      <p:pic>
        <p:nvPicPr>
          <p:cNvPr id="5" name="Picture 4" descr="Points 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1009015"/>
            <a:ext cx="10058400" cy="53606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  <a:hlinkClick r:id="rId1"/>
              </a:rPr>
              <a:t>http://www.espncricinfo.com/</a:t>
            </a:r>
            <a:endParaRPr lang="en-US"/>
          </a:p>
          <a:p>
            <a:r>
              <a:rPr lang="en-US">
                <a:sym typeface="+mn-ea"/>
                <a:hlinkClick r:id="rId2" action="ppaction://hlinkfile"/>
              </a:rPr>
              <a:t>https://www.iplt20.com/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Prerequisites: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Html5</a:t>
            </a:r>
            <a:endParaRPr lang="en-US"/>
          </a:p>
          <a:p>
            <a:r>
              <a:rPr lang="en-US"/>
              <a:t>Css</a:t>
            </a:r>
            <a:endParaRPr lang="en-US"/>
          </a:p>
          <a:p>
            <a:r>
              <a:rPr lang="en-US"/>
              <a:t>Angular6+</a:t>
            </a:r>
            <a:endParaRPr lang="en-US"/>
          </a:p>
          <a:p>
            <a:r>
              <a:rPr lang="en-US">
                <a:sym typeface="+mn-ea"/>
              </a:rPr>
              <a:t>Angular plugins only - charts for eg.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Responsive Design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3950" cy="560070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24560"/>
            <a:ext cx="9447530" cy="5252720"/>
          </a:xfrm>
        </p:spPr>
        <p:txBody>
          <a:bodyPr/>
          <a:p>
            <a:r>
              <a:rPr lang="en-US"/>
              <a:t>List of tournaments (HomeScreen)</a:t>
            </a:r>
            <a:endParaRPr lang="en-US"/>
          </a:p>
          <a:p>
            <a:r>
              <a:rPr lang="en-US"/>
              <a:t>List of series in a tournament (Clicking on a Tournament)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 descr="Dashboard - with key tournaments or seri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3290" y="1931035"/>
            <a:ext cx="9843770" cy="3959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Matches in Series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281410" cy="4351655"/>
          </a:xfrm>
        </p:spPr>
        <p:txBody>
          <a:bodyPr/>
          <a:p>
            <a:r>
              <a:rPr lang="en-US"/>
              <a:t>Side tab view to show all the matches in a series with points table</a:t>
            </a:r>
            <a:endParaRPr lang="en-US"/>
          </a:p>
        </p:txBody>
      </p:sp>
      <p:pic>
        <p:nvPicPr>
          <p:cNvPr id="5" name="Picture 4" descr="Matches in particular series or tournament with Points 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2611755"/>
            <a:ext cx="8923020" cy="3851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895"/>
          </a:xfrm>
        </p:spPr>
        <p:txBody>
          <a:bodyPr/>
          <a:p>
            <a:r>
              <a:rPr lang="en-US"/>
              <a:t>Fixtures in a Series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3020"/>
            <a:ext cx="11253470" cy="4874260"/>
          </a:xfrm>
        </p:spPr>
        <p:txBody>
          <a:bodyPr/>
          <a:p>
            <a:r>
              <a:rPr lang="en-US"/>
              <a:t>List of all matches in a series </a:t>
            </a:r>
            <a:endParaRPr lang="en-US"/>
          </a:p>
        </p:txBody>
      </p:sp>
      <p:pic>
        <p:nvPicPr>
          <p:cNvPr id="5" name="Picture 4" descr="Fixtures in a series with 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2047875"/>
            <a:ext cx="10058400" cy="4531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705"/>
          </a:xfrm>
        </p:spPr>
        <p:txBody>
          <a:bodyPr/>
          <a:p>
            <a:r>
              <a:rPr lang="en-US"/>
              <a:t>Match 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15695"/>
            <a:ext cx="11162665" cy="5061585"/>
          </a:xfrm>
        </p:spPr>
        <p:txBody>
          <a:bodyPr/>
          <a:p>
            <a:pPr marL="0" indent="0">
              <a:buNone/>
            </a:pPr>
            <a:r>
              <a:rPr lang="en-US"/>
              <a:t>This view with tab( Showing multiple options like statistics,Commentary etc)</a:t>
            </a:r>
            <a:endParaRPr lang="en-US"/>
          </a:p>
          <a:p>
            <a:pPr marL="0" indent="0">
              <a:buNone/>
            </a:pPr>
            <a:r>
              <a:rPr lang="en-US"/>
              <a:t>with ScoreWidget on TOP</a:t>
            </a:r>
            <a:endParaRPr lang="en-US"/>
          </a:p>
        </p:txBody>
      </p:sp>
      <p:pic>
        <p:nvPicPr>
          <p:cNvPr id="5" name="Picture 4" descr="ScoreWidget  n Tab 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113280"/>
            <a:ext cx="7686675" cy="4536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30"/>
          </a:xfrm>
        </p:spPr>
        <p:txBody>
          <a:bodyPr/>
          <a:p>
            <a:r>
              <a:rPr lang="en-US"/>
              <a:t>Commentary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5535"/>
            <a:ext cx="11142980" cy="5071745"/>
          </a:xfrm>
        </p:spPr>
        <p:txBody>
          <a:bodyPr/>
          <a:p>
            <a:r>
              <a:rPr lang="en-US"/>
              <a:t>Ball by Ball Commentary view</a:t>
            </a:r>
            <a:endParaRPr lang="en-US"/>
          </a:p>
        </p:txBody>
      </p:sp>
      <p:pic>
        <p:nvPicPr>
          <p:cNvPr id="5" name="Picture 4" descr="Ball by Ball Comment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1576070"/>
            <a:ext cx="7371080" cy="4895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765"/>
          </a:xfrm>
        </p:spPr>
        <p:txBody>
          <a:bodyPr/>
          <a:p>
            <a:r>
              <a:rPr lang="en-US"/>
              <a:t>Batting n Bowling Card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8890"/>
            <a:ext cx="11219180" cy="4898390"/>
          </a:xfrm>
        </p:spPr>
        <p:txBody>
          <a:bodyPr/>
          <a:p>
            <a:endParaRPr lang="en-US"/>
          </a:p>
        </p:txBody>
      </p:sp>
      <p:pic>
        <p:nvPicPr>
          <p:cNvPr id="5" name="Picture 4" descr="ScoreCard - Batting n Balling C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78890"/>
            <a:ext cx="10057765" cy="5093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15"/>
          </a:xfrm>
        </p:spPr>
        <p:txBody>
          <a:bodyPr>
            <a:normAutofit fontScale="90000"/>
          </a:bodyPr>
          <a:p>
            <a:r>
              <a:rPr lang="en-US"/>
              <a:t>Partnerships for both teams</a:t>
            </a:r>
            <a:endParaRPr lang="en-US"/>
          </a:p>
        </p:txBody>
      </p:sp>
      <p:pic>
        <p:nvPicPr>
          <p:cNvPr id="5" name="Picture 4" descr="Statistics - Partnershi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92265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Presentation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MATCH CENTRE UI</vt:lpstr>
      <vt:lpstr>Prerequisites:</vt:lpstr>
      <vt:lpstr>Dashboard</vt:lpstr>
      <vt:lpstr>Matches in Series</vt:lpstr>
      <vt:lpstr>Fixtures in a Series</vt:lpstr>
      <vt:lpstr>Match Dashboard</vt:lpstr>
      <vt:lpstr>Commentary View</vt:lpstr>
      <vt:lpstr>Batting n Bowling Card</vt:lpstr>
      <vt:lpstr>Partnerships for both teams</vt:lpstr>
      <vt:lpstr>Chart view of Data</vt:lpstr>
      <vt:lpstr>Other Stats - Player Performance</vt:lpstr>
      <vt:lpstr>Points Table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CENTRE UI</dc:title>
  <dc:creator>VISHAL</dc:creator>
  <cp:lastModifiedBy>VISHAL</cp:lastModifiedBy>
  <cp:revision>5</cp:revision>
  <dcterms:created xsi:type="dcterms:W3CDTF">2019-05-16T13:18:00Z</dcterms:created>
  <dcterms:modified xsi:type="dcterms:W3CDTF">2019-05-17T05:40:08Z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