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64" r:id="rId4"/>
    <p:sldId id="262" r:id="rId5"/>
  </p:sldIdLst>
  <p:sldSz cx="18288000" cy="10287000"/>
  <p:notesSz cx="6858000" cy="9144000"/>
  <p:embeddedFontLst>
    <p:embeddedFont>
      <p:font typeface="Rubik Bubbles" panose="020B0604020202020204" charset="-79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llf4P2KTh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41727" y="-15687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-1763162" y="-789039"/>
            <a:ext cx="2875332" cy="3635478"/>
          </a:xfrm>
          <a:custGeom>
            <a:avLst/>
            <a:gdLst/>
            <a:ahLst/>
            <a:cxnLst/>
            <a:rect l="l" t="t" r="r" b="b"/>
            <a:pathLst>
              <a:path w="2875332" h="3635478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-1044801" y="9258300"/>
            <a:ext cx="5315394" cy="1913542"/>
          </a:xfrm>
          <a:custGeom>
            <a:avLst/>
            <a:gdLst/>
            <a:ahLst/>
            <a:cxnLst/>
            <a:rect l="l" t="t" r="r" b="b"/>
            <a:pathLst>
              <a:path w="5315394" h="1913542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 rot="2830164">
            <a:off x="5322070" y="8801780"/>
            <a:ext cx="3550978" cy="3705954"/>
          </a:xfrm>
          <a:custGeom>
            <a:avLst/>
            <a:gdLst/>
            <a:ahLst/>
            <a:cxnLst/>
            <a:rect l="l" t="t" r="r" b="b"/>
            <a:pathLst>
              <a:path w="3550978" h="3705954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 rot="-950933">
            <a:off x="-2582731" y="3638336"/>
            <a:ext cx="4236628" cy="4828066"/>
          </a:xfrm>
          <a:custGeom>
            <a:avLst/>
            <a:gdLst/>
            <a:ahLst/>
            <a:cxnLst/>
            <a:rect l="l" t="t" r="r" b="b"/>
            <a:pathLst>
              <a:path w="4236628" h="4828066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15584336" y="-1920382"/>
            <a:ext cx="4623736" cy="3907057"/>
          </a:xfrm>
          <a:custGeom>
            <a:avLst/>
            <a:gdLst/>
            <a:ahLst/>
            <a:cxnLst/>
            <a:rect l="l" t="t" r="r" b="b"/>
            <a:pathLst>
              <a:path w="4623736" h="3907057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8" name="Freeform 8"/>
          <p:cNvSpPr/>
          <p:nvPr/>
        </p:nvSpPr>
        <p:spPr>
          <a:xfrm rot="-366315">
            <a:off x="16272866" y="2044607"/>
            <a:ext cx="3659690" cy="4299195"/>
          </a:xfrm>
          <a:custGeom>
            <a:avLst/>
            <a:gdLst/>
            <a:ahLst/>
            <a:cxnLst/>
            <a:rect l="l" t="t" r="r" b="b"/>
            <a:pathLst>
              <a:path w="3659690" h="4299195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>
            <a:off x="4624977" y="-3611469"/>
            <a:ext cx="4567505" cy="4720935"/>
          </a:xfrm>
          <a:custGeom>
            <a:avLst/>
            <a:gdLst/>
            <a:ahLst/>
            <a:cxnLst/>
            <a:rect l="l" t="t" r="r" b="b"/>
            <a:pathLst>
              <a:path w="4567505" h="472093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10" name="Freeform 10"/>
          <p:cNvSpPr/>
          <p:nvPr/>
        </p:nvSpPr>
        <p:spPr>
          <a:xfrm>
            <a:off x="9924524" y="8931997"/>
            <a:ext cx="5331561" cy="3445521"/>
          </a:xfrm>
          <a:custGeom>
            <a:avLst/>
            <a:gdLst/>
            <a:ahLst/>
            <a:cxnLst/>
            <a:rect l="l" t="t" r="r" b="b"/>
            <a:pathLst>
              <a:path w="5331561" h="344552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>
          <a:xfrm>
            <a:off x="15513261" y="7125624"/>
            <a:ext cx="3869837" cy="4265352"/>
          </a:xfrm>
          <a:custGeom>
            <a:avLst/>
            <a:gdLst/>
            <a:ahLst/>
            <a:cxnLst/>
            <a:rect l="l" t="t" r="r" b="b"/>
            <a:pathLst>
              <a:path w="3869837" h="4265352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12" name="Freeform 12"/>
          <p:cNvSpPr/>
          <p:nvPr/>
        </p:nvSpPr>
        <p:spPr>
          <a:xfrm rot="-10800000">
            <a:off x="9144000" y="-1365351"/>
            <a:ext cx="6660247" cy="2730701"/>
          </a:xfrm>
          <a:custGeom>
            <a:avLst/>
            <a:gdLst/>
            <a:ahLst/>
            <a:cxnLst/>
            <a:rect l="l" t="t" r="r" b="b"/>
            <a:pathLst>
              <a:path w="6660247" h="2730701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13" name="Freeform 13"/>
          <p:cNvSpPr/>
          <p:nvPr/>
        </p:nvSpPr>
        <p:spPr>
          <a:xfrm rot="-2611628">
            <a:off x="1608356" y="-1969747"/>
            <a:ext cx="4007991" cy="3041063"/>
          </a:xfrm>
          <a:custGeom>
            <a:avLst/>
            <a:gdLst/>
            <a:ahLst/>
            <a:cxnLst/>
            <a:rect l="l" t="t" r="r" b="b"/>
            <a:pathLst>
              <a:path w="4007991" h="3041063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14" name="Freeform 14"/>
          <p:cNvSpPr/>
          <p:nvPr/>
        </p:nvSpPr>
        <p:spPr>
          <a:xfrm flipH="1">
            <a:off x="1112171" y="8092957"/>
            <a:ext cx="1467459" cy="1581362"/>
          </a:xfrm>
          <a:custGeom>
            <a:avLst/>
            <a:gdLst/>
            <a:ahLst/>
            <a:cxnLst/>
            <a:rect l="l" t="t" r="r" b="b"/>
            <a:pathLst>
              <a:path w="1467459" h="1581362">
                <a:moveTo>
                  <a:pt x="1467458" y="0"/>
                </a:moveTo>
                <a:lnTo>
                  <a:pt x="0" y="0"/>
                </a:lnTo>
                <a:lnTo>
                  <a:pt x="0" y="1581363"/>
                </a:lnTo>
                <a:lnTo>
                  <a:pt x="1467458" y="1581363"/>
                </a:lnTo>
                <a:lnTo>
                  <a:pt x="1467458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15" name="Freeform 15"/>
          <p:cNvSpPr/>
          <p:nvPr/>
        </p:nvSpPr>
        <p:spPr>
          <a:xfrm>
            <a:off x="16308037" y="8092957"/>
            <a:ext cx="1140143" cy="1228640"/>
          </a:xfrm>
          <a:custGeom>
            <a:avLst/>
            <a:gdLst/>
            <a:ahLst/>
            <a:cxnLst/>
            <a:rect l="l" t="t" r="r" b="b"/>
            <a:pathLst>
              <a:path w="1140143" h="1228640">
                <a:moveTo>
                  <a:pt x="0" y="0"/>
                </a:moveTo>
                <a:lnTo>
                  <a:pt x="1140142" y="0"/>
                </a:lnTo>
                <a:lnTo>
                  <a:pt x="1140142" y="1228641"/>
                </a:lnTo>
                <a:lnTo>
                  <a:pt x="0" y="1228641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16" name="Freeform 16"/>
          <p:cNvSpPr/>
          <p:nvPr/>
        </p:nvSpPr>
        <p:spPr>
          <a:xfrm flipH="1">
            <a:off x="1112171" y="574670"/>
            <a:ext cx="1467459" cy="1581362"/>
          </a:xfrm>
          <a:custGeom>
            <a:avLst/>
            <a:gdLst/>
            <a:ahLst/>
            <a:cxnLst/>
            <a:rect l="l" t="t" r="r" b="b"/>
            <a:pathLst>
              <a:path w="1467459" h="1581362">
                <a:moveTo>
                  <a:pt x="1467458" y="0"/>
                </a:moveTo>
                <a:lnTo>
                  <a:pt x="0" y="0"/>
                </a:lnTo>
                <a:lnTo>
                  <a:pt x="0" y="1581362"/>
                </a:lnTo>
                <a:lnTo>
                  <a:pt x="1467458" y="1581362"/>
                </a:lnTo>
                <a:lnTo>
                  <a:pt x="1467458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17" name="Freeform 17"/>
          <p:cNvSpPr/>
          <p:nvPr/>
        </p:nvSpPr>
        <p:spPr>
          <a:xfrm flipH="1">
            <a:off x="15804247" y="574670"/>
            <a:ext cx="1467459" cy="1581362"/>
          </a:xfrm>
          <a:custGeom>
            <a:avLst/>
            <a:gdLst/>
            <a:ahLst/>
            <a:cxnLst/>
            <a:rect l="l" t="t" r="r" b="b"/>
            <a:pathLst>
              <a:path w="1467459" h="1581362">
                <a:moveTo>
                  <a:pt x="1467459" y="0"/>
                </a:moveTo>
                <a:lnTo>
                  <a:pt x="0" y="0"/>
                </a:lnTo>
                <a:lnTo>
                  <a:pt x="0" y="1581362"/>
                </a:lnTo>
                <a:lnTo>
                  <a:pt x="1467459" y="1581362"/>
                </a:lnTo>
                <a:lnTo>
                  <a:pt x="1467459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18" name="Freeform 18"/>
          <p:cNvSpPr/>
          <p:nvPr/>
        </p:nvSpPr>
        <p:spPr>
          <a:xfrm>
            <a:off x="10358173" y="5013191"/>
            <a:ext cx="7090006" cy="4741919"/>
          </a:xfrm>
          <a:custGeom>
            <a:avLst/>
            <a:gdLst/>
            <a:ahLst/>
            <a:cxnLst/>
            <a:rect l="l" t="t" r="r" b="b"/>
            <a:pathLst>
              <a:path w="7090006" h="4741919">
                <a:moveTo>
                  <a:pt x="0" y="0"/>
                </a:moveTo>
                <a:lnTo>
                  <a:pt x="7090006" y="0"/>
                </a:lnTo>
                <a:lnTo>
                  <a:pt x="7090006" y="4741919"/>
                </a:lnTo>
                <a:lnTo>
                  <a:pt x="0" y="4741919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l="-91316" t="-41248" r="-90923" b="-280750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0" name="TextBox 20"/>
          <p:cNvSpPr txBox="1"/>
          <p:nvPr/>
        </p:nvSpPr>
        <p:spPr>
          <a:xfrm>
            <a:off x="5810477" y="1072469"/>
            <a:ext cx="6543012" cy="524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8"/>
              </a:lnSpc>
              <a:spcBef>
                <a:spcPct val="0"/>
              </a:spcBef>
            </a:pPr>
            <a:r>
              <a:rPr lang="en-US" sz="3113" dirty="0">
                <a:solidFill>
                  <a:srgbClr val="000000"/>
                </a:solidFill>
                <a:latin typeface="Rubik Bubbles"/>
              </a:rPr>
              <a:t>Mid-term Exam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579629" y="3105236"/>
            <a:ext cx="2738010" cy="797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Rubik Bubbles"/>
              </a:rPr>
              <a:t>Course: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881729" y="3046816"/>
            <a:ext cx="11996379" cy="160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Rubik Bubbles"/>
              </a:rPr>
              <a:t>COMP3025 – Mobile and Pervasive Computing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153385" y="4908416"/>
            <a:ext cx="6771139" cy="797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Rubik Bubbles"/>
              </a:rPr>
              <a:t>Name: Vishal Chavda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808202" y="5753602"/>
            <a:ext cx="7335798" cy="797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Rubik Bubbles"/>
              </a:rPr>
              <a:t>Student ID: 200520835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501033" y="6808337"/>
            <a:ext cx="5642967" cy="797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Rubik Bubbles"/>
              </a:rPr>
              <a:t>Date: 02-06-2024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7E6169-9C1C-4073-4EAA-F27A2CD6B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1" y="1181101"/>
            <a:ext cx="5638799" cy="1143000"/>
          </a:xfrm>
        </p:spPr>
        <p:txBody>
          <a:bodyPr anchor="b">
            <a:normAutofit/>
          </a:bodyPr>
          <a:lstStyle/>
          <a:p>
            <a:r>
              <a:rPr lang="en-CA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Video Link :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04FB87-29BC-6875-1641-ECB4FDC14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200" y="1181102"/>
            <a:ext cx="9372599" cy="1600200"/>
          </a:xfrm>
        </p:spPr>
        <p:txBody>
          <a:bodyPr anchor="t">
            <a:normAutofit/>
          </a:bodyPr>
          <a:lstStyle/>
          <a:p>
            <a:r>
              <a:rPr lang="en-CA" sz="21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https://youtu.be/kllf4P2KThM</a:t>
            </a:r>
            <a:endParaRPr lang="en-CA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2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C75B1D-4749-49A1-8553-FD296DD7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8ECCF6-3858-46C9-8F9F-C06506CC3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7401" y="2057400"/>
            <a:ext cx="14230349" cy="6172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BB4C7-92D3-03AA-1E13-487E32F61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9293" y="3128682"/>
            <a:ext cx="10327343" cy="2244973"/>
          </a:xfrm>
        </p:spPr>
        <p:txBody>
          <a:bodyPr anchor="b">
            <a:normAutofit/>
          </a:bodyPr>
          <a:lstStyle/>
          <a:p>
            <a:r>
              <a:rPr lang="en-CA" sz="4800" dirty="0">
                <a:solidFill>
                  <a:srgbClr val="595959"/>
                </a:solidFill>
              </a:rPr>
              <a:t>Comments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6AFF4-9D89-43FD-104F-932BCEFF2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5922084"/>
            <a:ext cx="9144000" cy="1245201"/>
          </a:xfrm>
        </p:spPr>
        <p:txBody>
          <a:bodyPr anchor="t">
            <a:normAutofit/>
          </a:bodyPr>
          <a:lstStyle/>
          <a:p>
            <a:r>
              <a:rPr lang="en-CA" sz="2100">
                <a:solidFill>
                  <a:srgbClr val="595959"/>
                </a:solidFill>
              </a:rPr>
              <a:t>No comments</a:t>
            </a:r>
          </a:p>
        </p:txBody>
      </p:sp>
    </p:spTree>
    <p:extLst>
      <p:ext uri="{BB962C8B-B14F-4D97-AF65-F5344CB8AC3E}">
        <p14:creationId xmlns:p14="http://schemas.microsoft.com/office/powerpoint/2010/main" val="39874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0590" y="1225978"/>
            <a:ext cx="18288000" cy="7835044"/>
          </a:xfrm>
          <a:custGeom>
            <a:avLst/>
            <a:gdLst/>
            <a:ahLst/>
            <a:cxnLst/>
            <a:rect l="l" t="t" r="r" b="b"/>
            <a:pathLst>
              <a:path w="18288000" h="7835044">
                <a:moveTo>
                  <a:pt x="0" y="0"/>
                </a:moveTo>
                <a:lnTo>
                  <a:pt x="18288000" y="0"/>
                </a:lnTo>
                <a:lnTo>
                  <a:pt x="18288000" y="7835044"/>
                </a:lnTo>
                <a:lnTo>
                  <a:pt x="0" y="7835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02" r="-4462" b="-1065"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35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Rubik Bubbles</vt:lpstr>
      <vt:lpstr>Arial</vt:lpstr>
      <vt:lpstr>Calibri</vt:lpstr>
      <vt:lpstr>Office Theme</vt:lpstr>
      <vt:lpstr>PowerPoint Presentation</vt:lpstr>
      <vt:lpstr>Video Link : </vt:lpstr>
      <vt:lpstr>Comments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 Row : 10dp margine upperside last calcultion padding all side 10dp gravaty :buttom and end</dc:title>
  <dc:creator>son_of_chehar</dc:creator>
  <cp:lastModifiedBy>Vishal Mukeshbhai Chavda</cp:lastModifiedBy>
  <cp:revision>4</cp:revision>
  <dcterms:created xsi:type="dcterms:W3CDTF">2006-08-16T00:00:00Z</dcterms:created>
  <dcterms:modified xsi:type="dcterms:W3CDTF">2024-06-18T18:59:51Z</dcterms:modified>
  <dc:identifier>DAGHBdS9IuQ</dc:identifier>
</cp:coreProperties>
</file>