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7" r:id="rId6"/>
    <p:sldId id="265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3510FFB-2228-48B6-8303-1BC37F0BFAD7}">
          <p14:sldIdLst>
            <p14:sldId id="256"/>
            <p14:sldId id="257"/>
            <p14:sldId id="262"/>
            <p14:sldId id="263"/>
            <p14:sldId id="267"/>
            <p14:sldId id="265"/>
            <p14:sldId id="264"/>
            <p14:sldId id="26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5126" autoAdjust="0"/>
  </p:normalViewPr>
  <p:slideViewPr>
    <p:cSldViewPr snapToGrid="0">
      <p:cViewPr varScale="1">
        <p:scale>
          <a:sx n="66" d="100"/>
          <a:sy n="66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8FCBE-BF00-4AF0-9EF2-4E2DEF86B0F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8C38F-C0FB-48FD-8914-DED142E2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9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9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A41C2-01C2-43BD-9CA6-D612F6A536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912A7-4A4E-4496-B839-43A782F52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1789" y="1078060"/>
            <a:ext cx="2345690" cy="16617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50930" y="1385638"/>
            <a:ext cx="857283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Horizon Institute of Technology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759638" y="2934019"/>
            <a:ext cx="801469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            </a:t>
            </a:r>
            <a:endParaRPr lang="en-US" sz="2800" i="1" dirty="0" smtClean="0"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                Language Detection</a:t>
            </a:r>
          </a:p>
          <a:p>
            <a:endParaRPr lang="en-US" sz="28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                  By  </a:t>
            </a:r>
            <a:r>
              <a:rPr lang="en-US" sz="2000" b="1" dirty="0" err="1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Arun</a:t>
            </a:r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borale</a:t>
            </a:r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   IEN No.11722001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                 By  Vishal </a:t>
            </a:r>
            <a:r>
              <a:rPr lang="en-US" sz="20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Singh      </a:t>
            </a:r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 IEN No.11722015</a:t>
            </a:r>
            <a:endParaRPr lang="en-US" sz="20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                By  </a:t>
            </a:r>
            <a:r>
              <a:rPr lang="en-US" sz="2000" b="1" dirty="0" err="1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Hritik</a:t>
            </a:r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Madke</a:t>
            </a:r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IEN No.11722010</a:t>
            </a:r>
          </a:p>
          <a:p>
            <a:endParaRPr lang="en-US" sz="2000" b="1" u="sng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endParaRPr lang="en-US" sz="2000" b="1" u="sng" dirty="0" smtClean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                    </a:t>
            </a:r>
            <a:endParaRPr lang="en-US" sz="20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2395" y="1752860"/>
            <a:ext cx="9631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is the process of determining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given content is in.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goal of the language identification (LI) system is to accurately identify the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2367" y="889348"/>
            <a:ext cx="668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9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74386" y="646277"/>
            <a:ext cx="137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736" y="1323012"/>
            <a:ext cx="93068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identification can be an important step in a Natural Language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Processing(NLP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problem. It involves trying to predict the natural language of a piece of text. It is important to know the language of text before other actions (i.e. translation/ sentiment analysis) can be taken. For instance, if you go to 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you type in says ‘Detect Language’. This is because Google is first trying to identify the language of your sentence before it can be translated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21" y="3853779"/>
            <a:ext cx="6667500" cy="2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3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17" y="1872336"/>
            <a:ext cx="1117600" cy="1306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Dataset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177357" y="1872338"/>
            <a:ext cx="987244" cy="1262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Preprocessing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5195188" y="1872337"/>
            <a:ext cx="988589" cy="1262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of dataset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963058" y="1872335"/>
            <a:ext cx="1046246" cy="1262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Feature engineering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598719" y="1883221"/>
            <a:ext cx="999310" cy="1262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Model</a:t>
            </a:r>
          </a:p>
        </p:txBody>
      </p:sp>
      <p:cxnSp>
        <p:nvCxnSpPr>
          <p:cNvPr id="34" name="Straight Arrow Connector 33"/>
          <p:cNvCxnSpPr>
            <a:stCxn id="4" idx="3"/>
            <a:endCxn id="5" idx="1"/>
          </p:cNvCxnSpPr>
          <p:nvPr/>
        </p:nvCxnSpPr>
        <p:spPr>
          <a:xfrm flipV="1">
            <a:off x="2560217" y="2503709"/>
            <a:ext cx="617140" cy="21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6" idx="1"/>
          </p:cNvCxnSpPr>
          <p:nvPr/>
        </p:nvCxnSpPr>
        <p:spPr>
          <a:xfrm flipV="1">
            <a:off x="4164601" y="2503708"/>
            <a:ext cx="10305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3"/>
            <a:endCxn id="8" idx="1"/>
          </p:cNvCxnSpPr>
          <p:nvPr/>
        </p:nvCxnSpPr>
        <p:spPr>
          <a:xfrm>
            <a:off x="8009304" y="2503707"/>
            <a:ext cx="589415" cy="10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1640" y="14388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Architecture</a:t>
            </a:r>
            <a:endParaRPr lang="en-US" sz="2400" b="1" u="sng" dirty="0"/>
          </a:p>
        </p:txBody>
      </p:sp>
      <p:cxnSp>
        <p:nvCxnSpPr>
          <p:cNvPr id="121" name="Straight Arrow Connector 120"/>
          <p:cNvCxnSpPr>
            <a:stCxn id="6" idx="3"/>
            <a:endCxn id="7" idx="1"/>
          </p:cNvCxnSpPr>
          <p:nvPr/>
        </p:nvCxnSpPr>
        <p:spPr>
          <a:xfrm flipV="1">
            <a:off x="6183777" y="2503707"/>
            <a:ext cx="7792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8" idx="2"/>
          </p:cNvCxnSpPr>
          <p:nvPr/>
        </p:nvCxnSpPr>
        <p:spPr>
          <a:xfrm flipH="1" flipV="1">
            <a:off x="9098374" y="3145964"/>
            <a:ext cx="16597" cy="109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0"/>
          </p:cNvCxnSpPr>
          <p:nvPr/>
        </p:nvCxnSpPr>
        <p:spPr>
          <a:xfrm flipV="1">
            <a:off x="9098374" y="1059543"/>
            <a:ext cx="0" cy="82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71916" y="618468"/>
            <a:ext cx="219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690084" y="4294987"/>
            <a:ext cx="134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727" y="662214"/>
            <a:ext cx="1115604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                                                    </a:t>
            </a:r>
            <a:r>
              <a:rPr lang="en-US" b="1" dirty="0" smtClean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collected datasets from various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have Two column Text and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are 2000 </a:t>
            </a:r>
            <a:r>
              <a:rPr lang="en-US" sz="2000" dirty="0" smtClean="0"/>
              <a:t>Text row  </a:t>
            </a:r>
            <a:r>
              <a:rPr lang="en-US" sz="2000" dirty="0" smtClean="0"/>
              <a:t>in our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First we apply </a:t>
            </a:r>
            <a:r>
              <a:rPr lang="en-US" sz="2000" dirty="0" err="1" smtClean="0"/>
              <a:t>datapreprocessing</a:t>
            </a:r>
            <a:r>
              <a:rPr lang="en-US" sz="2000" dirty="0" smtClean="0"/>
              <a:t> on data like </a:t>
            </a:r>
            <a:r>
              <a:rPr lang="en-US" sz="2000" dirty="0" err="1" smtClean="0"/>
              <a:t>stemming,removing</a:t>
            </a:r>
            <a:r>
              <a:rPr lang="en-US" sz="2000" dirty="0" smtClean="0"/>
              <a:t> </a:t>
            </a:r>
            <a:r>
              <a:rPr lang="en-US" sz="2000" dirty="0" smtClean="0"/>
              <a:t>punctuation ,removing </a:t>
            </a:r>
            <a:r>
              <a:rPr lang="en-US" sz="2000" dirty="0" err="1" smtClean="0"/>
              <a:t>stopwords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After Preprocessing we split our Dataset And then we will apply Feature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will fit Our data in machine learning model and train it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Finally after training we will use pipeline method to detect given input is in which language.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407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5021" y="409433"/>
            <a:ext cx="405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              Application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0376" y="1583141"/>
            <a:ext cx="11204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basic goal of the language identification (LI) system is to accurately identify the language from the given speech sample.</a:t>
            </a:r>
            <a:r>
              <a:rPr lang="en-US" sz="2800" dirty="0" smtClean="0"/>
              <a:t>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.</a:t>
            </a:r>
            <a:r>
              <a:rPr lang="en-US" sz="2000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automatic speech recognition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Speech </a:t>
            </a:r>
            <a:r>
              <a:rPr lang="en-US" sz="2000" dirty="0"/>
              <a:t>to speech translation</a:t>
            </a:r>
            <a:r>
              <a:rPr lang="en-US" dirty="0"/>
              <a:t> 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3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57" y="609600"/>
            <a:ext cx="368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</a:t>
            </a:r>
            <a:r>
              <a:rPr lang="en-US" sz="2400" b="1" dirty="0" smtClean="0"/>
              <a:t>Future Scope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9943" y="1727200"/>
            <a:ext cx="113646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be implemented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speech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332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3827" y="163773"/>
            <a:ext cx="418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</a:t>
            </a:r>
            <a:r>
              <a:rPr lang="en-US" sz="3600" b="1" u="sng" dirty="0" smtClean="0"/>
              <a:t>Conclusion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460310" y="1651380"/>
            <a:ext cx="8993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we have successfully Implemented designing part And developed a machine model that can successfully predict a language of a given input successfully</a:t>
            </a:r>
            <a:r>
              <a:rPr lang="en-US" dirty="0" smtClean="0"/>
              <a:t>.  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1455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7100" y="2679700"/>
            <a:ext cx="791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</a:t>
            </a:r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9027886" y="6581001"/>
            <a:ext cx="3338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Fake news detection using machine learning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3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312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HP1</dc:creator>
  <cp:lastModifiedBy>HP1</cp:lastModifiedBy>
  <cp:revision>60</cp:revision>
  <dcterms:created xsi:type="dcterms:W3CDTF">2020-08-21T03:54:31Z</dcterms:created>
  <dcterms:modified xsi:type="dcterms:W3CDTF">2021-04-05T06:02:13Z</dcterms:modified>
</cp:coreProperties>
</file>