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2"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pPr>
            <a:endParaRPr lang="zh-CN" altLang="en-US">
              <a:latin typeface="Arial" pitchFamily="0" charset="0"/>
              <a:ea typeface="Arial" pitchFamily="0" charset="0"/>
              <a:cs typeface="Arial" pitchFamily="0" charset="0"/>
            </a:endParaRPr>
          </a:p>
        </p:txBody>
      </p:sp>
      <p:sp>
        <p:nvSpPr>
          <p:cNvPr id="19" name="对象"/>
          <p:cNvSpPr>
            <a:spLocks noGrp="1" noChangeAspect="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634753125"/>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07331800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9572897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9371934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0758429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8444300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4679332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2961935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0781185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3192706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6284304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6442711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3808001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36106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7537555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561606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167675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5"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3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46249049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60"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6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6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48255462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198005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983993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743275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983601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49047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058375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481860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341805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round/>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p>
        </p:txBody>
      </p:sp>
      <p:sp>
        <p:nvSpPr>
          <p:cNvPr id="13" name="文本框"/>
          <p:cNvSpPr>
            <a:spLocks noGrp="1"/>
          </p:cNvSpPr>
          <p:nvPr>
            <p:ph type="body" idx="1"/>
          </p:nvPr>
        </p:nvSpPr>
        <p:spPr>
          <a:xfrm rot="0">
            <a:off x="609600" y="1577340"/>
            <a:ext cx="10972800" cy="4526275"/>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pPr>
            <a:endParaRPr lang="zh-CN" altLang="en-US"/>
          </a:p>
        </p:txBody>
      </p:sp>
      <p:sp>
        <p:nvSpPr>
          <p:cNvPr id="14" name="文本框"/>
          <p:cNvSpPr>
            <a:spLocks noGrp="1"/>
          </p:cNvSpPr>
          <p:nvPr>
            <p:ph type="ftr"/>
          </p:nvPr>
        </p:nvSpPr>
        <p:spPr>
          <a:xfrm rot="0">
            <a:off x="4145279" y="6377940"/>
            <a:ext cx="3901439"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08412205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vishal. J</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0" cap="none" spc="0" baseline="0">
                <a:solidFill>
                  <a:srgbClr val="000000"/>
                </a:solidFill>
                <a:latin typeface="Calibri" pitchFamily="0" charset="0"/>
                <a:ea typeface="Calibri" pitchFamily="0" charset="0"/>
                <a:cs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FA059DAA2E7C74AB9F24E41725DB3110(312207669)</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a:t>
            </a:r>
            <a:r>
              <a:rPr lang="en-US" altLang="zh-CN" sz="2400" b="0" i="0" u="none" strike="noStrike" kern="0" cap="none" spc="0" baseline="0">
                <a:solidFill>
                  <a:srgbClr val="000000"/>
                </a:solidFill>
                <a:latin typeface="Calibri" pitchFamily="0" charset="0"/>
                <a:ea typeface="Calibri" pitchFamily="0" charset="0"/>
                <a:cs typeface="Calibri" pitchFamily="0" charset="0"/>
              </a:rPr>
              <a:t>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PACHAIYAPPA'S COLLEGE CHENNAI 30</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7558227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63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8786463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5" name="矩形"/>
          <p:cNvSpPr>
            <a:spLocks/>
          </p:cNvSpPr>
          <p:nvPr/>
        </p:nvSpPr>
        <p:spPr>
          <a:xfrm rot="0">
            <a:off x="739774" y="1543057"/>
            <a:ext cx="6102070" cy="42252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8878892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12668268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0142516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round/>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27909689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round/>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round/>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98"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round/>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round/>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round/>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9238657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838325"/>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2413329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625049"/>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2931304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48"/>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0139591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8" name="曲线"/>
          <p:cNvSpPr>
            <a:spLocks/>
          </p:cNvSpPr>
          <p:nvPr/>
        </p:nvSpPr>
        <p:spPr>
          <a:xfrm rot="0">
            <a:off x="7467600" y="182880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044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2426013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8" name="曲线"/>
          <p:cNvSpPr>
            <a:spLocks/>
          </p:cNvSpPr>
          <p:nvPr/>
        </p:nvSpPr>
        <p:spPr>
          <a:xfrm rot="0">
            <a:off x="8000999" y="2108718"/>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50" name="文本框"/>
          <p:cNvSpPr>
            <a:spLocks noGrp="1"/>
          </p:cNvSpPr>
          <p:nvPr>
            <p:ph type="title"/>
          </p:nvPr>
        </p:nvSpPr>
        <p:spPr>
          <a:xfrm rot="0">
            <a:off x="558165" y="857885"/>
            <a:ext cx="9763125"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5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154872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9733796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4903377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root</cp:lastModifiedBy>
  <cp:revision>0</cp:revision>
  <dcterms:created xsi:type="dcterms:W3CDTF">2024-08-28T22:26:16Z</dcterms:created>
  <dcterms:modified xsi:type="dcterms:W3CDTF">2024-10-08T03:50:13Z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01e0cfa20391488ab1c99db925691908</vt:lpwstr>
  </property>
</Properties>
</file>