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lory\Downloads\employee_data%20(2).csv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09218807"/>
        <c:axId val="975974469"/>
      </c:barChart>
      <c:catAx>
        <c:axId val="709218807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974469"/>
        <c:crosses val="autoZero"/>
        <c:auto val="1"/>
        <c:lblAlgn val="ctr"/>
        <c:lblOffset val="100"/>
        <c:noMultiLvlLbl val="0"/>
      </c:catAx>
      <c:valAx>
        <c:axId val="97597446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18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(2).csv]Sheet2!PivotTable2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922-284E-98CB-57B45020C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LOKESH. V</a:t>
            </a:r>
          </a:p>
          <a:p>
            <a:r>
              <a:rPr lang="en-US" sz="2400" dirty="0"/>
              <a:t>REGISTER NO      : 312212650 / D4C2CA32E98FA44AAAC409200994E</a:t>
            </a:r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2739</Words>
  <Application>Microsoft Office PowerPoint</Application>
  <PresentationFormat>Widescreen</PresentationFormat>
  <Paragraphs>145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18</cp:revision>
  <dcterms:created xsi:type="dcterms:W3CDTF">2024-03-29T15:07:00Z</dcterms:created>
  <dcterms:modified xsi:type="dcterms:W3CDTF">2024-09-11T04:56:11Z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