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F848-523C-4141-B0B1-60416D5AB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776E9-9DDB-44CC-BF3C-BCA77DFD5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A1B2-D80B-4E8D-A65E-A72428CF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EC046-B6D1-4542-80F0-0602D467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63B6-7509-4DEF-B6BE-0E44E7FD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9C8D-F835-453B-9C24-C75E4A91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7D748-A0C9-48ED-A5E0-30EB5DCC8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56E2-0AE1-40A0-BF49-D03F7651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3C4C8-3DFB-4FDB-845A-C41D1760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FE1C-6EE3-4903-9A16-0EE7975C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B0388-88A4-4D82-9338-5B32D84AA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D5726-023B-4461-ACEC-207BD5A9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15CF-A8CA-402A-B540-F1C7A93F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D385-24B7-40D7-855F-5F642935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24B0-E84F-4CEE-A5B0-460A6E8D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6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E81C-D342-4221-B3EF-62BBA89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6231-F167-4231-8AED-9D55B471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AD1D-31E8-4005-B57D-B729204A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4849-AB53-4AA1-A1C4-3365B6F2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6BF9-22EB-4366-8C02-0BD6762E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7629-CB6E-4A31-92F9-7ECB6947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13D2D-8800-4EB5-9F40-69ED9584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1230-C224-4E35-91E4-6C5BEF71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05DE-AAF0-470C-8614-C322D6A6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43BB-EF6C-4923-A5C2-D34322E2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9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0D0D-4203-4D3E-AAC2-B74E0AD6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7A24-2058-4FEE-892B-C455DDE63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56D9-72B3-466A-AC08-86E592040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AA89-A36F-4438-A6B4-FB34EFA6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507F4-DBDA-4320-A102-A08C6C79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1DEFD-4B6E-4B74-AAFA-6F4F27B0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48F4-2E9F-4459-9217-B80D66EB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95279-1679-4900-8EF1-A98C9C5C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324CE-4FF4-46F8-B303-23331221B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3B1BD-4F37-46F3-A7E0-E6DBE8FB8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9BF38-D6F9-4910-932C-9EA991876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EEF0D-02F7-4077-91F6-C5BDCC5A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1A7A6-F5D4-496C-8DB8-6DC9F51E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3A492-46D1-4D8E-86C9-3C7E0A1F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DFF6-91D7-4216-A1AB-23CD2C22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0F67A-EB9B-4A9E-AF94-2C8BACF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8E578-A24E-4A6A-B050-CBEE291A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3673E-FA60-437A-B5CE-E49068FB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2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068DF-EA05-473E-BA41-2AD35204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433E6-DB11-4F10-BB09-9D5C5764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6470A-C1EB-40D5-98AE-93D2140A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53DA-0842-4156-9FB9-B0E35AE4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856C-9FE4-4BDC-83C3-70713A99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61B3-66C4-4D6B-B7EE-6CBB18832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2229D-F1EA-4054-9263-73CBF115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85EB-3E7B-41B0-91DD-AF0AEDAC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D8C46-D7F3-4211-86F2-EBC010E8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2A66-7005-48A2-9257-593E460B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9B3CA-5A46-4FD0-AEB6-EDC64345F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0F6A1-7847-45D1-9E6D-9E4B5DDA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AA869-A1AC-4FDF-B33E-57565ED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07DE3-59FF-45D3-A147-4BBC74F3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04565-7243-46FA-ABCF-7FA63B5D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2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B0698-5E49-4CC8-B393-88FC1F7B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9CC88-6AD8-4F6C-91CE-6CD64150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159DE-4B90-4067-9B10-EEE7DE098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2061-28E9-4507-AF9F-6F5477A31132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A5E5-7757-4C47-9C42-1A6F4471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B140-F3F6-4B52-BC55-A8DFC9ADA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B829-E5B9-4AA5-A4AB-BD0519C5D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9169-8EFA-447C-A421-E06BF96B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78871-8204-457D-898C-C921B6D0A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Vishal Kumar Singh</a:t>
            </a:r>
          </a:p>
        </p:txBody>
      </p:sp>
    </p:spTree>
    <p:extLst>
      <p:ext uri="{BB962C8B-B14F-4D97-AF65-F5344CB8AC3E}">
        <p14:creationId xmlns:p14="http://schemas.microsoft.com/office/powerpoint/2010/main" val="391951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A04-455E-4D96-AEE5-2880FD0F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30EB-5E07-4A55-B72B-2215540A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9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1.3 million people lose life due to car accidents </a:t>
            </a:r>
            <a:endParaRPr lang="en-US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 are aware of traffic rules and conditions</a:t>
            </a:r>
            <a:endParaRPr lang="en-US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scenario, conditions and severity accident 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226-0E81-45EB-949B-847C852C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607B-36F6-4B16-8D17-3A53D1D1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1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columns have the same data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labeled which will needed to be encoded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D4E37-D634-4975-8025-1DE6F64F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65" y="1690688"/>
            <a:ext cx="10345670" cy="10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3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FABF-6966-43F6-82BD-0492D2F3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BEC8-7313-4071-A211-082BB546E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129"/>
            <a:ext cx="10515600" cy="168249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had lot of missing values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had redundant columns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One-hot encoding on the various features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increases the dimension of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F2368-3897-4151-938E-B3671F29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78" y="1763922"/>
            <a:ext cx="9989945" cy="12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5949-64BE-4230-BA51-E59FE733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F72A-6C97-4018-86FD-BBAB3C52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705"/>
            <a:ext cx="10515600" cy="1371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conditions like “wet” road increases breaking distance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conditions make perceiving the speed of the other vehicles difficult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people suffering serious injuries or loss of lives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2AF43-9F85-4AE3-8A84-EEFFC62F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72" y="1433201"/>
            <a:ext cx="3468319" cy="24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1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C182-727E-4556-AB19-14AA5ACE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C4C6-5C0F-480D-B980-D767225E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9185"/>
            <a:ext cx="10515600" cy="1743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four algorithms to train model. 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Decision Model 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Logistic Regression 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Random Forest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EDA64-21B7-4DAF-9B6B-174B8CD8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87" y="1529140"/>
            <a:ext cx="3294193" cy="24759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94439E-44A9-45A5-80BD-141AB54B0767}"/>
              </a:ext>
            </a:extLst>
          </p:cNvPr>
          <p:cNvSpPr txBox="1">
            <a:spLocks/>
          </p:cNvSpPr>
          <p:nvPr/>
        </p:nvSpPr>
        <p:spPr>
          <a:xfrm>
            <a:off x="7089648" y="1824801"/>
            <a:ext cx="4450080" cy="174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 other model by slight margin</a:t>
            </a:r>
          </a:p>
        </p:txBody>
      </p:sp>
    </p:spTree>
    <p:extLst>
      <p:ext uri="{BB962C8B-B14F-4D97-AF65-F5344CB8AC3E}">
        <p14:creationId xmlns:p14="http://schemas.microsoft.com/office/powerpoint/2010/main" val="376081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Collison Detection</vt:lpstr>
      <vt:lpstr>Introduction</vt:lpstr>
      <vt:lpstr>Data Cleaning</vt:lpstr>
      <vt:lpstr>Data Cleaning and features</vt:lpstr>
      <vt:lpstr>Data Cleaning and features</vt:lpstr>
      <vt:lpstr>Model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Collison Detection</dc:title>
  <dc:creator>Vishal Kumar Singh</dc:creator>
  <cp:lastModifiedBy>Vishal Kumar Singh</cp:lastModifiedBy>
  <cp:revision>4</cp:revision>
  <dcterms:created xsi:type="dcterms:W3CDTF">2020-09-06T10:41:17Z</dcterms:created>
  <dcterms:modified xsi:type="dcterms:W3CDTF">2020-09-06T11:41:32Z</dcterms:modified>
</cp:coreProperties>
</file>