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?ref=lbp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Module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Vishal Ashok Chaudhari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3"/>
              </a:rPr>
              <a:t>https://www.geeksforgeeks.org/matplotlib-tutorial/?ref=lbp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4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sz="9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Hotel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 data values  hotel City ,Resort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8CCE-41F4-F971-387B-F9C65FAD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2" y="52899"/>
            <a:ext cx="8734066" cy="801045"/>
          </a:xfrm>
        </p:spPr>
        <p:txBody>
          <a:bodyPr/>
          <a:lstStyle/>
          <a:p>
            <a:r>
              <a:rPr lang="en-IN" sz="2800" dirty="0"/>
              <a:t>Description of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9F638-5A00-4423-A731-412384682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2667138743"/>
              </p:ext>
            </p:extLst>
          </p:nvPr>
        </p:nvGraphicFramePr>
        <p:xfrm>
          <a:off x="168209" y="982413"/>
          <a:ext cx="8734066" cy="375723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6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days_in_waiting_list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1645</Words>
  <Application>Microsoft Office PowerPoint</Application>
  <PresentationFormat>On-screen Show (16:9)</PresentationFormat>
  <Paragraphs>297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Module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Description of columns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vishal chaudhari</cp:lastModifiedBy>
  <cp:revision>15</cp:revision>
  <dcterms:modified xsi:type="dcterms:W3CDTF">2024-05-09T21:00:19Z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