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8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plotlib-tutorial/?ref=lbp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aborn.pydata.or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4B6CA-6088-8438-D989-DBD0DB38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HOTEL BOOKING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BD680-0778-DE12-7103-9DD8B6EB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71441"/>
            <a:ext cx="6858000" cy="34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8CCE-41F4-F971-387B-F9C65FAD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42" y="52899"/>
            <a:ext cx="8734066" cy="801045"/>
          </a:xfrm>
        </p:spPr>
        <p:txBody>
          <a:bodyPr/>
          <a:lstStyle/>
          <a:p>
            <a:r>
              <a:rPr lang="en-IN" sz="2800" dirty="0"/>
              <a:t>Description of columns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9F638-5A00-4423-A731-412384682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2667138743"/>
              </p:ext>
            </p:extLst>
          </p:nvPr>
        </p:nvGraphicFramePr>
        <p:xfrm>
          <a:off x="168209" y="982413"/>
          <a:ext cx="8734066" cy="375723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6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days_in_waiting_list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0" y="15262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1335652995"/>
              </p:ext>
            </p:extLst>
          </p:nvPr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Full_stay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 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 + 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stays_in_week_nights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E328-DEDC-E464-A8D0-6CAAD953A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89A351-EC4E-7546-4E27-4BB2C17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89204"/>
            <a:ext cx="4214292" cy="39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We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Module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66528" y="2886796"/>
            <a:ext cx="6332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Vishal Ashok Chaudhari</a:t>
            </a:r>
            <a:endParaRPr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07CC98-08BE-DBD5-74D2-1BB8CB1E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603" y="574625"/>
            <a:ext cx="4969648" cy="41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We would  express our gratitude towards the entire team of “</a:t>
            </a:r>
            <a:r>
              <a:rPr lang="en-IN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The majority of guests come from western Europe countries. We should spend a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Couples are the most common guests for hotels, hence hotels can plan services according to couples needs to increase revenue.</a:t>
            </a:r>
            <a:endParaRPr lang="en-US" sz="1400" b="1" dirty="0"/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July and August month have high Average daily price per person for resort hotel.</a:t>
            </a:r>
            <a:endParaRPr lang="en-US" sz="1400" b="1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>
                <a:solidFill>
                  <a:schemeClr val="accent2"/>
                </a:solidFill>
              </a:rPr>
              <a:t>November,December</a:t>
            </a:r>
            <a:r>
              <a:rPr lang="en-US" sz="1400" b="1" dirty="0">
                <a:solidFill>
                  <a:schemeClr val="accent2"/>
                </a:solidFill>
              </a:rPr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04E-B857-9387-B93D-A319625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3EE1-09C6-A6FB-61CE-04BBC5AA1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u="sng" dirty="0">
              <a:solidFill>
                <a:schemeClr val="accent2"/>
              </a:solidFill>
              <a:hlinkClick r:id="rId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2"/>
              </a:rPr>
              <a:t>https://pandas.pydata.org/pandas-docs/stable/index.html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3"/>
              </a:rPr>
              <a:t>https://www.geeksforgeeks.org/matplotlib-tutorial/?ref=lbp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  <a:hlinkClick r:id="rId4"/>
              </a:rPr>
              <a:t>https://seaborn.pydata.org/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https://matplotlib.org/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Lectures by </a:t>
            </a:r>
            <a:r>
              <a:rPr lang="en-IN" u="sng" dirty="0" err="1">
                <a:solidFill>
                  <a:schemeClr val="accent5"/>
                </a:solidFill>
              </a:rPr>
              <a:t>Almabetter</a:t>
            </a:r>
            <a:endParaRPr lang="en-IN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8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endParaRPr sz="9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chemeClr val="lt1"/>
                </a:solidFill>
              </a:rPr>
              <a:t>analyze</a:t>
            </a:r>
            <a:r>
              <a:rPr lang="en-IN" dirty="0">
                <a:solidFill>
                  <a:schemeClr val="lt1"/>
                </a:solidFill>
              </a:rPr>
              <a:t> the data to discover important factors that  govern the </a:t>
            </a:r>
            <a:r>
              <a:rPr lang="en-IN" dirty="0" err="1">
                <a:solidFill>
                  <a:schemeClr val="lt1"/>
                </a:solidFill>
              </a:rPr>
              <a:t>bookings.</a:t>
            </a:r>
            <a:r>
              <a:rPr lang="en-IN" b="1" dirty="0" err="1"/>
              <a:t>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Hotel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 data values  hotel City ,Resort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26585" y="4393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79666944"/>
              </p:ext>
            </p:extLst>
          </p:nvPr>
        </p:nvGraphicFramePr>
        <p:xfrm>
          <a:off x="226585" y="439358"/>
          <a:ext cx="8580599" cy="46261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186719539"/>
              </p:ext>
            </p:extLst>
          </p:nvPr>
        </p:nvGraphicFramePr>
        <p:xfrm>
          <a:off x="199696" y="477328"/>
          <a:ext cx="8650000" cy="4198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1648</Words>
  <Application>Microsoft Office PowerPoint</Application>
  <PresentationFormat>On-screen Show (16:9)</PresentationFormat>
  <Paragraphs>298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Amasis MT Pro Medium</vt:lpstr>
      <vt:lpstr>arial</vt:lpstr>
      <vt:lpstr>arial</vt:lpstr>
      <vt:lpstr>Arial Black</vt:lpstr>
      <vt:lpstr>Roboto</vt:lpstr>
      <vt:lpstr>Wingdings</vt:lpstr>
      <vt:lpstr>Simple Light</vt:lpstr>
      <vt:lpstr>HOTEL BOOKING ANALYSIS</vt:lpstr>
      <vt:lpstr>CAPSTONE EDA PROJECT Module -II</vt:lpstr>
      <vt:lpstr>ACKNOWLEDGEMENT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Description of columns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vishal chaudhari</cp:lastModifiedBy>
  <cp:revision>16</cp:revision>
  <dcterms:modified xsi:type="dcterms:W3CDTF">2024-05-19T19:01:05Z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