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  <p:sldMasterId id="2147483648" r:id="rId3"/>
  </p:sldMasterIdLst>
  <p:sldIdLst>
    <p:sldId id="256" r:id="rId4"/>
    <p:sldId id="258" r:id="rId5"/>
    <p:sldId id="259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99715D-3C9D-4C60-A105-FF533FDE307B}" v="1116" dt="2023-04-21T17:19:28.5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30754A-4F36-47C1-80AF-2A398ADBD69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B7D7A019-505D-42F9-B2BC-3B23F4F574EE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Tenorite"/>
            </a:rPr>
            <a:t>Social causes</a:t>
          </a:r>
          <a:endParaRPr lang="en-US" dirty="0"/>
        </a:p>
      </dgm:t>
    </dgm:pt>
    <dgm:pt modelId="{8AF538CA-9D3B-480F-AF3D-C2654453E20E}" type="parTrans" cxnId="{FF838AA7-4B5D-4639-A1D9-DC6D63E24C04}">
      <dgm:prSet/>
      <dgm:spPr/>
      <dgm:t>
        <a:bodyPr/>
        <a:lstStyle/>
        <a:p>
          <a:endParaRPr lang="en-US"/>
        </a:p>
      </dgm:t>
    </dgm:pt>
    <dgm:pt modelId="{E7F8686F-D785-4A54-9157-0245E06DC6BB}" type="sibTrans" cxnId="{FF838AA7-4B5D-4639-A1D9-DC6D63E24C04}">
      <dgm:prSet/>
      <dgm:spPr/>
      <dgm:t>
        <a:bodyPr/>
        <a:lstStyle/>
        <a:p>
          <a:endParaRPr lang="en-US"/>
        </a:p>
      </dgm:t>
    </dgm:pt>
    <dgm:pt modelId="{065F89BC-0C41-4A06-9532-9E181AFD09B8}">
      <dgm:prSet phldr="0"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 dirty="0">
              <a:latin typeface="Tenorite"/>
            </a:rPr>
            <a:t>startups</a:t>
          </a:r>
          <a:endParaRPr lang="en-US" dirty="0"/>
        </a:p>
      </dgm:t>
    </dgm:pt>
    <dgm:pt modelId="{2CBC90C0-FCA9-4FB0-A7F1-3EDE0A1E1D62}" type="parTrans" cxnId="{F8866356-5B7D-4906-AB8D-4EED1A2A427B}">
      <dgm:prSet/>
      <dgm:spPr/>
      <dgm:t>
        <a:bodyPr/>
        <a:lstStyle/>
        <a:p>
          <a:endParaRPr lang="en-US"/>
        </a:p>
      </dgm:t>
    </dgm:pt>
    <dgm:pt modelId="{C376E2DE-CFA9-4A49-A7DC-E12D3187AAF6}" type="sibTrans" cxnId="{F8866356-5B7D-4906-AB8D-4EED1A2A427B}">
      <dgm:prSet/>
      <dgm:spPr/>
      <dgm:t>
        <a:bodyPr/>
        <a:lstStyle/>
        <a:p>
          <a:endParaRPr lang="en-US"/>
        </a:p>
      </dgm:t>
    </dgm:pt>
    <dgm:pt modelId="{6D5ECFF9-4CDA-46B2-A48A-B472DAB0B4F8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Tenorite"/>
            </a:rPr>
            <a:t>creators</a:t>
          </a:r>
          <a:endParaRPr lang="en-US" dirty="0"/>
        </a:p>
      </dgm:t>
    </dgm:pt>
    <dgm:pt modelId="{D3A2B73E-9318-4497-AAAD-37D397C7346F}" type="parTrans" cxnId="{8B642C04-52BF-421A-81BD-1E1254D8CF19}">
      <dgm:prSet/>
      <dgm:spPr/>
      <dgm:t>
        <a:bodyPr/>
        <a:lstStyle/>
        <a:p>
          <a:endParaRPr lang="en-US"/>
        </a:p>
      </dgm:t>
    </dgm:pt>
    <dgm:pt modelId="{DE18183C-5C43-4812-AF8E-31F4766AB704}" type="sibTrans" cxnId="{8B642C04-52BF-421A-81BD-1E1254D8CF19}">
      <dgm:prSet/>
      <dgm:spPr/>
      <dgm:t>
        <a:bodyPr/>
        <a:lstStyle/>
        <a:p>
          <a:endParaRPr lang="en-US"/>
        </a:p>
      </dgm:t>
    </dgm:pt>
    <dgm:pt modelId="{3D809D7D-9364-4FCA-89DA-1E9E7737744F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Tenorite"/>
            </a:rPr>
            <a:t>educational</a:t>
          </a:r>
          <a:endParaRPr lang="en-US" dirty="0"/>
        </a:p>
      </dgm:t>
    </dgm:pt>
    <dgm:pt modelId="{83A59EA7-2839-4BD8-8C83-2AA760CE99FE}" type="parTrans" cxnId="{2520E931-F08C-4563-B7B2-3FDCD3A673A4}">
      <dgm:prSet/>
      <dgm:spPr/>
      <dgm:t>
        <a:bodyPr/>
        <a:lstStyle/>
        <a:p>
          <a:endParaRPr lang="en-US"/>
        </a:p>
      </dgm:t>
    </dgm:pt>
    <dgm:pt modelId="{BEBD83E0-BBF4-44EF-AAB8-1F19BA018AE8}" type="sibTrans" cxnId="{2520E931-F08C-4563-B7B2-3FDCD3A673A4}">
      <dgm:prSet/>
      <dgm:spPr/>
      <dgm:t>
        <a:bodyPr/>
        <a:lstStyle/>
        <a:p>
          <a:endParaRPr lang="en-US"/>
        </a:p>
      </dgm:t>
    </dgm:pt>
    <dgm:pt modelId="{937A7195-1655-4F46-A395-F5616F0D4C0D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Tenorite"/>
            </a:rPr>
            <a:t>Equity</a:t>
          </a:r>
          <a:endParaRPr lang="en-US" dirty="0"/>
        </a:p>
      </dgm:t>
    </dgm:pt>
    <dgm:pt modelId="{4D2A392B-5932-4591-9B77-8E53BAD0F2BE}" type="parTrans" cxnId="{A2383E0A-BC8D-4592-A024-10A54C0549A1}">
      <dgm:prSet/>
      <dgm:spPr/>
      <dgm:t>
        <a:bodyPr/>
        <a:lstStyle/>
        <a:p>
          <a:endParaRPr lang="en-US"/>
        </a:p>
      </dgm:t>
    </dgm:pt>
    <dgm:pt modelId="{D14AFF7E-444E-4E03-822A-4D5B03ABA98B}" type="sibTrans" cxnId="{A2383E0A-BC8D-4592-A024-10A54C0549A1}">
      <dgm:prSet/>
      <dgm:spPr/>
      <dgm:t>
        <a:bodyPr/>
        <a:lstStyle/>
        <a:p>
          <a:endParaRPr lang="en-US"/>
        </a:p>
      </dgm:t>
    </dgm:pt>
    <dgm:pt modelId="{85B69BB5-3E10-4925-8BC1-8B473672D574}" type="pres">
      <dgm:prSet presAssocID="{4A30754A-4F36-47C1-80AF-2A398ADBD69D}" presName="root" presStyleCnt="0">
        <dgm:presLayoutVars>
          <dgm:dir/>
          <dgm:resizeHandles val="exact"/>
        </dgm:presLayoutVars>
      </dgm:prSet>
      <dgm:spPr/>
    </dgm:pt>
    <dgm:pt modelId="{8A8503E5-CA6F-4DB5-AEC1-9CCB6B76A480}" type="pres">
      <dgm:prSet presAssocID="{B7D7A019-505D-42F9-B2BC-3B23F4F574EE}" presName="compNode" presStyleCnt="0"/>
      <dgm:spPr/>
    </dgm:pt>
    <dgm:pt modelId="{7F0B02FD-28B9-43BC-BAAC-967B3778A893}" type="pres">
      <dgm:prSet presAssocID="{B7D7A019-505D-42F9-B2BC-3B23F4F574EE}" presName="iconBgRect" presStyleLbl="bgShp" presStyleIdx="0" presStyleCnt="5"/>
      <dgm:spPr/>
    </dgm:pt>
    <dgm:pt modelId="{46F6AB48-8C22-44A4-AE30-EDE51E2D81DE}" type="pres">
      <dgm:prSet presAssocID="{B7D7A019-505D-42F9-B2BC-3B23F4F574E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3C6BB606-83C0-430C-8BF2-C1003744E917}" type="pres">
      <dgm:prSet presAssocID="{B7D7A019-505D-42F9-B2BC-3B23F4F574EE}" presName="spaceRect" presStyleCnt="0"/>
      <dgm:spPr/>
    </dgm:pt>
    <dgm:pt modelId="{DD3A03FB-7089-458E-83C0-FE0C70177189}" type="pres">
      <dgm:prSet presAssocID="{B7D7A019-505D-42F9-B2BC-3B23F4F574EE}" presName="textRect" presStyleLbl="revTx" presStyleIdx="0" presStyleCnt="5">
        <dgm:presLayoutVars>
          <dgm:chMax val="1"/>
          <dgm:chPref val="1"/>
        </dgm:presLayoutVars>
      </dgm:prSet>
      <dgm:spPr/>
    </dgm:pt>
    <dgm:pt modelId="{43EB6F50-29CC-44B5-A779-FEAB3EE654B6}" type="pres">
      <dgm:prSet presAssocID="{E7F8686F-D785-4A54-9157-0245E06DC6BB}" presName="sibTrans" presStyleCnt="0"/>
      <dgm:spPr/>
    </dgm:pt>
    <dgm:pt modelId="{155CDA33-41E4-4256-B40A-50B9A847F603}" type="pres">
      <dgm:prSet presAssocID="{065F89BC-0C41-4A06-9532-9E181AFD09B8}" presName="compNode" presStyleCnt="0"/>
      <dgm:spPr/>
    </dgm:pt>
    <dgm:pt modelId="{59516D67-095A-4EE4-928B-3D892B09408A}" type="pres">
      <dgm:prSet presAssocID="{065F89BC-0C41-4A06-9532-9E181AFD09B8}" presName="iconBgRect" presStyleLbl="bgShp" presStyleIdx="1" presStyleCnt="5"/>
      <dgm:spPr/>
    </dgm:pt>
    <dgm:pt modelId="{B8190E5D-8ED1-4B9B-B591-1AFCAA30BDD7}" type="pres">
      <dgm:prSet presAssocID="{065F89BC-0C41-4A06-9532-9E181AFD09B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ign"/>
        </a:ext>
      </dgm:extLst>
    </dgm:pt>
    <dgm:pt modelId="{AD5F16B2-4353-42E4-9E6B-927014F9ABDD}" type="pres">
      <dgm:prSet presAssocID="{065F89BC-0C41-4A06-9532-9E181AFD09B8}" presName="spaceRect" presStyleCnt="0"/>
      <dgm:spPr/>
    </dgm:pt>
    <dgm:pt modelId="{5204DF3F-5F89-4E3E-9F3A-AC636C1E06F2}" type="pres">
      <dgm:prSet presAssocID="{065F89BC-0C41-4A06-9532-9E181AFD09B8}" presName="textRect" presStyleLbl="revTx" presStyleIdx="1" presStyleCnt="5">
        <dgm:presLayoutVars>
          <dgm:chMax val="1"/>
          <dgm:chPref val="1"/>
        </dgm:presLayoutVars>
      </dgm:prSet>
      <dgm:spPr/>
    </dgm:pt>
    <dgm:pt modelId="{D012FCEE-B488-43EE-8453-2005553D301E}" type="pres">
      <dgm:prSet presAssocID="{C376E2DE-CFA9-4A49-A7DC-E12D3187AAF6}" presName="sibTrans" presStyleCnt="0"/>
      <dgm:spPr/>
    </dgm:pt>
    <dgm:pt modelId="{0BDEB8F1-395B-4605-98E0-58037B846BCD}" type="pres">
      <dgm:prSet presAssocID="{6D5ECFF9-4CDA-46B2-A48A-B472DAB0B4F8}" presName="compNode" presStyleCnt="0"/>
      <dgm:spPr/>
    </dgm:pt>
    <dgm:pt modelId="{C01F8B84-49ED-4A0B-BAEF-04C4E989C13A}" type="pres">
      <dgm:prSet presAssocID="{6D5ECFF9-4CDA-46B2-A48A-B472DAB0B4F8}" presName="iconBgRect" presStyleLbl="bgShp" presStyleIdx="2" presStyleCnt="5"/>
      <dgm:spPr/>
    </dgm:pt>
    <dgm:pt modelId="{F358F697-90B0-496E-8A82-6AF2171D8234}" type="pres">
      <dgm:prSet presAssocID="{6D5ECFF9-4CDA-46B2-A48A-B472DAB0B4F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lth"/>
        </a:ext>
      </dgm:extLst>
    </dgm:pt>
    <dgm:pt modelId="{8B6D0397-FDF1-4A4F-93B8-CC23501DA10D}" type="pres">
      <dgm:prSet presAssocID="{6D5ECFF9-4CDA-46B2-A48A-B472DAB0B4F8}" presName="spaceRect" presStyleCnt="0"/>
      <dgm:spPr/>
    </dgm:pt>
    <dgm:pt modelId="{1C46C195-7A40-45D3-B2AE-A240CC4A9A2C}" type="pres">
      <dgm:prSet presAssocID="{6D5ECFF9-4CDA-46B2-A48A-B472DAB0B4F8}" presName="textRect" presStyleLbl="revTx" presStyleIdx="2" presStyleCnt="5">
        <dgm:presLayoutVars>
          <dgm:chMax val="1"/>
          <dgm:chPref val="1"/>
        </dgm:presLayoutVars>
      </dgm:prSet>
      <dgm:spPr/>
    </dgm:pt>
    <dgm:pt modelId="{07D30CF7-1510-4295-8783-3E685DE0D254}" type="pres">
      <dgm:prSet presAssocID="{DE18183C-5C43-4812-AF8E-31F4766AB704}" presName="sibTrans" presStyleCnt="0"/>
      <dgm:spPr/>
    </dgm:pt>
    <dgm:pt modelId="{DA985EA1-BA69-4E9F-9595-1F494B5AD10B}" type="pres">
      <dgm:prSet presAssocID="{3D809D7D-9364-4FCA-89DA-1E9E7737744F}" presName="compNode" presStyleCnt="0"/>
      <dgm:spPr/>
    </dgm:pt>
    <dgm:pt modelId="{8620625E-7ADE-427A-8FF8-491BBB103AF9}" type="pres">
      <dgm:prSet presAssocID="{3D809D7D-9364-4FCA-89DA-1E9E7737744F}" presName="iconBgRect" presStyleLbl="bgShp" presStyleIdx="3" presStyleCnt="5"/>
      <dgm:spPr/>
    </dgm:pt>
    <dgm:pt modelId="{73BAC298-15DF-4ED0-BB58-9A99D785BC90}" type="pres">
      <dgm:prSet presAssocID="{3D809D7D-9364-4FCA-89DA-1E9E7737744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meline"/>
        </a:ext>
      </dgm:extLst>
    </dgm:pt>
    <dgm:pt modelId="{F2BA2A89-075F-47E5-803F-37A798B9E349}" type="pres">
      <dgm:prSet presAssocID="{3D809D7D-9364-4FCA-89DA-1E9E7737744F}" presName="spaceRect" presStyleCnt="0"/>
      <dgm:spPr/>
    </dgm:pt>
    <dgm:pt modelId="{50DBF87A-612D-457B-81C1-D9F3B976283D}" type="pres">
      <dgm:prSet presAssocID="{3D809D7D-9364-4FCA-89DA-1E9E7737744F}" presName="textRect" presStyleLbl="revTx" presStyleIdx="3" presStyleCnt="5">
        <dgm:presLayoutVars>
          <dgm:chMax val="1"/>
          <dgm:chPref val="1"/>
        </dgm:presLayoutVars>
      </dgm:prSet>
      <dgm:spPr/>
    </dgm:pt>
    <dgm:pt modelId="{76D39C8E-64B2-4FE7-AF6C-B0660BBF2188}" type="pres">
      <dgm:prSet presAssocID="{BEBD83E0-BBF4-44EF-AAB8-1F19BA018AE8}" presName="sibTrans" presStyleCnt="0"/>
      <dgm:spPr/>
    </dgm:pt>
    <dgm:pt modelId="{B611BD3E-0745-4798-9696-321DC58FF0AB}" type="pres">
      <dgm:prSet presAssocID="{937A7195-1655-4F46-A395-F5616F0D4C0D}" presName="compNode" presStyleCnt="0"/>
      <dgm:spPr/>
    </dgm:pt>
    <dgm:pt modelId="{53601FBF-5C1B-4A64-8239-EBEB92AEDC2F}" type="pres">
      <dgm:prSet presAssocID="{937A7195-1655-4F46-A395-F5616F0D4C0D}" presName="iconBgRect" presStyleLbl="bgShp" presStyleIdx="4" presStyleCnt="5"/>
      <dgm:spPr/>
    </dgm:pt>
    <dgm:pt modelId="{0E52CB88-F25C-492A-82D0-D25AE2CEB20B}" type="pres">
      <dgm:prSet presAssocID="{937A7195-1655-4F46-A395-F5616F0D4C0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d Document"/>
        </a:ext>
      </dgm:extLst>
    </dgm:pt>
    <dgm:pt modelId="{0E684E44-4717-4467-A14D-532AEBB0F9FA}" type="pres">
      <dgm:prSet presAssocID="{937A7195-1655-4F46-A395-F5616F0D4C0D}" presName="spaceRect" presStyleCnt="0"/>
      <dgm:spPr/>
    </dgm:pt>
    <dgm:pt modelId="{0F6AD0D1-D0BD-4C16-B47F-A33E2B997D36}" type="pres">
      <dgm:prSet presAssocID="{937A7195-1655-4F46-A395-F5616F0D4C0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B642C04-52BF-421A-81BD-1E1254D8CF19}" srcId="{4A30754A-4F36-47C1-80AF-2A398ADBD69D}" destId="{6D5ECFF9-4CDA-46B2-A48A-B472DAB0B4F8}" srcOrd="2" destOrd="0" parTransId="{D3A2B73E-9318-4497-AAAD-37D397C7346F}" sibTransId="{DE18183C-5C43-4812-AF8E-31F4766AB704}"/>
    <dgm:cxn modelId="{A2383E0A-BC8D-4592-A024-10A54C0549A1}" srcId="{4A30754A-4F36-47C1-80AF-2A398ADBD69D}" destId="{937A7195-1655-4F46-A395-F5616F0D4C0D}" srcOrd="4" destOrd="0" parTransId="{4D2A392B-5932-4591-9B77-8E53BAD0F2BE}" sibTransId="{D14AFF7E-444E-4E03-822A-4D5B03ABA98B}"/>
    <dgm:cxn modelId="{2520E931-F08C-4563-B7B2-3FDCD3A673A4}" srcId="{4A30754A-4F36-47C1-80AF-2A398ADBD69D}" destId="{3D809D7D-9364-4FCA-89DA-1E9E7737744F}" srcOrd="3" destOrd="0" parTransId="{83A59EA7-2839-4BD8-8C83-2AA760CE99FE}" sibTransId="{BEBD83E0-BBF4-44EF-AAB8-1F19BA018AE8}"/>
    <dgm:cxn modelId="{13B69150-0578-4673-A39D-0B9AC5943AD6}" type="presOf" srcId="{065F89BC-0C41-4A06-9532-9E181AFD09B8}" destId="{5204DF3F-5F89-4E3E-9F3A-AC636C1E06F2}" srcOrd="0" destOrd="0" presId="urn:microsoft.com/office/officeart/2018/5/layout/IconCircleLabelList"/>
    <dgm:cxn modelId="{F8866356-5B7D-4906-AB8D-4EED1A2A427B}" srcId="{4A30754A-4F36-47C1-80AF-2A398ADBD69D}" destId="{065F89BC-0C41-4A06-9532-9E181AFD09B8}" srcOrd="1" destOrd="0" parTransId="{2CBC90C0-FCA9-4FB0-A7F1-3EDE0A1E1D62}" sibTransId="{C376E2DE-CFA9-4A49-A7DC-E12D3187AAF6}"/>
    <dgm:cxn modelId="{D901F07F-DBEB-49CB-82B2-66F2945539DF}" type="presOf" srcId="{B7D7A019-505D-42F9-B2BC-3B23F4F574EE}" destId="{DD3A03FB-7089-458E-83C0-FE0C70177189}" srcOrd="0" destOrd="0" presId="urn:microsoft.com/office/officeart/2018/5/layout/IconCircleLabelList"/>
    <dgm:cxn modelId="{5FF24D95-C84B-4EE1-A3A3-28D5BD6EE8D1}" type="presOf" srcId="{6D5ECFF9-4CDA-46B2-A48A-B472DAB0B4F8}" destId="{1C46C195-7A40-45D3-B2AE-A240CC4A9A2C}" srcOrd="0" destOrd="0" presId="urn:microsoft.com/office/officeart/2018/5/layout/IconCircleLabelList"/>
    <dgm:cxn modelId="{04AB079D-657E-43A2-B1CB-9B8903696ED2}" type="presOf" srcId="{4A30754A-4F36-47C1-80AF-2A398ADBD69D}" destId="{85B69BB5-3E10-4925-8BC1-8B473672D574}" srcOrd="0" destOrd="0" presId="urn:microsoft.com/office/officeart/2018/5/layout/IconCircleLabelList"/>
    <dgm:cxn modelId="{FF838AA7-4B5D-4639-A1D9-DC6D63E24C04}" srcId="{4A30754A-4F36-47C1-80AF-2A398ADBD69D}" destId="{B7D7A019-505D-42F9-B2BC-3B23F4F574EE}" srcOrd="0" destOrd="0" parTransId="{8AF538CA-9D3B-480F-AF3D-C2654453E20E}" sibTransId="{E7F8686F-D785-4A54-9157-0245E06DC6BB}"/>
    <dgm:cxn modelId="{9A8B3BCA-D3E3-433A-9493-4801475FE5FF}" type="presOf" srcId="{3D809D7D-9364-4FCA-89DA-1E9E7737744F}" destId="{50DBF87A-612D-457B-81C1-D9F3B976283D}" srcOrd="0" destOrd="0" presId="urn:microsoft.com/office/officeart/2018/5/layout/IconCircleLabelList"/>
    <dgm:cxn modelId="{79AF56D9-0164-4F98-B640-D65AE6CD4F9B}" type="presOf" srcId="{937A7195-1655-4F46-A395-F5616F0D4C0D}" destId="{0F6AD0D1-D0BD-4C16-B47F-A33E2B997D36}" srcOrd="0" destOrd="0" presId="urn:microsoft.com/office/officeart/2018/5/layout/IconCircleLabelList"/>
    <dgm:cxn modelId="{7B798C9C-7B5A-4941-A09F-C1638B9141DA}" type="presParOf" srcId="{85B69BB5-3E10-4925-8BC1-8B473672D574}" destId="{8A8503E5-CA6F-4DB5-AEC1-9CCB6B76A480}" srcOrd="0" destOrd="0" presId="urn:microsoft.com/office/officeart/2018/5/layout/IconCircleLabelList"/>
    <dgm:cxn modelId="{E0B54CA7-F684-4C49-8AB1-CAB070ECCF12}" type="presParOf" srcId="{8A8503E5-CA6F-4DB5-AEC1-9CCB6B76A480}" destId="{7F0B02FD-28B9-43BC-BAAC-967B3778A893}" srcOrd="0" destOrd="0" presId="urn:microsoft.com/office/officeart/2018/5/layout/IconCircleLabelList"/>
    <dgm:cxn modelId="{51336AC0-C4A4-4B38-8FBC-036A5FAC359D}" type="presParOf" srcId="{8A8503E5-CA6F-4DB5-AEC1-9CCB6B76A480}" destId="{46F6AB48-8C22-44A4-AE30-EDE51E2D81DE}" srcOrd="1" destOrd="0" presId="urn:microsoft.com/office/officeart/2018/5/layout/IconCircleLabelList"/>
    <dgm:cxn modelId="{ABBE3FDE-257F-4C89-9D57-FD2B8FD735C6}" type="presParOf" srcId="{8A8503E5-CA6F-4DB5-AEC1-9CCB6B76A480}" destId="{3C6BB606-83C0-430C-8BF2-C1003744E917}" srcOrd="2" destOrd="0" presId="urn:microsoft.com/office/officeart/2018/5/layout/IconCircleLabelList"/>
    <dgm:cxn modelId="{F7677E99-E33E-46C3-96E7-BF5A917E3900}" type="presParOf" srcId="{8A8503E5-CA6F-4DB5-AEC1-9CCB6B76A480}" destId="{DD3A03FB-7089-458E-83C0-FE0C70177189}" srcOrd="3" destOrd="0" presId="urn:microsoft.com/office/officeart/2018/5/layout/IconCircleLabelList"/>
    <dgm:cxn modelId="{F66DB622-2994-48F9-886A-09D3AD9B3441}" type="presParOf" srcId="{85B69BB5-3E10-4925-8BC1-8B473672D574}" destId="{43EB6F50-29CC-44B5-A779-FEAB3EE654B6}" srcOrd="1" destOrd="0" presId="urn:microsoft.com/office/officeart/2018/5/layout/IconCircleLabelList"/>
    <dgm:cxn modelId="{982F7035-0C00-4B50-ACCB-92081750C0FE}" type="presParOf" srcId="{85B69BB5-3E10-4925-8BC1-8B473672D574}" destId="{155CDA33-41E4-4256-B40A-50B9A847F603}" srcOrd="2" destOrd="0" presId="urn:microsoft.com/office/officeart/2018/5/layout/IconCircleLabelList"/>
    <dgm:cxn modelId="{1AAA238E-0FD7-4FD2-AE38-532CA779428A}" type="presParOf" srcId="{155CDA33-41E4-4256-B40A-50B9A847F603}" destId="{59516D67-095A-4EE4-928B-3D892B09408A}" srcOrd="0" destOrd="0" presId="urn:microsoft.com/office/officeart/2018/5/layout/IconCircleLabelList"/>
    <dgm:cxn modelId="{CDD17C8D-F6DE-42D5-9634-6B9B1C61E3E6}" type="presParOf" srcId="{155CDA33-41E4-4256-B40A-50B9A847F603}" destId="{B8190E5D-8ED1-4B9B-B591-1AFCAA30BDD7}" srcOrd="1" destOrd="0" presId="urn:microsoft.com/office/officeart/2018/5/layout/IconCircleLabelList"/>
    <dgm:cxn modelId="{42614E7D-E2FB-4187-9E3C-949987FC54F8}" type="presParOf" srcId="{155CDA33-41E4-4256-B40A-50B9A847F603}" destId="{AD5F16B2-4353-42E4-9E6B-927014F9ABDD}" srcOrd="2" destOrd="0" presId="urn:microsoft.com/office/officeart/2018/5/layout/IconCircleLabelList"/>
    <dgm:cxn modelId="{B7D8A1A0-D1C5-4053-98E5-60E505374AC5}" type="presParOf" srcId="{155CDA33-41E4-4256-B40A-50B9A847F603}" destId="{5204DF3F-5F89-4E3E-9F3A-AC636C1E06F2}" srcOrd="3" destOrd="0" presId="urn:microsoft.com/office/officeart/2018/5/layout/IconCircleLabelList"/>
    <dgm:cxn modelId="{D64E3AB2-3B52-4E94-B50F-A611300B8DF1}" type="presParOf" srcId="{85B69BB5-3E10-4925-8BC1-8B473672D574}" destId="{D012FCEE-B488-43EE-8453-2005553D301E}" srcOrd="3" destOrd="0" presId="urn:microsoft.com/office/officeart/2018/5/layout/IconCircleLabelList"/>
    <dgm:cxn modelId="{C88E542B-B37C-4E6D-9A60-8162E0420966}" type="presParOf" srcId="{85B69BB5-3E10-4925-8BC1-8B473672D574}" destId="{0BDEB8F1-395B-4605-98E0-58037B846BCD}" srcOrd="4" destOrd="0" presId="urn:microsoft.com/office/officeart/2018/5/layout/IconCircleLabelList"/>
    <dgm:cxn modelId="{5BF701BA-1E15-41D3-BF5A-16ED8E7C79FE}" type="presParOf" srcId="{0BDEB8F1-395B-4605-98E0-58037B846BCD}" destId="{C01F8B84-49ED-4A0B-BAEF-04C4E989C13A}" srcOrd="0" destOrd="0" presId="urn:microsoft.com/office/officeart/2018/5/layout/IconCircleLabelList"/>
    <dgm:cxn modelId="{6131A747-B39C-4948-8D36-F94B65C0C1DA}" type="presParOf" srcId="{0BDEB8F1-395B-4605-98E0-58037B846BCD}" destId="{F358F697-90B0-496E-8A82-6AF2171D8234}" srcOrd="1" destOrd="0" presId="urn:microsoft.com/office/officeart/2018/5/layout/IconCircleLabelList"/>
    <dgm:cxn modelId="{B75E171A-2378-4666-BEB8-F4DCA8FA0F18}" type="presParOf" srcId="{0BDEB8F1-395B-4605-98E0-58037B846BCD}" destId="{8B6D0397-FDF1-4A4F-93B8-CC23501DA10D}" srcOrd="2" destOrd="0" presId="urn:microsoft.com/office/officeart/2018/5/layout/IconCircleLabelList"/>
    <dgm:cxn modelId="{5D1E8359-D670-43AE-8E87-38A6C489A506}" type="presParOf" srcId="{0BDEB8F1-395B-4605-98E0-58037B846BCD}" destId="{1C46C195-7A40-45D3-B2AE-A240CC4A9A2C}" srcOrd="3" destOrd="0" presId="urn:microsoft.com/office/officeart/2018/5/layout/IconCircleLabelList"/>
    <dgm:cxn modelId="{3517F0C0-E637-4D95-991B-74BF0F73156B}" type="presParOf" srcId="{85B69BB5-3E10-4925-8BC1-8B473672D574}" destId="{07D30CF7-1510-4295-8783-3E685DE0D254}" srcOrd="5" destOrd="0" presId="urn:microsoft.com/office/officeart/2018/5/layout/IconCircleLabelList"/>
    <dgm:cxn modelId="{217DCD39-C5E8-411B-9A8B-324D13CFB732}" type="presParOf" srcId="{85B69BB5-3E10-4925-8BC1-8B473672D574}" destId="{DA985EA1-BA69-4E9F-9595-1F494B5AD10B}" srcOrd="6" destOrd="0" presId="urn:microsoft.com/office/officeart/2018/5/layout/IconCircleLabelList"/>
    <dgm:cxn modelId="{73BA1DB5-DD2C-497A-A0D5-06CC383E51D8}" type="presParOf" srcId="{DA985EA1-BA69-4E9F-9595-1F494B5AD10B}" destId="{8620625E-7ADE-427A-8FF8-491BBB103AF9}" srcOrd="0" destOrd="0" presId="urn:microsoft.com/office/officeart/2018/5/layout/IconCircleLabelList"/>
    <dgm:cxn modelId="{78E3B6FB-845C-443A-98C5-D5A0E8988FB1}" type="presParOf" srcId="{DA985EA1-BA69-4E9F-9595-1F494B5AD10B}" destId="{73BAC298-15DF-4ED0-BB58-9A99D785BC90}" srcOrd="1" destOrd="0" presId="urn:microsoft.com/office/officeart/2018/5/layout/IconCircleLabelList"/>
    <dgm:cxn modelId="{19D25884-A4D9-412C-82E4-AE0A4FD242D4}" type="presParOf" srcId="{DA985EA1-BA69-4E9F-9595-1F494B5AD10B}" destId="{F2BA2A89-075F-47E5-803F-37A798B9E349}" srcOrd="2" destOrd="0" presId="urn:microsoft.com/office/officeart/2018/5/layout/IconCircleLabelList"/>
    <dgm:cxn modelId="{B21B4028-6756-4B4F-911D-F1A024C0D91C}" type="presParOf" srcId="{DA985EA1-BA69-4E9F-9595-1F494B5AD10B}" destId="{50DBF87A-612D-457B-81C1-D9F3B976283D}" srcOrd="3" destOrd="0" presId="urn:microsoft.com/office/officeart/2018/5/layout/IconCircleLabelList"/>
    <dgm:cxn modelId="{1688520E-7499-40DB-B60B-B66F282C63A8}" type="presParOf" srcId="{85B69BB5-3E10-4925-8BC1-8B473672D574}" destId="{76D39C8E-64B2-4FE7-AF6C-B0660BBF2188}" srcOrd="7" destOrd="0" presId="urn:microsoft.com/office/officeart/2018/5/layout/IconCircleLabelList"/>
    <dgm:cxn modelId="{BE6DCFEC-CE5E-4F6E-8CB9-641218D43C96}" type="presParOf" srcId="{85B69BB5-3E10-4925-8BC1-8B473672D574}" destId="{B611BD3E-0745-4798-9696-321DC58FF0AB}" srcOrd="8" destOrd="0" presId="urn:microsoft.com/office/officeart/2018/5/layout/IconCircleLabelList"/>
    <dgm:cxn modelId="{75D6AEE3-383D-449F-97C9-EC665B88FB5F}" type="presParOf" srcId="{B611BD3E-0745-4798-9696-321DC58FF0AB}" destId="{53601FBF-5C1B-4A64-8239-EBEB92AEDC2F}" srcOrd="0" destOrd="0" presId="urn:microsoft.com/office/officeart/2018/5/layout/IconCircleLabelList"/>
    <dgm:cxn modelId="{11EA764D-B93E-4931-9B74-9D64F3F8E4EC}" type="presParOf" srcId="{B611BD3E-0745-4798-9696-321DC58FF0AB}" destId="{0E52CB88-F25C-492A-82D0-D25AE2CEB20B}" srcOrd="1" destOrd="0" presId="urn:microsoft.com/office/officeart/2018/5/layout/IconCircleLabelList"/>
    <dgm:cxn modelId="{20F35D43-8100-4309-9AB9-732CC992668A}" type="presParOf" srcId="{B611BD3E-0745-4798-9696-321DC58FF0AB}" destId="{0E684E44-4717-4467-A14D-532AEBB0F9FA}" srcOrd="2" destOrd="0" presId="urn:microsoft.com/office/officeart/2018/5/layout/IconCircleLabelList"/>
    <dgm:cxn modelId="{8DFA6688-2EDB-4B6C-81B1-FDA48B4E6DE4}" type="presParOf" srcId="{B611BD3E-0745-4798-9696-321DC58FF0AB}" destId="{0F6AD0D1-D0BD-4C16-B47F-A33E2B997D3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B02FD-28B9-43BC-BAAC-967B3778A893}">
      <dsp:nvSpPr>
        <dsp:cNvPr id="0" name=""/>
        <dsp:cNvSpPr/>
      </dsp:nvSpPr>
      <dsp:spPr>
        <a:xfrm>
          <a:off x="462860" y="143084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F6AB48-8C22-44A4-AE30-EDE51E2D81DE}">
      <dsp:nvSpPr>
        <dsp:cNvPr id="0" name=""/>
        <dsp:cNvSpPr/>
      </dsp:nvSpPr>
      <dsp:spPr>
        <a:xfrm>
          <a:off x="696860" y="37708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A03FB-7089-458E-83C0-FE0C70177189}">
      <dsp:nvSpPr>
        <dsp:cNvPr id="0" name=""/>
        <dsp:cNvSpPr/>
      </dsp:nvSpPr>
      <dsp:spPr>
        <a:xfrm>
          <a:off x="111860" y="158308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>
              <a:latin typeface="Tenorite"/>
            </a:rPr>
            <a:t>Social causes</a:t>
          </a:r>
          <a:endParaRPr lang="en-US" sz="2200" kern="1200" dirty="0"/>
        </a:p>
      </dsp:txBody>
      <dsp:txXfrm>
        <a:off x="111860" y="1583085"/>
        <a:ext cx="1800000" cy="720000"/>
      </dsp:txXfrm>
    </dsp:sp>
    <dsp:sp modelId="{59516D67-095A-4EE4-928B-3D892B09408A}">
      <dsp:nvSpPr>
        <dsp:cNvPr id="0" name=""/>
        <dsp:cNvSpPr/>
      </dsp:nvSpPr>
      <dsp:spPr>
        <a:xfrm>
          <a:off x="2577860" y="143084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90E5D-8ED1-4B9B-B591-1AFCAA30BDD7}">
      <dsp:nvSpPr>
        <dsp:cNvPr id="0" name=""/>
        <dsp:cNvSpPr/>
      </dsp:nvSpPr>
      <dsp:spPr>
        <a:xfrm>
          <a:off x="2811860" y="377084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4DF3F-5F89-4E3E-9F3A-AC636C1E06F2}">
      <dsp:nvSpPr>
        <dsp:cNvPr id="0" name=""/>
        <dsp:cNvSpPr/>
      </dsp:nvSpPr>
      <dsp:spPr>
        <a:xfrm>
          <a:off x="2226860" y="158308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>
              <a:latin typeface="Tenorite"/>
            </a:rPr>
            <a:t>startups</a:t>
          </a:r>
          <a:endParaRPr lang="en-US" sz="2200" kern="1200" dirty="0"/>
        </a:p>
      </dsp:txBody>
      <dsp:txXfrm>
        <a:off x="2226860" y="1583085"/>
        <a:ext cx="1800000" cy="720000"/>
      </dsp:txXfrm>
    </dsp:sp>
    <dsp:sp modelId="{C01F8B84-49ED-4A0B-BAEF-04C4E989C13A}">
      <dsp:nvSpPr>
        <dsp:cNvPr id="0" name=""/>
        <dsp:cNvSpPr/>
      </dsp:nvSpPr>
      <dsp:spPr>
        <a:xfrm>
          <a:off x="4692861" y="143084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58F697-90B0-496E-8A82-6AF2171D8234}">
      <dsp:nvSpPr>
        <dsp:cNvPr id="0" name=""/>
        <dsp:cNvSpPr/>
      </dsp:nvSpPr>
      <dsp:spPr>
        <a:xfrm>
          <a:off x="4926861" y="377084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46C195-7A40-45D3-B2AE-A240CC4A9A2C}">
      <dsp:nvSpPr>
        <dsp:cNvPr id="0" name=""/>
        <dsp:cNvSpPr/>
      </dsp:nvSpPr>
      <dsp:spPr>
        <a:xfrm>
          <a:off x="4341861" y="158308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>
              <a:latin typeface="Tenorite"/>
            </a:rPr>
            <a:t>creators</a:t>
          </a:r>
          <a:endParaRPr lang="en-US" sz="2200" kern="1200" dirty="0"/>
        </a:p>
      </dsp:txBody>
      <dsp:txXfrm>
        <a:off x="4341861" y="1583085"/>
        <a:ext cx="1800000" cy="720000"/>
      </dsp:txXfrm>
    </dsp:sp>
    <dsp:sp modelId="{8620625E-7ADE-427A-8FF8-491BBB103AF9}">
      <dsp:nvSpPr>
        <dsp:cNvPr id="0" name=""/>
        <dsp:cNvSpPr/>
      </dsp:nvSpPr>
      <dsp:spPr>
        <a:xfrm>
          <a:off x="1520360" y="2753084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BAC298-15DF-4ED0-BB58-9A99D785BC90}">
      <dsp:nvSpPr>
        <dsp:cNvPr id="0" name=""/>
        <dsp:cNvSpPr/>
      </dsp:nvSpPr>
      <dsp:spPr>
        <a:xfrm>
          <a:off x="1754360" y="2987084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BF87A-612D-457B-81C1-D9F3B976283D}">
      <dsp:nvSpPr>
        <dsp:cNvPr id="0" name=""/>
        <dsp:cNvSpPr/>
      </dsp:nvSpPr>
      <dsp:spPr>
        <a:xfrm>
          <a:off x="1169360" y="419308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>
              <a:latin typeface="Tenorite"/>
            </a:rPr>
            <a:t>educational</a:t>
          </a:r>
          <a:endParaRPr lang="en-US" sz="2200" kern="1200" dirty="0"/>
        </a:p>
      </dsp:txBody>
      <dsp:txXfrm>
        <a:off x="1169360" y="4193085"/>
        <a:ext cx="1800000" cy="720000"/>
      </dsp:txXfrm>
    </dsp:sp>
    <dsp:sp modelId="{53601FBF-5C1B-4A64-8239-EBEB92AEDC2F}">
      <dsp:nvSpPr>
        <dsp:cNvPr id="0" name=""/>
        <dsp:cNvSpPr/>
      </dsp:nvSpPr>
      <dsp:spPr>
        <a:xfrm>
          <a:off x="3635361" y="2753084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52CB88-F25C-492A-82D0-D25AE2CEB20B}">
      <dsp:nvSpPr>
        <dsp:cNvPr id="0" name=""/>
        <dsp:cNvSpPr/>
      </dsp:nvSpPr>
      <dsp:spPr>
        <a:xfrm>
          <a:off x="3869361" y="2987084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6AD0D1-D0BD-4C16-B47F-A33E2B997D36}">
      <dsp:nvSpPr>
        <dsp:cNvPr id="0" name=""/>
        <dsp:cNvSpPr/>
      </dsp:nvSpPr>
      <dsp:spPr>
        <a:xfrm>
          <a:off x="3284360" y="419308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>
              <a:latin typeface="Tenorite"/>
            </a:rPr>
            <a:t>Equity</a:t>
          </a:r>
          <a:endParaRPr lang="en-US" sz="2200" kern="1200" dirty="0"/>
        </a:p>
      </dsp:txBody>
      <dsp:txXfrm>
        <a:off x="3284360" y="4193085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37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4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981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2253" y="1904091"/>
            <a:ext cx="5353643" cy="4428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78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72253" y="2629172"/>
            <a:ext cx="592260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2253" y="398277"/>
            <a:ext cx="7317909" cy="442878"/>
          </a:xfrm>
        </p:spPr>
        <p:txBody>
          <a:bodyPr lIns="0" tIns="0" rIns="0" bIns="0"/>
          <a:lstStyle>
            <a:lvl1pPr>
              <a:defRPr sz="2878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2253" y="398277"/>
            <a:ext cx="7317909" cy="442878"/>
          </a:xfrm>
        </p:spPr>
        <p:txBody>
          <a:bodyPr lIns="0" tIns="0" rIns="0" bIns="0"/>
          <a:lstStyle>
            <a:lvl1pPr>
              <a:defRPr sz="2878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188338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188338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2253" y="398277"/>
            <a:ext cx="7317909" cy="442878"/>
          </a:xfrm>
        </p:spPr>
        <p:txBody>
          <a:bodyPr lIns="0" tIns="0" rIns="0" bIns="0"/>
          <a:lstStyle>
            <a:lvl1pPr>
              <a:defRPr sz="2878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869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4331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68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5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6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03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586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82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4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5155776"/>
          </a:xfrm>
          <a:custGeom>
            <a:avLst/>
            <a:gdLst/>
            <a:ahLst/>
            <a:cxnLst/>
            <a:rect l="l" t="t" r="r" b="b"/>
            <a:pathLst>
              <a:path w="11430000" h="6000750">
                <a:moveTo>
                  <a:pt x="11429999" y="6000749"/>
                </a:moveTo>
                <a:lnTo>
                  <a:pt x="0" y="6000749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6000749"/>
                </a:lnTo>
                <a:close/>
              </a:path>
            </a:pathLst>
          </a:custGeom>
          <a:solidFill>
            <a:srgbClr val="080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080" y="4092"/>
            <a:ext cx="12181840" cy="5147592"/>
          </a:xfrm>
          <a:custGeom>
            <a:avLst/>
            <a:gdLst/>
            <a:ahLst/>
            <a:cxnLst/>
            <a:rect l="l" t="t" r="r" b="b"/>
            <a:pathLst>
              <a:path w="11420475" h="5991225">
                <a:moveTo>
                  <a:pt x="0" y="0"/>
                </a:moveTo>
                <a:lnTo>
                  <a:pt x="11420474" y="0"/>
                </a:lnTo>
                <a:lnTo>
                  <a:pt x="11420474" y="5991224"/>
                </a:lnTo>
                <a:lnTo>
                  <a:pt x="0" y="59912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6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2253" y="398277"/>
            <a:ext cx="7317909" cy="5155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188338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4805019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4805019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4805019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3" r:id="rId2"/>
    <p:sldLayoutId id="2147483722" r:id="rId3"/>
    <p:sldLayoutId id="2147483724" r:id="rId4"/>
    <p:sldLayoutId id="214748372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2826">
        <a:defRPr>
          <a:latin typeface="+mn-lt"/>
          <a:ea typeface="+mn-ea"/>
          <a:cs typeface="+mn-cs"/>
        </a:defRPr>
      </a:lvl2pPr>
      <a:lvl3pPr marL="785652">
        <a:defRPr>
          <a:latin typeface="+mn-lt"/>
          <a:ea typeface="+mn-ea"/>
          <a:cs typeface="+mn-cs"/>
        </a:defRPr>
      </a:lvl3pPr>
      <a:lvl4pPr marL="1178479">
        <a:defRPr>
          <a:latin typeface="+mn-lt"/>
          <a:ea typeface="+mn-ea"/>
          <a:cs typeface="+mn-cs"/>
        </a:defRPr>
      </a:lvl4pPr>
      <a:lvl5pPr marL="1571305">
        <a:defRPr>
          <a:latin typeface="+mn-lt"/>
          <a:ea typeface="+mn-ea"/>
          <a:cs typeface="+mn-cs"/>
        </a:defRPr>
      </a:lvl5pPr>
      <a:lvl6pPr marL="1964131">
        <a:defRPr>
          <a:latin typeface="+mn-lt"/>
          <a:ea typeface="+mn-ea"/>
          <a:cs typeface="+mn-cs"/>
        </a:defRPr>
      </a:lvl6pPr>
      <a:lvl7pPr marL="2356957">
        <a:defRPr>
          <a:latin typeface="+mn-lt"/>
          <a:ea typeface="+mn-ea"/>
          <a:cs typeface="+mn-cs"/>
        </a:defRPr>
      </a:lvl7pPr>
      <a:lvl8pPr marL="2749784">
        <a:defRPr>
          <a:latin typeface="+mn-lt"/>
          <a:ea typeface="+mn-ea"/>
          <a:cs typeface="+mn-cs"/>
        </a:defRPr>
      </a:lvl8pPr>
      <a:lvl9pPr marL="314261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2826">
        <a:defRPr>
          <a:latin typeface="+mn-lt"/>
          <a:ea typeface="+mn-ea"/>
          <a:cs typeface="+mn-cs"/>
        </a:defRPr>
      </a:lvl2pPr>
      <a:lvl3pPr marL="785652">
        <a:defRPr>
          <a:latin typeface="+mn-lt"/>
          <a:ea typeface="+mn-ea"/>
          <a:cs typeface="+mn-cs"/>
        </a:defRPr>
      </a:lvl3pPr>
      <a:lvl4pPr marL="1178479">
        <a:defRPr>
          <a:latin typeface="+mn-lt"/>
          <a:ea typeface="+mn-ea"/>
          <a:cs typeface="+mn-cs"/>
        </a:defRPr>
      </a:lvl4pPr>
      <a:lvl5pPr marL="1571305">
        <a:defRPr>
          <a:latin typeface="+mn-lt"/>
          <a:ea typeface="+mn-ea"/>
          <a:cs typeface="+mn-cs"/>
        </a:defRPr>
      </a:lvl5pPr>
      <a:lvl6pPr marL="1964131">
        <a:defRPr>
          <a:latin typeface="+mn-lt"/>
          <a:ea typeface="+mn-ea"/>
          <a:cs typeface="+mn-cs"/>
        </a:defRPr>
      </a:lvl6pPr>
      <a:lvl7pPr marL="2356957">
        <a:defRPr>
          <a:latin typeface="+mn-lt"/>
          <a:ea typeface="+mn-ea"/>
          <a:cs typeface="+mn-cs"/>
        </a:defRPr>
      </a:lvl7pPr>
      <a:lvl8pPr marL="2749784">
        <a:defRPr>
          <a:latin typeface="+mn-lt"/>
          <a:ea typeface="+mn-ea"/>
          <a:cs typeface="+mn-cs"/>
        </a:defRPr>
      </a:lvl8pPr>
      <a:lvl9pPr marL="314261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26" r:id="rId2"/>
    <p:sldLayoutId id="2147483650" r:id="rId3"/>
    <p:sldLayoutId id="2147483651" r:id="rId4"/>
    <p:sldLayoutId id="2147483661" r:id="rId5"/>
    <p:sldLayoutId id="2147483666" r:id="rId6"/>
    <p:sldLayoutId id="2147483667" r:id="rId7"/>
    <p:sldLayoutId id="2147483654" r:id="rId8"/>
    <p:sldLayoutId id="2147483663" r:id="rId9"/>
    <p:sldLayoutId id="2147483662" r:id="rId10"/>
    <p:sldLayoutId id="2147483668" r:id="rId11"/>
    <p:sldLayoutId id="2147483652" r:id="rId12"/>
    <p:sldLayoutId id="2147483653" r:id="rId13"/>
    <p:sldLayoutId id="2147483660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Vp2264613@gmail.com" TargetMode="Externa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2F4D5922-434B-4829-B93E-02DC38A29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5FBA24-5C01-4635-A984-1DB6E340B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9A5114-55F8-4976-BBE9-EB03D1314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68E7F15-1BC6-438A-8D72-8DC7AED51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1641807-6842-4066-AF10-93EC82C9F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982CAD2-2793-4D56-BE4D-E6CEF77D7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2ADA1AD-25F7-4EE1-9E91-CB4534B56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7625553-33A6-42A6-BA58-B6F60A4E5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B990D2-1682-41A9-850F-4DC602C31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819102A-0400-4C1F-8614-973F5262E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A8FBDFC-CF2A-4A9A-88B1-15D45D68B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EC299EF-4D18-40D1-AAB9-5082B26AB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649880C-55B6-4C46-A7F6-6A2856231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C809907-F418-42B7-B7DA-7578B44AA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71152CA-C7C6-498B-AC68-B4620D242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CF1485CA-41D2-421F-B28D-15EF845D5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ED96A1-E6CA-493F-8610-6B8B7A28E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C9231B8-0812-4FDE-9AC6-94984E20A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BF59FE3-7AD8-46E8-9440-D26863994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EEEDF00-F676-4147-BAF0-64840E285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D3F73A-55E6-4A58-872D-BE9E9C7C3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81E666E-5DAC-72AC-67AC-CF4CC55C36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1" r="2" b="2"/>
          <a:stretch/>
        </p:blipFill>
        <p:spPr>
          <a:xfrm>
            <a:off x="6997974" y="706170"/>
            <a:ext cx="4492357" cy="5431517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8D2BC472-0671-410F-BA77-E46AA6210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6867670" y="850149"/>
            <a:ext cx="304800" cy="429768"/>
            <a:chOff x="215328" y="-46937"/>
            <a:chExt cx="304800" cy="277384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C68B2A3-267E-4DE4-8DD5-C0378482D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6474CC6-D7FB-4A38-8991-680F048CF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5825D0E-A1E4-4466-81B2-33325B3B3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1BD1E16-C3EF-4A05-9C71-590A55BFC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936" y="609600"/>
            <a:ext cx="6171202" cy="2819399"/>
          </a:xfrm>
          <a:noFill/>
        </p:spPr>
        <p:txBody>
          <a:bodyPr anchor="b">
            <a:normAutofit/>
          </a:bodyPr>
          <a:lstStyle/>
          <a:p>
            <a:pPr algn="l"/>
            <a:r>
              <a:rPr lang="en-US" sz="4800" b="1">
                <a:solidFill>
                  <a:schemeClr val="bg1"/>
                </a:solidFill>
                <a:latin typeface="Times New Roman"/>
                <a:cs typeface="Times New Roman"/>
              </a:rPr>
              <a:t>Crowdfunding Dapp</a:t>
            </a:r>
          </a:p>
          <a:p>
            <a:pPr algn="l"/>
            <a:endParaRPr lang="en-US" sz="48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936" y="3570927"/>
            <a:ext cx="6171202" cy="2580903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Innovative platform that is transforming the way we fundraise for projects and ideas.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 algn="l"/>
            <a:endParaRPr lang="en-US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2F4D5922-434B-4829-B93E-02DC38A29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5FBA24-5C01-4635-A984-1DB6E340B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9A5114-55F8-4976-BBE9-EB03D1314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68E7F15-1BC6-438A-8D72-8DC7AED51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1641807-6842-4066-AF10-93EC82C9F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982CAD2-2793-4D56-BE4D-E6CEF77D7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2ADA1AD-25F7-4EE1-9E91-CB4534B56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7625553-33A6-42A6-BA58-B6F60A4E5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B990D2-1682-41A9-850F-4DC602C31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819102A-0400-4C1F-8614-973F5262E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A8FBDFC-CF2A-4A9A-88B1-15D45D68B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EC299EF-4D18-40D1-AAB9-5082B26AB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649880C-55B6-4C46-A7F6-6A2856231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C809907-F418-42B7-B7DA-7578B44AA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71152CA-C7C6-498B-AC68-B4620D242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CF1485CA-41D2-421F-B28D-15EF845D5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ED96A1-E6CA-493F-8610-6B8B7A28E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C9231B8-0812-4FDE-9AC6-94984E20A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BF59FE3-7AD8-46E8-9440-D26863994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EEEDF00-F676-4147-BAF0-64840E285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D3F73A-55E6-4A58-872D-BE9E9C7C3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D2BC472-0671-410F-BA77-E46AA6210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6867670" y="850149"/>
            <a:ext cx="304800" cy="429768"/>
            <a:chOff x="215328" y="-46937"/>
            <a:chExt cx="304800" cy="277384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C68B2A3-267E-4DE4-8DD5-C0378482D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6474CC6-D7FB-4A38-8991-680F048CF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5825D0E-A1E4-4466-81B2-33325B3B3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1BD1E16-C3EF-4A05-9C71-590A55BFC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936" y="318248"/>
            <a:ext cx="7347819" cy="1799663"/>
          </a:xfrm>
          <a:noFill/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  <a:latin typeface="Times New Roman"/>
                <a:cs typeface="Times New Roman"/>
              </a:rPr>
              <a:t>Problems with Traditional Crowdfunding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495" y="3077869"/>
            <a:ext cx="3268878" cy="360063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l">
              <a:lnSpc>
                <a:spcPct val="80000"/>
              </a:lnSpc>
              <a:buFont typeface="Wingdings" panose="020B0604020202020204" pitchFamily="34" charset="0"/>
              <a:buChar char="v"/>
            </a:pPr>
            <a:r>
              <a:rPr lang="en-US" sz="2800" dirty="0">
                <a:solidFill>
                  <a:srgbClr val="FFFFFF"/>
                </a:solidFill>
                <a:latin typeface="Calibri Light"/>
                <a:cs typeface="Calibri Light"/>
              </a:rPr>
              <a:t>Limited reach</a:t>
            </a:r>
            <a:endParaRPr lang="en-US" sz="2800">
              <a:latin typeface="Calibri Light"/>
              <a:cs typeface="Calibri Light"/>
            </a:endParaRPr>
          </a:p>
          <a:p>
            <a:pPr marL="457200" indent="-457200" algn="l">
              <a:lnSpc>
                <a:spcPct val="80000"/>
              </a:lnSpc>
              <a:buFont typeface="Wingdings" panose="020B0604020202020204" pitchFamily="34" charset="0"/>
              <a:buChar char="v"/>
            </a:pPr>
            <a:endParaRPr lang="en-US" sz="2800" dirty="0">
              <a:solidFill>
                <a:srgbClr val="FFFFFF"/>
              </a:solidFill>
              <a:latin typeface="Calibri Light"/>
              <a:cs typeface="Calibri"/>
            </a:endParaRPr>
          </a:p>
          <a:p>
            <a:pPr marL="457200" indent="-457200" algn="l">
              <a:buFont typeface="Wingdings" panose="020B0604020202020204" pitchFamily="34" charset="0"/>
              <a:buChar char="v"/>
            </a:pPr>
            <a:endParaRPr lang="en-US" sz="2800" dirty="0">
              <a:solidFill>
                <a:schemeClr val="bg1"/>
              </a:solidFill>
              <a:latin typeface="Calibri Light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B41B88-C8DE-4EDE-7916-231F6CEFF306}"/>
              </a:ext>
            </a:extLst>
          </p:cNvPr>
          <p:cNvSpPr txBox="1"/>
          <p:nvPr/>
        </p:nvSpPr>
        <p:spPr>
          <a:xfrm>
            <a:off x="4008904" y="3014382"/>
            <a:ext cx="388619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v"/>
            </a:pPr>
            <a:r>
              <a:rPr lang="en-US" sz="2800" dirty="0">
                <a:solidFill>
                  <a:schemeClr val="bg1"/>
                </a:solidFill>
                <a:latin typeface="Calibri Light"/>
                <a:cs typeface="Calibri Light"/>
              </a:rPr>
              <a:t>Lack of Transparency</a:t>
            </a:r>
            <a:endParaRPr lang="en-US"/>
          </a:p>
          <a:p>
            <a:pPr marL="457200" indent="-457200">
              <a:buFont typeface="Wingdings"/>
              <a:buChar char="v"/>
            </a:pPr>
            <a:endParaRPr lang="en-US" sz="2800" dirty="0">
              <a:solidFill>
                <a:schemeClr val="bg1"/>
              </a:solidFill>
              <a:latin typeface="Calibri Light"/>
              <a:cs typeface="Calibri"/>
            </a:endParaRPr>
          </a:p>
          <a:p>
            <a:pPr marL="457200" indent="-457200" algn="l">
              <a:buFont typeface="Wingdings"/>
              <a:buChar char="v"/>
            </a:pPr>
            <a:endParaRPr lang="en-US" sz="2800" dirty="0">
              <a:solidFill>
                <a:schemeClr val="bg1"/>
              </a:solidFill>
              <a:latin typeface="Calibri Light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4B48DD-EC1B-82A9-21EE-1125A66E283A}"/>
              </a:ext>
            </a:extLst>
          </p:cNvPr>
          <p:cNvSpPr txBox="1"/>
          <p:nvPr/>
        </p:nvSpPr>
        <p:spPr>
          <a:xfrm>
            <a:off x="8653742" y="3017183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v"/>
            </a:pPr>
            <a:r>
              <a:rPr lang="en-US" sz="2800" dirty="0">
                <a:solidFill>
                  <a:schemeClr val="bg1"/>
                </a:solidFill>
                <a:latin typeface="Calibri Light"/>
                <a:cs typeface="Calibri"/>
              </a:rPr>
              <a:t>High Fees</a:t>
            </a:r>
            <a:endParaRPr lang="en-US"/>
          </a:p>
        </p:txBody>
      </p:sp>
      <p:pic>
        <p:nvPicPr>
          <p:cNvPr id="12" name="Picture 19" descr="A picture containing diagram&#10;&#10;Description automatically generated">
            <a:extLst>
              <a:ext uri="{FF2B5EF4-FFF2-40B4-BE49-F238E27FC236}">
                <a16:creationId xmlns:a16="http://schemas.microsoft.com/office/drawing/2014/main" id="{ADE4F72B-D5EA-08CD-A5DB-423137F62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32" y="3802997"/>
            <a:ext cx="2143125" cy="2143125"/>
          </a:xfrm>
          <a:prstGeom prst="rect">
            <a:avLst/>
          </a:prstGeom>
        </p:spPr>
      </p:pic>
      <p:pic>
        <p:nvPicPr>
          <p:cNvPr id="20" name="Picture 2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05FBC30-793C-8987-4F6B-89ECF3230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902" y="3803276"/>
            <a:ext cx="2820519" cy="1952064"/>
          </a:xfrm>
          <a:prstGeom prst="rect">
            <a:avLst/>
          </a:prstGeom>
        </p:spPr>
      </p:pic>
      <p:pic>
        <p:nvPicPr>
          <p:cNvPr id="22" name="Picture 27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66FE4EFA-F4FD-46A4-B6D5-256518927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4902" y="3801316"/>
            <a:ext cx="2619375" cy="207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2F4D5922-434B-4829-B93E-02DC38A29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5FBA24-5C01-4635-A984-1DB6E340B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9A5114-55F8-4976-BBE9-EB03D1314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68E7F15-1BC6-438A-8D72-8DC7AED51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1641807-6842-4066-AF10-93EC82C9F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982CAD2-2793-4D56-BE4D-E6CEF77D7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2ADA1AD-25F7-4EE1-9E91-CB4534B56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7625553-33A6-42A6-BA58-B6F60A4E5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B990D2-1682-41A9-850F-4DC602C31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819102A-0400-4C1F-8614-973F5262E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A8FBDFC-CF2A-4A9A-88B1-15D45D68B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EC299EF-4D18-40D1-AAB9-5082B26AB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649880C-55B6-4C46-A7F6-6A2856231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C809907-F418-42B7-B7DA-7578B44AA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71152CA-C7C6-498B-AC68-B4620D242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CF1485CA-41D2-421F-B28D-15EF845D5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ED96A1-E6CA-493F-8610-6B8B7A28E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C9231B8-0812-4FDE-9AC6-94984E20A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BF59FE3-7AD8-46E8-9440-D26863994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EEEDF00-F676-4147-BAF0-64840E285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D3F73A-55E6-4A58-872D-BE9E9C7C3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D2BC472-0671-410F-BA77-E46AA6210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6867670" y="850149"/>
            <a:ext cx="304800" cy="429768"/>
            <a:chOff x="215328" y="-46937"/>
            <a:chExt cx="304800" cy="277384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C68B2A3-267E-4DE4-8DD5-C0378482D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6474CC6-D7FB-4A38-8991-680F048CF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5825D0E-A1E4-4466-81B2-33325B3B3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1BD1E16-C3EF-4A05-9C71-590A55BFC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907" y="183777"/>
            <a:ext cx="6171202" cy="1026457"/>
          </a:xfrm>
          <a:noFill/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  <a:latin typeface="Times New Roman"/>
                <a:cs typeface="Times New Roman"/>
              </a:rPr>
              <a:t>SOLUTION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4907" y="1396985"/>
            <a:ext cx="11056966" cy="5091020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buFont typeface="Wingdings" panose="020B0604020202020204" pitchFamily="34" charset="0"/>
              <a:buChar char="q"/>
            </a:pPr>
            <a:r>
              <a:rPr lang="en-US" dirty="0">
                <a:solidFill>
                  <a:srgbClr val="EBECEF"/>
                </a:solidFill>
                <a:latin typeface="Calibri"/>
                <a:ea typeface="Cambria"/>
                <a:cs typeface="+mn-lt"/>
              </a:rPr>
              <a:t>Blockchain Technology</a:t>
            </a:r>
            <a:endParaRPr lang="en-US" dirty="0">
              <a:solidFill>
                <a:srgbClr val="000000"/>
              </a:solidFill>
              <a:latin typeface="Calibri"/>
              <a:ea typeface="Cambria"/>
              <a:cs typeface="+mn-lt"/>
            </a:endParaRPr>
          </a:p>
          <a:p>
            <a:pPr algn="l"/>
            <a:r>
              <a:rPr lang="en-US" dirty="0">
                <a:solidFill>
                  <a:srgbClr val="EBECEF"/>
                </a:solidFill>
                <a:latin typeface="Calibri"/>
                <a:ea typeface="Cambria"/>
                <a:cs typeface="+mn-lt"/>
              </a:rPr>
              <a:t>Our</a:t>
            </a:r>
            <a:r>
              <a:rPr lang="en-US" dirty="0">
                <a:solidFill>
                  <a:srgbClr val="EBECEF"/>
                </a:solidFill>
                <a:ea typeface="+mn-lt"/>
                <a:cs typeface="+mn-lt"/>
              </a:rPr>
              <a:t> decentralized platform is built to ensure transparency, low fees, and secure transactions.</a:t>
            </a:r>
            <a:endParaRPr lang="en-US">
              <a:cs typeface="Calibri"/>
            </a:endParaRPr>
          </a:p>
          <a:p>
            <a:pPr marL="342900" indent="-342900" algn="l">
              <a:buFont typeface="Wingdings" panose="020B0604020202020204" pitchFamily="34" charset="0"/>
              <a:buChar char="q"/>
            </a:pPr>
            <a:r>
              <a:rPr lang="en-US" dirty="0">
                <a:solidFill>
                  <a:srgbClr val="EBECEF"/>
                </a:solidFill>
                <a:latin typeface="Calibri"/>
                <a:ea typeface="Cambria"/>
                <a:cs typeface="Calibri"/>
              </a:rPr>
              <a:t>Smart Contracts</a:t>
            </a:r>
          </a:p>
          <a:p>
            <a:pPr algn="l"/>
            <a:r>
              <a:rPr lang="en-US" dirty="0">
                <a:solidFill>
                  <a:srgbClr val="EBECEF"/>
                </a:solidFill>
                <a:ea typeface="+mn-lt"/>
                <a:cs typeface="+mn-lt"/>
              </a:rPr>
              <a:t>Smart contracts ensure that funds are automatically transferred to creators when conditions are met, and refunds are provided if conditions are not met.</a:t>
            </a:r>
            <a:endParaRPr lang="en-US" dirty="0"/>
          </a:p>
          <a:p>
            <a:pPr marL="342900" indent="-342900" algn="l">
              <a:buFont typeface="Wingdings" panose="020B0604020202020204" pitchFamily="34" charset="0"/>
              <a:buChar char="q"/>
            </a:pPr>
            <a:r>
              <a:rPr lang="en-US" dirty="0">
                <a:solidFill>
                  <a:srgbClr val="EBECEF"/>
                </a:solidFill>
                <a:latin typeface="Calibri"/>
                <a:ea typeface="Cambria"/>
                <a:cs typeface="Calibri"/>
              </a:rPr>
              <a:t>Crowd verification</a:t>
            </a:r>
          </a:p>
          <a:p>
            <a:pPr algn="l"/>
            <a:r>
              <a:rPr lang="en-US" dirty="0">
                <a:solidFill>
                  <a:srgbClr val="EBECEF"/>
                </a:solidFill>
                <a:latin typeface="Calibri"/>
                <a:ea typeface="Cambria"/>
                <a:cs typeface="Calibri"/>
              </a:rPr>
              <a:t>Our system relies on crowd verification to ensure that projects are legitimate and viable before being listed on the platform. This increases the credibility of the platform.</a:t>
            </a:r>
            <a:endParaRPr lang="en-US" dirty="0"/>
          </a:p>
          <a:p>
            <a:pPr marL="342900" indent="-342900" algn="l">
              <a:buFont typeface="Wingdings" panose="020B0604020202020204" pitchFamily="34" charset="0"/>
              <a:buChar char="q"/>
            </a:pPr>
            <a:r>
              <a:rPr lang="en-US" dirty="0">
                <a:solidFill>
                  <a:srgbClr val="EBECEF"/>
                </a:solidFill>
                <a:latin typeface="Calibri"/>
                <a:ea typeface="Cambria"/>
                <a:cs typeface="Calibri"/>
              </a:rPr>
              <a:t>Unlimited reach</a:t>
            </a:r>
          </a:p>
          <a:p>
            <a:pPr algn="l"/>
            <a:r>
              <a:rPr lang="en-US" dirty="0">
                <a:solidFill>
                  <a:srgbClr val="EBECEF"/>
                </a:solidFill>
                <a:ea typeface="+mn-lt"/>
                <a:cs typeface="+mn-lt"/>
              </a:rPr>
              <a:t>Our platform has unlimited reach as anyone, anywhere can access it and invest in projects that they are passionate about.</a:t>
            </a:r>
            <a:endParaRPr lang="en-US" dirty="0"/>
          </a:p>
          <a:p>
            <a:pPr marL="342900" indent="-342900" algn="l">
              <a:buFont typeface="Wingdings" panose="020B0604020202020204" pitchFamily="34" charset="0"/>
              <a:buChar char="q"/>
            </a:pPr>
            <a:endParaRPr lang="en-US" dirty="0">
              <a:solidFill>
                <a:srgbClr val="EBECEF"/>
              </a:solidFill>
              <a:latin typeface="Calibri"/>
              <a:ea typeface="Cambria"/>
              <a:cs typeface="Calibri"/>
            </a:endParaRPr>
          </a:p>
          <a:p>
            <a:pPr marL="342900" indent="-342900" algn="l">
              <a:buFont typeface="Wingdings" panose="020B0604020202020204" pitchFamily="34" charset="0"/>
              <a:buChar char="q"/>
            </a:pPr>
            <a:endParaRPr lang="en-US" dirty="0">
              <a:solidFill>
                <a:srgbClr val="EBECEF"/>
              </a:solidFill>
              <a:latin typeface="Calibri"/>
              <a:ea typeface="Cambria"/>
              <a:cs typeface="Calibri"/>
            </a:endParaRPr>
          </a:p>
          <a:p>
            <a:pPr marL="342900" indent="-342900" algn="l">
              <a:buFont typeface="Wingdings" panose="020B0604020202020204" pitchFamily="34" charset="0"/>
              <a:buChar char="q"/>
            </a:pPr>
            <a:endParaRPr lang="en-US" dirty="0">
              <a:solidFill>
                <a:srgbClr val="EBECEF"/>
              </a:solidFill>
              <a:latin typeface="Calibri"/>
              <a:ea typeface="Cambria"/>
              <a:cs typeface="Calibri"/>
            </a:endParaRPr>
          </a:p>
          <a:p>
            <a:pPr marL="342900" indent="-342900" algn="l">
              <a:buFont typeface="Wingdings" panose="020B0604020202020204" pitchFamily="34" charset="0"/>
              <a:buChar char="q"/>
            </a:pPr>
            <a:endParaRPr lang="en-US" dirty="0">
              <a:solidFill>
                <a:srgbClr val="EBECEF"/>
              </a:solidFill>
              <a:latin typeface="Calibri"/>
              <a:ea typeface="Cambria"/>
              <a:cs typeface="Calibri"/>
            </a:endParaRPr>
          </a:p>
          <a:p>
            <a:pPr marL="342900" indent="-342900" algn="l">
              <a:buFont typeface="Wingdings" panose="020B0604020202020204" pitchFamily="34" charset="0"/>
              <a:buChar char="q"/>
            </a:pPr>
            <a:endParaRPr lang="en-US" dirty="0">
              <a:solidFill>
                <a:srgbClr val="EBECE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477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BE86A88-0AF7-3B86-C5E9-B300AB35F41C}"/>
              </a:ext>
            </a:extLst>
          </p:cNvPr>
          <p:cNvSpPr txBox="1">
            <a:spLocks/>
          </p:cNvSpPr>
          <p:nvPr/>
        </p:nvSpPr>
        <p:spPr>
          <a:xfrm>
            <a:off x="440436" y="665629"/>
            <a:ext cx="7347819" cy="111610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Times New Roman"/>
                <a:cs typeface="Times New Roman"/>
              </a:rPr>
              <a:t>Market Opportunity</a:t>
            </a:r>
            <a:endParaRPr lang="en-US" dirty="0" err="1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01F5741-5DD9-4440-3603-23C0091039FA}"/>
              </a:ext>
            </a:extLst>
          </p:cNvPr>
          <p:cNvSpPr txBox="1">
            <a:spLocks/>
          </p:cNvSpPr>
          <p:nvPr/>
        </p:nvSpPr>
        <p:spPr>
          <a:xfrm>
            <a:off x="485258" y="2136576"/>
            <a:ext cx="6697877" cy="440746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80000"/>
              </a:lnSpc>
              <a:buFont typeface="Wingdings" panose="020B0604020202020204" pitchFamily="34" charset="0"/>
              <a:buChar char="v"/>
            </a:pPr>
            <a:r>
              <a:rPr lang="en-US" sz="2800" dirty="0">
                <a:solidFill>
                  <a:srgbClr val="FFFFFF"/>
                </a:solidFill>
                <a:latin typeface="Calibri Light"/>
                <a:cs typeface="Calibri Light"/>
              </a:rPr>
              <a:t>Market Analysis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cs typeface="Calibri Light"/>
              </a:rPr>
              <a:t>The current crowdfunding market is worth around $1.25 billion</a:t>
            </a:r>
            <a:endParaRPr lang="en-US" sz="2400" dirty="0">
              <a:latin typeface="Calibri"/>
            </a:endParaRPr>
          </a:p>
          <a:p>
            <a:pPr marL="457200" indent="-457200">
              <a:lnSpc>
                <a:spcPct val="80000"/>
              </a:lnSpc>
              <a:buFont typeface="Wingdings" panose="020B0604020202020204" pitchFamily="34" charset="0"/>
              <a:buChar char="v"/>
            </a:pPr>
            <a:r>
              <a:rPr lang="en-US" sz="2800" dirty="0">
                <a:solidFill>
                  <a:srgbClr val="FFFFFF"/>
                </a:solidFill>
                <a:latin typeface="Calibri Light"/>
                <a:cs typeface="Calibri Light"/>
              </a:rPr>
              <a:t>Global Audience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FFFFFF"/>
                </a:solidFill>
                <a:latin typeface="Calibri"/>
                <a:cs typeface="Calibri Light"/>
              </a:rPr>
              <a:t>users from all around the world, providing access to a much larger pool of investors</a:t>
            </a:r>
          </a:p>
          <a:p>
            <a:pPr marL="457200" indent="-457200">
              <a:lnSpc>
                <a:spcPct val="80000"/>
              </a:lnSpc>
              <a:buFont typeface="Wingdings" panose="020B0604020202020204" pitchFamily="34" charset="0"/>
              <a:buChar char="v"/>
            </a:pPr>
            <a:r>
              <a:rPr lang="en-US" sz="2800" dirty="0">
                <a:solidFill>
                  <a:srgbClr val="FFFFFF"/>
                </a:solidFill>
                <a:latin typeface="Calibri Light"/>
                <a:cs typeface="Calibri Light"/>
              </a:rPr>
              <a:t>Increased Innovation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EBECEF"/>
                </a:solidFill>
                <a:latin typeface="Calibri"/>
                <a:ea typeface="Cambria"/>
                <a:cs typeface="Calibri"/>
              </a:rPr>
              <a:t>Our platform's innovative use of blockchain technology will differentiate us from traditional crowdfunding platforms, leading to increased user adoption </a:t>
            </a:r>
            <a:endParaRPr lang="en-US" sz="2400"/>
          </a:p>
          <a:p>
            <a:pPr>
              <a:lnSpc>
                <a:spcPct val="80000"/>
              </a:lnSpc>
            </a:pPr>
            <a:endParaRPr lang="en-US" sz="2800" dirty="0">
              <a:solidFill>
                <a:srgbClr val="FFFFFF"/>
              </a:solidFill>
              <a:latin typeface="Calibri Light"/>
              <a:cs typeface="Calibri Light"/>
            </a:endParaRPr>
          </a:p>
          <a:p>
            <a:pPr marL="457200" indent="-457200">
              <a:lnSpc>
                <a:spcPct val="80000"/>
              </a:lnSpc>
              <a:buFont typeface="Wingdings" panose="020B0604020202020204" pitchFamily="34" charset="0"/>
              <a:buChar char="v"/>
            </a:pPr>
            <a:endParaRPr lang="en-US" sz="2800" dirty="0">
              <a:solidFill>
                <a:srgbClr val="FFFFFF"/>
              </a:solidFill>
              <a:latin typeface="Calibri Light"/>
              <a:cs typeface="Calibri Light"/>
            </a:endParaRPr>
          </a:p>
          <a:p>
            <a:pPr marL="457200" indent="-457200">
              <a:lnSpc>
                <a:spcPct val="80000"/>
              </a:lnSpc>
              <a:buFont typeface="Wingdings" panose="020B0604020202020204" pitchFamily="34" charset="0"/>
              <a:buChar char="v"/>
            </a:pPr>
            <a:endParaRPr lang="en-US" sz="2800" dirty="0">
              <a:solidFill>
                <a:srgbClr val="FFFFFF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0323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Times New Roman"/>
                <a:cs typeface="Times New Roman"/>
              </a:rPr>
              <a:t>USE CASES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09360"/>
            <a:ext cx="640080" cy="548640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49DFD55-3C28-40EF-9E31-A92D2E4017FF}" type="slidenum">
              <a:rPr lang="en-US" dirty="0">
                <a:solidFill>
                  <a:schemeClr val="tx1"/>
                </a:solidFill>
              </a:rPr>
              <a:pPr algn="ctr">
                <a:spcAft>
                  <a:spcPts val="600"/>
                </a:spcAft>
              </a:p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CBDC8E5-644B-4E75-5714-DFECE433BD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756541"/>
              </p:ext>
            </p:extLst>
          </p:nvPr>
        </p:nvGraphicFramePr>
        <p:xfrm>
          <a:off x="4781476" y="1146732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5761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09360"/>
            <a:ext cx="640080" cy="548640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49DFD55-3C28-40EF-9E31-A92D2E4017FF}" type="slidenum">
              <a:rPr lang="en-US" dirty="0">
                <a:solidFill>
                  <a:schemeClr val="tx1"/>
                </a:solidFill>
              </a:rPr>
              <a:pPr algn="ctr">
                <a:spcAft>
                  <a:spcPts val="600"/>
                </a:spcAft>
              </a:p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C6E474F-715F-DF18-524E-BF3C4E945E36}"/>
              </a:ext>
            </a:extLst>
          </p:cNvPr>
          <p:cNvSpPr txBox="1"/>
          <p:nvPr/>
        </p:nvSpPr>
        <p:spPr>
          <a:xfrm>
            <a:off x="4731683" y="2801470"/>
            <a:ext cx="323625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b="1" dirty="0">
                <a:latin typeface="Times New Roman"/>
                <a:cs typeface="Times New Roman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73148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D4AD0ED-45F1-4AB2-8C18-7DED238A0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430622-9855-482E-98A8-1FAECC909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5C76D5-716D-420A-ABDC-55BF6D9E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9875022-E2DB-4A9E-8832-E7009F0E4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BFBDCA6-4D2C-451E-8205-8C334DCEE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95B2B7-3263-461B-8800-669EBE884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727DC78-6D51-415D-878D-516F840FB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405FB7A-34E4-454E-80C1-3AF31F600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56EC0F8-CE39-4C95-B52D-033DBF561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091" y="587189"/>
            <a:ext cx="8229600" cy="1934134"/>
          </a:xfrm>
          <a:noFill/>
        </p:spPr>
        <p:txBody>
          <a:bodyPr anchor="b">
            <a:normAutofit/>
          </a:bodyPr>
          <a:lstStyle/>
          <a:p>
            <a:r>
              <a:rPr lang="en-US" sz="4800" b="1" dirty="0">
                <a:latin typeface="Times New Roman"/>
                <a:cs typeface="Times New Roman"/>
              </a:rPr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162FBC-1EE8-4355-8B2B-CB9A5B4BD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2940EF9-7ECF-49BA-8F14-5EBC7ADE0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F9A5AE3-5A1E-4528-BDC2-D32A66EFF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39C6801-3BB8-4C41-9385-D9CE4F148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8EA6929-FF51-4E95-8E16-80E9F371A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BE91CBD-B19A-4299-90BD-CC3AB6976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6CE109B-4241-4CF1-B587-868774BB4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D107650-C271-404F-98D8-BB8E7E030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1F01725-EDBB-493E-A610-EF9ACBABB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C8E2A80-F420-488D-AE39-E20BC61B1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58A20B2-85E4-4C64-A75F-376DA772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8BDCE8-2392-4F5E-B6B4-AD19C903B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09360"/>
            <a:ext cx="640080" cy="548640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49DFD55-3C28-40EF-9E31-A92D2E4017FF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0B7021-D58C-E446-DE64-CDECC71368C4}"/>
              </a:ext>
            </a:extLst>
          </p:cNvPr>
          <p:cNvSpPr txBox="1"/>
          <p:nvPr/>
        </p:nvSpPr>
        <p:spPr>
          <a:xfrm>
            <a:off x="1538007" y="2798669"/>
            <a:ext cx="7046258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Do you have any questions?</a:t>
            </a:r>
            <a:endParaRPr lang="en-US" sz="2400" dirty="0">
              <a:latin typeface="Calibri Light"/>
              <a:cs typeface="Calibri Light"/>
            </a:endParaRPr>
          </a:p>
          <a:p>
            <a:r>
              <a:rPr lang="en-US" sz="2400" b="1" dirty="0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NISCHAY CHIB </a:t>
            </a:r>
          </a:p>
          <a:p>
            <a:r>
              <a:rPr lang="en-US" sz="2400" b="1" dirty="0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nischaychib@gmail.com</a:t>
            </a:r>
          </a:p>
          <a:p>
            <a:r>
              <a:rPr lang="en-US" sz="2400" dirty="0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+14379833463</a:t>
            </a:r>
            <a:endParaRPr lang="en-US" sz="2400" dirty="0">
              <a:latin typeface="Calibri Light"/>
              <a:cs typeface="Calibri Light"/>
            </a:endParaRPr>
          </a:p>
          <a:p>
            <a:r>
              <a:rPr lang="en-US" sz="2400" dirty="0">
                <a:solidFill>
                  <a:srgbClr val="FFFFFF"/>
                </a:solidFill>
                <a:latin typeface="Calibri Light"/>
                <a:ea typeface="+mn-lt"/>
                <a:cs typeface="Calibri Light"/>
              </a:rPr>
              <a:t>https://www.linkedin.com/in/nischay-chib-017172132/</a:t>
            </a:r>
            <a:endParaRPr lang="en-US">
              <a:cs typeface="Calibri Light"/>
            </a:endParaRPr>
          </a:p>
          <a:p>
            <a:r>
              <a:rPr lang="en-US" sz="2400" b="1" dirty="0">
                <a:solidFill>
                  <a:srgbClr val="FFFFFF"/>
                </a:solidFill>
                <a:latin typeface="Calibri"/>
                <a:cs typeface="Calibri Light"/>
              </a:rPr>
              <a:t>VISHAL PAWAR </a:t>
            </a:r>
          </a:p>
          <a:p>
            <a:r>
              <a:rPr lang="en-US" sz="2400" b="1" dirty="0">
                <a:solidFill>
                  <a:srgbClr val="FFFFFF"/>
                </a:solidFill>
                <a:latin typeface="Calibri"/>
                <a:cs typeface="Calibri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Vp2264613@gmail.com</a:t>
            </a:r>
            <a:endParaRPr lang="en-US" b="1">
              <a:latin typeface="Calibri"/>
            </a:endParaRPr>
          </a:p>
          <a:p>
            <a:r>
              <a:rPr lang="en-US" sz="2400" dirty="0">
                <a:solidFill>
                  <a:srgbClr val="FFFFFF"/>
                </a:solidFill>
                <a:latin typeface="Calibri Light"/>
                <a:cs typeface="Calibri Light"/>
              </a:rPr>
              <a:t>+16476093069</a:t>
            </a:r>
          </a:p>
          <a:p>
            <a:r>
              <a:rPr lang="en-US" sz="2400" dirty="0">
                <a:solidFill>
                  <a:srgbClr val="FFFFFF"/>
                </a:solidFill>
                <a:latin typeface="Calibri Light"/>
                <a:ea typeface="+mn-lt"/>
                <a:cs typeface="Calibri Light"/>
              </a:rPr>
              <a:t>https://www.linkedin.com/in/vishal-pawar-67b476256/</a:t>
            </a:r>
            <a:endParaRPr lang="en-US" dirty="0"/>
          </a:p>
          <a:p>
            <a:endParaRPr lang="en-US" sz="2400" dirty="0">
              <a:solidFill>
                <a:srgbClr val="FFFFFF"/>
              </a:solidFill>
              <a:latin typeface="Calibri Light"/>
              <a:cs typeface="Calibri Light"/>
            </a:endParaRPr>
          </a:p>
          <a:p>
            <a:endParaRPr lang="en-US" sz="2400" dirty="0">
              <a:solidFill>
                <a:srgbClr val="FFFFFF"/>
              </a:solidFill>
              <a:latin typeface="Calibri Light"/>
              <a:cs typeface="Calibri Light"/>
            </a:endParaRPr>
          </a:p>
          <a:p>
            <a:br>
              <a:rPr lang="en-US" dirty="0"/>
            </a:br>
            <a:endParaRPr lang="en-US" sz="24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0283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Office Theme</vt:lpstr>
      <vt:lpstr>Office Theme</vt:lpstr>
      <vt:lpstr>Office Theme</vt:lpstr>
      <vt:lpstr>Crowdfunding Dapp </vt:lpstr>
      <vt:lpstr>Problems with Traditional Crowdfunding</vt:lpstr>
      <vt:lpstr>SOLUTION</vt:lpstr>
      <vt:lpstr>PowerPoint Presentation</vt:lpstr>
      <vt:lpstr>USE CASES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443</cp:revision>
  <dcterms:created xsi:type="dcterms:W3CDTF">2023-04-21T14:32:16Z</dcterms:created>
  <dcterms:modified xsi:type="dcterms:W3CDTF">2023-04-21T17:23:19Z</dcterms:modified>
</cp:coreProperties>
</file>