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28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10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&amp; Profit Analysis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 Insights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Vishal Singh Bhadauria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Sales: $12.64M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Profit: $1.47M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Orders: 25,035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Profit Margin: ~11.6%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Trend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show a gradual decline over time.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causes: seasonality, market trends, or operational issues.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 Action: Perform a deeper time-series analysis.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Sales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region leads in sales.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 and North also perform well.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Africa, EMEA, and Central Asia show lower sales.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Action: Explore market expansion or promotions in low-performing regions.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 $4.74M (37.53%)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Furniture: $4.11M (32.53%)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Supplies: $3.79M (29.94%)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Action: Focus on high-margin tech products; explore bundling strategies.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Investigate the sales decline trend.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Promote sales in underperforming regions.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Leverage high-performing product categories.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Optimize pricing and cost structure for better margins.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Use segmentation for more targeted analysis.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193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Sales &amp; Profit Analysis Dashboard</vt:lpstr>
      <vt:lpstr>Key Metrics Overview</vt:lpstr>
      <vt:lpstr>Sales Trend Over Time</vt:lpstr>
      <vt:lpstr>Regional Sales Distribution</vt:lpstr>
      <vt:lpstr>Sales by Category</vt:lpstr>
      <vt:lpstr>Actionable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Vishal Singh Bhadauria</cp:lastModifiedBy>
  <cp:revision>4</cp:revision>
  <dcterms:created xsi:type="dcterms:W3CDTF">2013-01-27T09:14:16Z</dcterms:created>
  <dcterms:modified xsi:type="dcterms:W3CDTF">2025-04-20T15:26:42Z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2025-04-20T08:52:49Z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53ae20a1-6c63-4f8b-a75a-d5473fc4a23b</vt:lpwstr>
  </property>
  <property fmtid="{D5CDD505-2E9C-101B-9397-08002B2CF9AE}" pid="7" name="MSIP_Label_defa4170-0d19-0005-0004-bc88714345d2_ActionId">
    <vt:lpwstr>445dead3-96ed-42bb-9443-72e88e95d472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