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61" r:id="rId3"/>
    <p:sldId id="258" r:id="rId4"/>
    <p:sldId id="266" r:id="rId5"/>
    <p:sldId id="259" r:id="rId6"/>
    <p:sldId id="265" r:id="rId7"/>
    <p:sldId id="260" r:id="rId8"/>
    <p:sldId id="267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C4289"/>
    <a:srgbClr val="FA4C06"/>
    <a:srgbClr val="FE0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D6CA-7DC6-4107-8216-4AA6F1CFE9F6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42A3-475E-4D21-996D-4F7E17FB0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  <p:sndAc>
      <p:stSnd>
        <p:snd r:embed="rId1" name="bomb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D6CA-7DC6-4107-8216-4AA6F1CFE9F6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42A3-475E-4D21-996D-4F7E17FB0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bomb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D6CA-7DC6-4107-8216-4AA6F1CFE9F6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42A3-475E-4D21-996D-4F7E17FB0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bomb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D6CA-7DC6-4107-8216-4AA6F1CFE9F6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42A3-475E-4D21-996D-4F7E17FB0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bomb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D6CA-7DC6-4107-8216-4AA6F1CFE9F6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42A3-475E-4D21-996D-4F7E17FB0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  <p:sndAc>
      <p:stSnd>
        <p:snd r:embed="rId1" name="bomb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D6CA-7DC6-4107-8216-4AA6F1CFE9F6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42A3-475E-4D21-996D-4F7E17FB0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bomb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D6CA-7DC6-4107-8216-4AA6F1CFE9F6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42A3-475E-4D21-996D-4F7E17FB0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bomb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D6CA-7DC6-4107-8216-4AA6F1CFE9F6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6E42A3-475E-4D21-996D-4F7E17FB08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bomb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D6CA-7DC6-4107-8216-4AA6F1CFE9F6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42A3-475E-4D21-996D-4F7E17FB0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bomb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D6CA-7DC6-4107-8216-4AA6F1CFE9F6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F6E42A3-475E-4D21-996D-4F7E17FB0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bomb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044D6CA-7DC6-4107-8216-4AA6F1CFE9F6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42A3-475E-4D21-996D-4F7E17FB0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bomb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044D6CA-7DC6-4107-8216-4AA6F1CFE9F6}" type="datetimeFigureOut">
              <a:rPr lang="en-US" smtClean="0"/>
              <a:pPr/>
              <a:t>3/17/2018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F6E42A3-475E-4D21-996D-4F7E17FB0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dissolve/>
    <p:sndAc>
      <p:stSnd>
        <p:snd r:embed="rId13" name="bomb.wav"/>
      </p:stSnd>
    </p:sndAc>
  </p:transition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maymis.gov.i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Our App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Our App is named PMAY.</a:t>
            </a:r>
          </a:p>
          <a:p>
            <a:r>
              <a:rPr lang="en-US" dirty="0">
                <a:solidFill>
                  <a:srgbClr val="0070C0"/>
                </a:solidFill>
              </a:rPr>
              <a:t>It is an Android Application.</a:t>
            </a:r>
          </a:p>
          <a:p>
            <a:r>
              <a:rPr lang="en-US" dirty="0">
                <a:solidFill>
                  <a:srgbClr val="0070C0"/>
                </a:solidFill>
              </a:rPr>
              <a:t>This is an App aimed to aware needy citizens about the PMAY scheme .  </a:t>
            </a:r>
          </a:p>
          <a:p>
            <a:endParaRPr lang="en-US" dirty="0"/>
          </a:p>
        </p:txBody>
      </p:sp>
      <p:pic>
        <p:nvPicPr>
          <p:cNvPr id="4" name="Picture 3" descr="WhatsApp Image 2018-03-17 at 2.36.27 A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3352800"/>
            <a:ext cx="1819276" cy="3234267"/>
          </a:xfrm>
          <a:prstGeom prst="rect">
            <a:avLst/>
          </a:prstGeom>
        </p:spPr>
      </p:pic>
      <p:pic>
        <p:nvPicPr>
          <p:cNvPr id="6" name="Picture 5" descr="WhatsApp Image 2018-03-17 at 2.36.28 A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3733800"/>
            <a:ext cx="1647825" cy="29294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05200" y="510540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  ←   </a:t>
            </a:r>
            <a:r>
              <a:rPr lang="en-US" dirty="0" err="1">
                <a:solidFill>
                  <a:srgbClr val="FF9900"/>
                </a:solidFill>
              </a:rPr>
              <a:t>Homescreen</a:t>
            </a:r>
            <a:r>
              <a:rPr lang="en-US" dirty="0">
                <a:solidFill>
                  <a:srgbClr val="FF9900"/>
                </a:solidFill>
              </a:rPr>
              <a:t>  →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Experience regarding </a:t>
            </a:r>
            <a:r>
              <a:rPr lang="en-US" dirty="0" err="1"/>
              <a:t>Hackathon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It was our first </a:t>
            </a:r>
            <a:r>
              <a:rPr lang="en-US" dirty="0" err="1">
                <a:solidFill>
                  <a:srgbClr val="0070C0"/>
                </a:solidFill>
              </a:rPr>
              <a:t>Hackathon</a:t>
            </a:r>
            <a:r>
              <a:rPr lang="en-US" dirty="0">
                <a:solidFill>
                  <a:srgbClr val="0070C0"/>
                </a:solidFill>
              </a:rPr>
              <a:t> and we enjoyed it thoroughly .</a:t>
            </a:r>
          </a:p>
          <a:p>
            <a:r>
              <a:rPr lang="en-US" dirty="0">
                <a:solidFill>
                  <a:srgbClr val="0070C0"/>
                </a:solidFill>
              </a:rPr>
              <a:t>We had a complete night out but we hope it will worth us.</a:t>
            </a:r>
          </a:p>
          <a:p>
            <a:r>
              <a:rPr lang="en-US" dirty="0">
                <a:solidFill>
                  <a:srgbClr val="0070C0"/>
                </a:solidFill>
              </a:rPr>
              <a:t>We went through </a:t>
            </a:r>
            <a:r>
              <a:rPr lang="en-US" dirty="0" err="1">
                <a:solidFill>
                  <a:srgbClr val="0070C0"/>
                </a:solidFill>
              </a:rPr>
              <a:t>Youtube</a:t>
            </a:r>
            <a:r>
              <a:rPr lang="en-US" dirty="0">
                <a:solidFill>
                  <a:srgbClr val="0070C0"/>
                </a:solidFill>
              </a:rPr>
              <a:t> tutorial videos of App making and learnt how to make a simple App.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467600" cy="45259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We are thankful to Capgemini team for providing us an opportunity to Apply our Academic Knowledge to solve a real </a:t>
            </a:r>
            <a:r>
              <a:rPr lang="en-US">
                <a:solidFill>
                  <a:srgbClr val="0070C0"/>
                </a:solidFill>
              </a:rPr>
              <a:t>life Problem.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8" name="Picture 7" descr="Smiling_Face_Emoj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3886200"/>
            <a:ext cx="1295400" cy="12090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43200" y="53340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C4289"/>
                </a:solidFill>
                <a:latin typeface="Comic Sans MS" pitchFamily="66" charset="0"/>
              </a:rPr>
              <a:t>Thank You</a:t>
            </a:r>
            <a:r>
              <a:rPr lang="en-US" dirty="0">
                <a:solidFill>
                  <a:srgbClr val="FC4289"/>
                </a:solidFill>
              </a:rPr>
              <a:t>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</a:t>
            </a:r>
            <a:r>
              <a:rPr lang="en-US" b="0" dirty="0"/>
              <a:t> </a:t>
            </a:r>
            <a:r>
              <a:rPr lang="en-US" dirty="0"/>
              <a:t>Idea</a:t>
            </a:r>
            <a:r>
              <a:rPr lang="en-US" b="0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Idea behind the App is simple and clear that is an individual who is alien to the scheme can easily understand the benefits of the scheme.</a:t>
            </a:r>
          </a:p>
          <a:p>
            <a:r>
              <a:rPr lang="en-US" dirty="0">
                <a:solidFill>
                  <a:srgbClr val="0070C0"/>
                </a:solidFill>
              </a:rPr>
              <a:t>We  have tried to reduce the time consumed in conventional  process of Application of the scheme through our App .</a:t>
            </a:r>
          </a:p>
          <a:p>
            <a:r>
              <a:rPr lang="en-US" dirty="0">
                <a:solidFill>
                  <a:srgbClr val="0070C0"/>
                </a:solidFill>
              </a:rPr>
              <a:t>We have designed it such that it is easily accessible to the citizens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of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Our App has tab named </a:t>
            </a:r>
            <a:r>
              <a:rPr lang="en-US" dirty="0">
                <a:solidFill>
                  <a:srgbClr val="FFFF00"/>
                </a:solidFill>
              </a:rPr>
              <a:t>Apply Online </a:t>
            </a:r>
            <a:r>
              <a:rPr lang="en-US" dirty="0">
                <a:solidFill>
                  <a:srgbClr val="0070C0"/>
                </a:solidFill>
              </a:rPr>
              <a:t>which directly connects to the official online Application Form. It reduces the time of the user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It also have tab called </a:t>
            </a:r>
            <a:r>
              <a:rPr lang="en-US" dirty="0">
                <a:solidFill>
                  <a:srgbClr val="FFFF00"/>
                </a:solidFill>
              </a:rPr>
              <a:t>Track Application </a:t>
            </a:r>
            <a:r>
              <a:rPr lang="en-US" dirty="0">
                <a:solidFill>
                  <a:srgbClr val="0070C0"/>
                </a:solidFill>
              </a:rPr>
              <a:t>which helps the user to check their Application status.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Icon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Eligibility Criteria </a:t>
            </a:r>
            <a:r>
              <a:rPr lang="en-US" dirty="0">
                <a:solidFill>
                  <a:srgbClr val="0070C0"/>
                </a:solidFill>
              </a:rPr>
              <a:t>is to check whether the user is applicable for the scheme .   </a:t>
            </a:r>
          </a:p>
          <a:p>
            <a:endParaRPr lang="en-US" dirty="0"/>
          </a:p>
        </p:txBody>
      </p:sp>
      <p:pic>
        <p:nvPicPr>
          <p:cNvPr id="5" name="Picture 4" descr="WhatsApp Image 2018-03-17 at 2.36.29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200400"/>
            <a:ext cx="2438400" cy="351129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of the 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Eligibility Check </a:t>
            </a:r>
            <a:r>
              <a:rPr lang="en-US" dirty="0">
                <a:solidFill>
                  <a:srgbClr val="0070C0"/>
                </a:solidFill>
              </a:rPr>
              <a:t>asks some simple questions to the user regarding personal details and tells whether he is applicable for the scheme or not which makes the App user friendly.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  </a:t>
            </a:r>
          </a:p>
        </p:txBody>
      </p:sp>
      <p:pic>
        <p:nvPicPr>
          <p:cNvPr id="4" name="Picture 3" descr="WhatsApp Image 2018-03-17 at 2.36.27 AM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487615"/>
            <a:ext cx="2057400" cy="32179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Benefits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tab we have put the data that is by how much amount user is going to be benefitted under the scheme.</a:t>
            </a:r>
            <a:endParaRPr lang="en-US" dirty="0"/>
          </a:p>
        </p:txBody>
      </p:sp>
      <p:pic>
        <p:nvPicPr>
          <p:cNvPr id="4" name="Picture 3" descr="WhatsApp Image 2018-03-17 at 3.14.35 A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3107266"/>
            <a:ext cx="2133600" cy="359833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of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 </a:t>
            </a:r>
            <a:r>
              <a:rPr lang="en-US" dirty="0">
                <a:solidFill>
                  <a:srgbClr val="FFFF00"/>
                </a:solidFill>
              </a:rPr>
              <a:t>Banks tab </a:t>
            </a:r>
            <a:r>
              <a:rPr lang="en-US" dirty="0">
                <a:solidFill>
                  <a:srgbClr val="0070C0"/>
                </a:solidFill>
              </a:rPr>
              <a:t>we have put the list of Banks which are legally authorized by Government  to sanction the loan to the beneficiary under this scheme 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WhatsApp Image 2018-03-17 at 2.36.29 AM (1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3200400"/>
            <a:ext cx="1885950" cy="3352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On long press of tab the App chants the name of the tab which is an additional features we have added to our App.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data used in the App has been extracted from the official site of PMAY 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   so that the App don’t mislead the user.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FFFF00"/>
                </a:solidFill>
                <a:hlinkClick r:id="rId2"/>
              </a:rPr>
              <a:t>http://www.pmaymis.gov.in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  <a:p>
            <a:pPr>
              <a:buNone/>
            </a:pPr>
            <a:endParaRPr lang="en-US" dirty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477</TotalTime>
  <Words>395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Comic Sans MS</vt:lpstr>
      <vt:lpstr>Franklin Gothic Book</vt:lpstr>
      <vt:lpstr>Wingdings 2</vt:lpstr>
      <vt:lpstr>Technic</vt:lpstr>
      <vt:lpstr>About Our App .</vt:lpstr>
      <vt:lpstr>Basic Idea </vt:lpstr>
      <vt:lpstr>Features of the App</vt:lpstr>
      <vt:lpstr>Features of the App</vt:lpstr>
      <vt:lpstr>Features of the  App</vt:lpstr>
      <vt:lpstr>Features of the App</vt:lpstr>
      <vt:lpstr>Features of the App</vt:lpstr>
      <vt:lpstr>Features of the App</vt:lpstr>
      <vt:lpstr>Resources </vt:lpstr>
      <vt:lpstr>Experience regarding Hackathon</vt:lpstr>
      <vt:lpstr>PowerPoint Presentation</vt:lpstr>
    </vt:vector>
  </TitlesOfParts>
  <Company>Infinity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Our App .</dc:title>
  <dc:creator>kevlin</dc:creator>
  <cp:lastModifiedBy>Vishal Agarwal</cp:lastModifiedBy>
  <cp:revision>11</cp:revision>
  <dcterms:created xsi:type="dcterms:W3CDTF">2018-03-16T16:38:52Z</dcterms:created>
  <dcterms:modified xsi:type="dcterms:W3CDTF">2018-03-17T04:47:41Z</dcterms:modified>
</cp:coreProperties>
</file>