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datasets/cifar10/" TargetMode="External"/><Relationship Id="rId7" Type="http://schemas.openxmlformats.org/officeDocument/2006/relationships/hyperlink" Target="https://www.quora.com/What-is-the-VGG-neural-network" TargetMode="External"/><Relationship Id="rId2" Type="http://schemas.openxmlformats.org/officeDocument/2006/relationships/hyperlink" Target="https://keras.io/guides/sequential_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api/optimizers/sgd/" TargetMode="External"/><Relationship Id="rId5" Type="http://schemas.openxmlformats.org/officeDocument/2006/relationships/hyperlink" Target="https://keras.io/api/layers/regularization_layers/dropout/" TargetMode="External"/><Relationship Id="rId4" Type="http://schemas.openxmlformats.org/officeDocument/2006/relationships/hyperlink" Target="https://data-flair.training/blogs/image-classification-deep-learning-project-python-kera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9F42-09CE-4919-8942-98DAD56E7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term project</a:t>
            </a:r>
            <a:br>
              <a:rPr lang="en-US" dirty="0"/>
            </a:b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Image classification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67527-D280-4E33-8451-092FBDBA5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</a:t>
            </a:r>
            <a:r>
              <a:rPr lang="en-US" dirty="0" err="1"/>
              <a:t>vishal</a:t>
            </a:r>
            <a:r>
              <a:rPr lang="en-US" dirty="0"/>
              <a:t> </a:t>
            </a:r>
            <a:r>
              <a:rPr lang="en-US" dirty="0" err="1"/>
              <a:t>tyagadurgam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1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BDCB-01B9-4E0B-B490-84BAC046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networks</a:t>
            </a:r>
          </a:p>
        </p:txBody>
      </p:sp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B4FAB17C-0FA3-4019-806C-14783B76A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812" y="3429000"/>
            <a:ext cx="4451402" cy="2832050"/>
          </a:xfr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7EC660-433F-4DD3-BDC5-8A2889EE7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6" y="1789793"/>
            <a:ext cx="1033606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152702C-0023-4AE9-9715-0592FA408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87" y="851650"/>
            <a:ext cx="10131425" cy="1685483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5418C99-5FF9-4E4D-AAD4-82281F0E4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31" y="2857586"/>
            <a:ext cx="4064363" cy="31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8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D833-991A-457F-9B3A-FD3C7BF9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18B1-D553-427F-B59D-E4D850DE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https://keras.io/guides/sequential_model/</a:t>
            </a:r>
            <a:endParaRPr lang="en-US" dirty="0"/>
          </a:p>
          <a:p>
            <a:r>
              <a:rPr lang="en-US" dirty="0">
                <a:hlinkClick r:id="rId3"/>
              </a:rPr>
              <a:t>https://keras.io/api/datasets/cifar10/</a:t>
            </a:r>
            <a:endParaRPr lang="en-US" dirty="0"/>
          </a:p>
          <a:p>
            <a:r>
              <a:rPr lang="en-US" dirty="0">
                <a:hlinkClick r:id="rId4"/>
              </a:rPr>
              <a:t>https://data-flair.training/blogs/image-classification-deep-learning-project-python-keras/</a:t>
            </a:r>
            <a:endParaRPr lang="en-US" dirty="0"/>
          </a:p>
          <a:p>
            <a:r>
              <a:rPr lang="en-US" dirty="0">
                <a:hlinkClick r:id="rId5"/>
              </a:rPr>
              <a:t>https://keras.io/api/layers/regularization_layers/dropout/</a:t>
            </a:r>
            <a:endParaRPr lang="en-US" dirty="0"/>
          </a:p>
          <a:p>
            <a:r>
              <a:rPr lang="en-US" dirty="0">
                <a:hlinkClick r:id="rId6"/>
              </a:rPr>
              <a:t>https://keras.io/api/optimizers/sgd/</a:t>
            </a:r>
            <a:endParaRPr lang="en-US" dirty="0"/>
          </a:p>
          <a:p>
            <a:r>
              <a:rPr lang="en-US" dirty="0">
                <a:hlinkClick r:id="rId7"/>
              </a:rPr>
              <a:t>https://www.quora.com/What-is-the-VGG-neural-network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2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9F42-09CE-4919-8942-98DAD56E7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002228"/>
            <a:ext cx="7197726" cy="85354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B360-70C0-46AA-8B4A-C29C8FD3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0A3C-6B41-43EB-B1A5-46C41E66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basic concept of image classification is the identification of pixels with similar characteristics, and the aggregation of these pixels into classes. </a:t>
            </a:r>
          </a:p>
          <a:p>
            <a:r>
              <a:rPr lang="en-US" sz="2000" dirty="0"/>
              <a:t>Image classification is the most important use case in digital image analysis</a:t>
            </a:r>
          </a:p>
          <a:p>
            <a:r>
              <a:rPr lang="en-US" sz="2000" dirty="0"/>
              <a:t>Image classification is an application of both supervised and unsupervised classification</a:t>
            </a:r>
          </a:p>
          <a:p>
            <a:r>
              <a:rPr lang="en-US" sz="2000" dirty="0"/>
              <a:t>In supervised we select samples of each target class. We train our neural network on these samples and then classify new samples</a:t>
            </a:r>
          </a:p>
          <a:p>
            <a:r>
              <a:rPr lang="en-US" sz="2000" dirty="0"/>
              <a:t>In unsupervised, we group sample images into clusters of images having similar properties. Then we classify each cluster into our intended classes</a:t>
            </a:r>
          </a:p>
        </p:txBody>
      </p:sp>
    </p:spTree>
    <p:extLst>
      <p:ext uri="{BB962C8B-B14F-4D97-AF65-F5344CB8AC3E}">
        <p14:creationId xmlns:p14="http://schemas.microsoft.com/office/powerpoint/2010/main" val="1244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49BD-D0E4-45D8-872D-6234C450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FDCE-5CB6-4402-A248-24EA09DA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CIFAR-10 is the dataset I used for this project.</a:t>
            </a:r>
          </a:p>
          <a:p>
            <a:r>
              <a:rPr lang="en-US" sz="2000" dirty="0"/>
              <a:t>This is one of the popular computer vision dataset. </a:t>
            </a:r>
          </a:p>
          <a:p>
            <a:r>
              <a:rPr lang="en-US" sz="2000" dirty="0"/>
              <a:t>It is well studied in many types of deep learning research for object recognition.</a:t>
            </a:r>
          </a:p>
          <a:p>
            <a:r>
              <a:rPr lang="en-US" sz="2000" dirty="0"/>
              <a:t>This dataset consists of 60000 images divided into 10 classes, with each category containing 6000 images.</a:t>
            </a:r>
          </a:p>
          <a:p>
            <a:r>
              <a:rPr lang="en-US" sz="2000" dirty="0"/>
              <a:t>These images are of shape 32*32</a:t>
            </a:r>
          </a:p>
          <a:p>
            <a:r>
              <a:rPr lang="en-US" sz="2000" dirty="0"/>
              <a:t>Airplane, Cat, Bird, Car, Dog, Deer, Frog, Horse, Ship, Truck are the 10 different classes of this dataset.</a:t>
            </a:r>
          </a:p>
        </p:txBody>
      </p:sp>
    </p:spTree>
    <p:extLst>
      <p:ext uri="{BB962C8B-B14F-4D97-AF65-F5344CB8AC3E}">
        <p14:creationId xmlns:p14="http://schemas.microsoft.com/office/powerpoint/2010/main" val="191435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1A8861-E3EE-4501-B87F-8CC0E6C3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260716"/>
            <a:ext cx="10131425" cy="2817418"/>
          </a:xfrm>
        </p:spPr>
        <p:txBody>
          <a:bodyPr>
            <a:normAutofit/>
          </a:bodyPr>
          <a:lstStyle/>
          <a:p>
            <a:r>
              <a:rPr lang="en-US" sz="2000" dirty="0"/>
              <a:t>This dataset contains images of a very low resolution, which allows researchers to try new algorithms.</a:t>
            </a:r>
          </a:p>
        </p:txBody>
      </p:sp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17AB88F-5FED-4EC7-B1B2-C882B12F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087"/>
            <a:ext cx="12192000" cy="47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3845-2618-4D72-A371-08F98368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AE72-8B6F-41DB-A97A-2144FF2D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08867"/>
            <a:ext cx="10131425" cy="3649133"/>
          </a:xfrm>
        </p:spPr>
        <p:txBody>
          <a:bodyPr/>
          <a:lstStyle/>
          <a:p>
            <a:r>
              <a:rPr lang="en-US" dirty="0"/>
              <a:t>I have used sequential model for this network.</a:t>
            </a:r>
          </a:p>
          <a:p>
            <a:r>
              <a:rPr lang="en-US" dirty="0"/>
              <a:t>The network consists of 16 layers </a:t>
            </a:r>
          </a:p>
          <a:p>
            <a:r>
              <a:rPr lang="en-US" dirty="0"/>
              <a:t>The model has 550,570 number of trainable parameters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98DD5D9-3BD1-4F76-AD2A-59514927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109"/>
            <a:ext cx="12192000" cy="23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8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1033044-4423-4A0F-93A3-FDE38E61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83" y="532996"/>
            <a:ext cx="4420217" cy="5792008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56457C3-2C93-4EA2-8A3D-84894865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376"/>
            <a:ext cx="777178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4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1A8861-E3EE-4501-B87F-8CC0E6C3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01" y="3835039"/>
            <a:ext cx="10131425" cy="2817418"/>
          </a:xfrm>
        </p:spPr>
        <p:txBody>
          <a:bodyPr>
            <a:normAutofit/>
          </a:bodyPr>
          <a:lstStyle/>
          <a:p>
            <a:r>
              <a:rPr lang="en-US" sz="2000" dirty="0"/>
              <a:t>This model is compiled with categorical cross entropy loss function and SGD(Stochastic Gradient Decent) optimizer.</a:t>
            </a:r>
          </a:p>
          <a:p>
            <a:r>
              <a:rPr lang="en-US" sz="2000" dirty="0"/>
              <a:t>It is fitted with 15 epochs and a batch size of 32</a:t>
            </a:r>
          </a:p>
          <a:p>
            <a:r>
              <a:rPr lang="en-US" sz="2000" dirty="0"/>
              <a:t>The model performed well with an accuracy of 77.7%</a:t>
            </a:r>
          </a:p>
          <a:p>
            <a:r>
              <a:rPr lang="en-US" sz="2000" dirty="0"/>
              <a:t>This model took 1990 seconds (33 minutes) to train.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7068650-1A70-472A-91D6-CBC10CC4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869" y="2914578"/>
            <a:ext cx="4772691" cy="1028844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184680-DB26-4456-87AE-7D168258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37" y="814244"/>
            <a:ext cx="7039957" cy="571580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08D0C68C-8BFC-4A9E-A3A8-74E25C3B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948" y="1911666"/>
            <a:ext cx="743053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D905-110E-47A6-8B66-DA10A767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3" name="Content Placeholder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30F917-D975-4BB9-B27A-72B1C473B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97" y="1927833"/>
            <a:ext cx="2415279" cy="1905220"/>
          </a:xfrm>
        </p:spPr>
      </p:pic>
      <p:pic>
        <p:nvPicPr>
          <p:cNvPr id="25" name="Picture 24" descr="A small bird perched on top of each other&#10;&#10;Description automatically generated">
            <a:extLst>
              <a:ext uri="{FF2B5EF4-FFF2-40B4-BE49-F238E27FC236}">
                <a16:creationId xmlns:a16="http://schemas.microsoft.com/office/drawing/2014/main" id="{A5E0AE27-0A50-43E0-9FE2-E5D76AF9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62" y="1927833"/>
            <a:ext cx="2407696" cy="1905220"/>
          </a:xfrm>
          <a:prstGeom prst="rect">
            <a:avLst/>
          </a:prstGeom>
        </p:spPr>
      </p:pic>
      <p:pic>
        <p:nvPicPr>
          <p:cNvPr id="27" name="Picture 2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898BB26-C108-4973-89CC-981D6888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577" y="1927833"/>
            <a:ext cx="2407695" cy="1924321"/>
          </a:xfrm>
          <a:prstGeom prst="rect">
            <a:avLst/>
          </a:prstGeom>
        </p:spPr>
      </p:pic>
      <p:pic>
        <p:nvPicPr>
          <p:cNvPr id="29" name="Picture 2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2464976-7CE5-464C-8ACC-C4C805378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397" y="4363749"/>
            <a:ext cx="2415279" cy="1911221"/>
          </a:xfrm>
          <a:prstGeom prst="rect">
            <a:avLst/>
          </a:prstGeom>
        </p:spPr>
      </p:pic>
      <p:pic>
        <p:nvPicPr>
          <p:cNvPr id="31" name="Picture 3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4B48BD9-EB9D-4B35-B2A2-B4E40ED5A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0862" y="4363749"/>
            <a:ext cx="2424281" cy="1905221"/>
          </a:xfrm>
          <a:prstGeom prst="rect">
            <a:avLst/>
          </a:prstGeom>
        </p:spPr>
      </p:pic>
      <p:pic>
        <p:nvPicPr>
          <p:cNvPr id="33" name="Picture 3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FA4EC9C-C0EF-45D2-BC3B-BC80CF231D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9577" y="4363750"/>
            <a:ext cx="2437877" cy="19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7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FB31655-3DE5-4A4C-AE32-F108114B5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563" y="2340228"/>
            <a:ext cx="2769228" cy="2177543"/>
          </a:xfrm>
        </p:spPr>
      </p:pic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A43CD4B-5249-4A94-A677-4506ED06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86" y="2317130"/>
            <a:ext cx="2769228" cy="2200641"/>
          </a:xfrm>
          <a:prstGeom prst="rect">
            <a:avLst/>
          </a:prstGeom>
        </p:spPr>
      </p:pic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639B294-5E45-46F9-85A0-281B6D64E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936" y="2317130"/>
            <a:ext cx="2769230" cy="217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77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3529</TotalTime>
  <Words>367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Deep learning term project Image classification</vt:lpstr>
      <vt:lpstr>Introduction</vt:lpstr>
      <vt:lpstr>Dataset description</vt:lpstr>
      <vt:lpstr>PowerPoint Presentation</vt:lpstr>
      <vt:lpstr>Neural network</vt:lpstr>
      <vt:lpstr>PowerPoint Presentation</vt:lpstr>
      <vt:lpstr>PowerPoint Presentation</vt:lpstr>
      <vt:lpstr>Results</vt:lpstr>
      <vt:lpstr>PowerPoint Presentation</vt:lpstr>
      <vt:lpstr>Other networks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term project Image classification</dc:title>
  <dc:creator>Tyagadurgam, Sai Vishal</dc:creator>
  <cp:lastModifiedBy>Tyagadurgam, Sai Vishal</cp:lastModifiedBy>
  <cp:revision>12</cp:revision>
  <dcterms:created xsi:type="dcterms:W3CDTF">2020-11-17T12:15:35Z</dcterms:created>
  <dcterms:modified xsi:type="dcterms:W3CDTF">2020-11-19T23:32:46Z</dcterms:modified>
</cp:coreProperties>
</file>