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
      <p:font typeface="Libre Franklin Medium"/>
      <p:regular r:id="rId24"/>
      <p:bold r:id="rId25"/>
      <p:italic r:id="rId26"/>
      <p:boldItalic r:id="rId27"/>
    </p:embeddedFont>
    <p:embeddedFont>
      <p:font typeface="Barlow"/>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C6E8B5-1C56-46AA-B5EB-333A546C934D}">
  <a:tblStyle styleId="{D8C6E8B5-1C56-46AA-B5EB-333A546C93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ibreFranklinMedium-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ibreFranklinMedium-italic.fntdata"/><Relationship Id="rId25" Type="http://schemas.openxmlformats.org/officeDocument/2006/relationships/font" Target="fonts/LibreFranklinMedium-bold.fntdata"/><Relationship Id="rId28" Type="http://schemas.openxmlformats.org/officeDocument/2006/relationships/font" Target="fonts/Barlow-regular.fntdata"/><Relationship Id="rId27" Type="http://schemas.openxmlformats.org/officeDocument/2006/relationships/font" Target="fonts/LibreFranklinMedium-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arlow-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boldItalic.fntdata"/><Relationship Id="rId30" Type="http://schemas.openxmlformats.org/officeDocument/2006/relationships/font" Target="fonts/Barlow-italic.fntdata"/><Relationship Id="rId11" Type="http://schemas.openxmlformats.org/officeDocument/2006/relationships/slide" Target="slides/slide5.xml"/><Relationship Id="rId33" Type="http://schemas.openxmlformats.org/officeDocument/2006/relationships/font" Target="fonts/Merriweather-bold.fntdata"/><Relationship Id="rId10" Type="http://schemas.openxmlformats.org/officeDocument/2006/relationships/slide" Target="slides/slide4.xml"/><Relationship Id="rId32" Type="http://schemas.openxmlformats.org/officeDocument/2006/relationships/font" Target="fonts/Merriweather-regular.fntdata"/><Relationship Id="rId13" Type="http://schemas.openxmlformats.org/officeDocument/2006/relationships/slide" Target="slides/slide7.xml"/><Relationship Id="rId35" Type="http://schemas.openxmlformats.org/officeDocument/2006/relationships/font" Target="fonts/Merriweather-boldItalic.fntdata"/><Relationship Id="rId12" Type="http://schemas.openxmlformats.org/officeDocument/2006/relationships/slide" Target="slides/slide6.xml"/><Relationship Id="rId34" Type="http://schemas.openxmlformats.org/officeDocument/2006/relationships/font" Target="fonts/Merriweather-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0145e37ee_4_2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e0145e37ee_4_27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0145e37ee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e0145e37ee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0145e37ee_4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e0145e37ee_4_13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0145e37ee_4_3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0145e37ee_4_3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ffc857a3e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ffc857a3e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ffc857a3e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ffc857a3e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ffc857a3e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ffc857a3e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0145e37e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0145e37e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0145e37ee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0145e37ee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0145e37ee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e0145e37ee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0145e37ee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0145e37ee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0145e37e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e0145e37e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D9D9D9"/>
            </a:gs>
            <a:gs pos="100000">
              <a:schemeClr val="lt1"/>
            </a:gs>
          </a:gsLst>
          <a:lin ang="8100000" scaled="0"/>
        </a:grad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469669" y="1371600"/>
            <a:ext cx="3073500" cy="2382900"/>
          </a:xfrm>
          <a:prstGeom prst="rect">
            <a:avLst/>
          </a:prstGeom>
          <a:noFill/>
          <a:ln>
            <a:noFill/>
          </a:ln>
        </p:spPr>
        <p:txBody>
          <a:bodyPr anchorCtr="0" anchor="b" bIns="34275" lIns="68575" spcFirstLastPara="1" rIns="68575" wrap="square" tIns="34275">
            <a:normAutofit/>
          </a:bodyPr>
          <a:lstStyle>
            <a:lvl1pPr lvl="0" algn="l">
              <a:lnSpc>
                <a:spcPct val="80000"/>
              </a:lnSpc>
              <a:spcBef>
                <a:spcPts val="0"/>
              </a:spcBef>
              <a:spcAft>
                <a:spcPts val="0"/>
              </a:spcAft>
              <a:buClr>
                <a:schemeClr val="accent1"/>
              </a:buClr>
              <a:buSzPts val="4100"/>
              <a:buFont typeface="Libre Franklin Medium"/>
              <a:buNone/>
              <a:defRPr sz="4100">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 name="Google Shape;14;p2"/>
          <p:cNvSpPr txBox="1"/>
          <p:nvPr>
            <p:ph idx="1" type="subTitle"/>
          </p:nvPr>
        </p:nvSpPr>
        <p:spPr>
          <a:xfrm>
            <a:off x="469669" y="3886200"/>
            <a:ext cx="3073500" cy="514500"/>
          </a:xfrm>
          <a:prstGeom prst="rect">
            <a:avLst/>
          </a:prstGeom>
          <a:noFill/>
          <a:ln>
            <a:noFill/>
          </a:ln>
        </p:spPr>
        <p:txBody>
          <a:bodyPr anchorCtr="0" anchor="t" bIns="34275" lIns="68575" spcFirstLastPara="1" rIns="68575" wrap="square" tIns="34275">
            <a:normAutofit/>
          </a:bodyPr>
          <a:lstStyle>
            <a:lvl1pPr lvl="0" algn="l">
              <a:lnSpc>
                <a:spcPct val="90000"/>
              </a:lnSpc>
              <a:spcBef>
                <a:spcPts val="1400"/>
              </a:spcBef>
              <a:spcAft>
                <a:spcPts val="0"/>
              </a:spcAft>
              <a:buClr>
                <a:srgbClr val="7F7F7F"/>
              </a:buClr>
              <a:buSzPts val="1500"/>
              <a:buNone/>
              <a:defRPr sz="1500" cap="none">
                <a:solidFill>
                  <a:srgbClr val="7F7F7F"/>
                </a:solidFill>
              </a:defRPr>
            </a:lvl1pPr>
            <a:lvl2pPr lvl="1" algn="ctr">
              <a:lnSpc>
                <a:spcPct val="90000"/>
              </a:lnSpc>
              <a:spcBef>
                <a:spcPts val="500"/>
              </a:spcBef>
              <a:spcAft>
                <a:spcPts val="0"/>
              </a:spcAft>
              <a:buClr>
                <a:srgbClr val="3F3F3F"/>
              </a:buClr>
              <a:buSzPts val="1500"/>
              <a:buNone/>
              <a:defRPr sz="1500"/>
            </a:lvl2pPr>
            <a:lvl3pPr lvl="2" algn="ctr">
              <a:lnSpc>
                <a:spcPct val="90000"/>
              </a:lnSpc>
              <a:spcBef>
                <a:spcPts val="500"/>
              </a:spcBef>
              <a:spcAft>
                <a:spcPts val="0"/>
              </a:spcAft>
              <a:buClr>
                <a:srgbClr val="3F3F3F"/>
              </a:buClr>
              <a:buSzPts val="1400"/>
              <a:buNone/>
              <a:defRPr sz="1400"/>
            </a:lvl3pPr>
            <a:lvl4pPr lvl="3" algn="ctr">
              <a:lnSpc>
                <a:spcPct val="90000"/>
              </a:lnSpc>
              <a:spcBef>
                <a:spcPts val="500"/>
              </a:spcBef>
              <a:spcAft>
                <a:spcPts val="0"/>
              </a:spcAft>
              <a:buClr>
                <a:srgbClr val="3F3F3F"/>
              </a:buClr>
              <a:buSzPts val="1200"/>
              <a:buNone/>
              <a:defRPr sz="1200"/>
            </a:lvl4pPr>
            <a:lvl5pPr lvl="4" algn="ctr">
              <a:lnSpc>
                <a:spcPct val="90000"/>
              </a:lnSpc>
              <a:spcBef>
                <a:spcPts val="500"/>
              </a:spcBef>
              <a:spcAft>
                <a:spcPts val="0"/>
              </a:spcAft>
              <a:buClr>
                <a:srgbClr val="3F3F3F"/>
              </a:buClr>
              <a:buSzPts val="1200"/>
              <a:buNone/>
              <a:defRPr sz="1200"/>
            </a:lvl5pPr>
            <a:lvl6pPr lvl="5" algn="ctr">
              <a:lnSpc>
                <a:spcPct val="90000"/>
              </a:lnSpc>
              <a:spcBef>
                <a:spcPts val="300"/>
              </a:spcBef>
              <a:spcAft>
                <a:spcPts val="0"/>
              </a:spcAft>
              <a:buClr>
                <a:srgbClr val="3F3F3F"/>
              </a:buClr>
              <a:buSzPts val="1200"/>
              <a:buNone/>
              <a:defRPr sz="1200"/>
            </a:lvl6pPr>
            <a:lvl7pPr lvl="6" algn="ctr">
              <a:lnSpc>
                <a:spcPct val="90000"/>
              </a:lnSpc>
              <a:spcBef>
                <a:spcPts val="300"/>
              </a:spcBef>
              <a:spcAft>
                <a:spcPts val="0"/>
              </a:spcAft>
              <a:buClr>
                <a:srgbClr val="3F3F3F"/>
              </a:buClr>
              <a:buSzPts val="1200"/>
              <a:buNone/>
              <a:defRPr sz="1200"/>
            </a:lvl7pPr>
            <a:lvl8pPr lvl="7" algn="ctr">
              <a:lnSpc>
                <a:spcPct val="90000"/>
              </a:lnSpc>
              <a:spcBef>
                <a:spcPts val="300"/>
              </a:spcBef>
              <a:spcAft>
                <a:spcPts val="0"/>
              </a:spcAft>
              <a:buClr>
                <a:srgbClr val="3F3F3F"/>
              </a:buClr>
              <a:buSzPts val="1200"/>
              <a:buNone/>
              <a:defRPr sz="1200"/>
            </a:lvl8pPr>
            <a:lvl9pPr lvl="8" algn="ctr">
              <a:lnSpc>
                <a:spcPct val="90000"/>
              </a:lnSpc>
              <a:spcBef>
                <a:spcPts val="300"/>
              </a:spcBef>
              <a:spcAft>
                <a:spcPts val="0"/>
              </a:spcAft>
              <a:buClr>
                <a:srgbClr val="3F3F3F"/>
              </a:buClr>
              <a:buSzPts val="1200"/>
              <a:buNone/>
              <a:defRPr sz="1200"/>
            </a:lvl9pPr>
          </a:lstStyle>
          <a:p/>
        </p:txBody>
      </p:sp>
      <p:pic>
        <p:nvPicPr>
          <p:cNvPr descr="EKG line" id="15" name="Google Shape;15;p2"/>
          <p:cNvPicPr preferRelativeResize="0"/>
          <p:nvPr/>
        </p:nvPicPr>
        <p:blipFill rotWithShape="1">
          <a:blip r:embed="rId2">
            <a:alphaModFix/>
          </a:blip>
          <a:srcRect b="0" l="0" r="0" t="0"/>
          <a:stretch/>
        </p:blipFill>
        <p:spPr>
          <a:xfrm>
            <a:off x="3891516" y="-1"/>
            <a:ext cx="5250102" cy="51434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11"/>
          <p:cNvSpPr txBox="1"/>
          <p:nvPr>
            <p:ph type="title"/>
          </p:nvPr>
        </p:nvSpPr>
        <p:spPr>
          <a:xfrm>
            <a:off x="800100" y="74415"/>
            <a:ext cx="75438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1"/>
          <p:cNvSpPr txBox="1"/>
          <p:nvPr>
            <p:ph idx="1" type="body"/>
          </p:nvPr>
        </p:nvSpPr>
        <p:spPr>
          <a:xfrm rot="5400000">
            <a:off x="2857500" y="-342901"/>
            <a:ext cx="3429000" cy="68580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400"/>
              </a:spcBef>
              <a:spcAft>
                <a:spcPts val="0"/>
              </a:spcAft>
              <a:buClr>
                <a:srgbClr val="3F3F3F"/>
              </a:buClr>
              <a:buSzPts val="1400"/>
              <a:buChar char="▪"/>
              <a:defRPr/>
            </a:lvl1pPr>
            <a:lvl2pPr indent="-317500" lvl="1" marL="914400" algn="l">
              <a:lnSpc>
                <a:spcPct val="90000"/>
              </a:lnSpc>
              <a:spcBef>
                <a:spcPts val="500"/>
              </a:spcBef>
              <a:spcAft>
                <a:spcPts val="0"/>
              </a:spcAft>
              <a:buClr>
                <a:srgbClr val="3F3F3F"/>
              </a:buClr>
              <a:buSzPts val="1400"/>
              <a:buChar char="▪"/>
              <a:defRPr/>
            </a:lvl2pPr>
            <a:lvl3pPr indent="-317500" lvl="2" marL="1371600" algn="l">
              <a:lnSpc>
                <a:spcPct val="90000"/>
              </a:lnSpc>
              <a:spcBef>
                <a:spcPts val="500"/>
              </a:spcBef>
              <a:spcAft>
                <a:spcPts val="0"/>
              </a:spcAft>
              <a:buClr>
                <a:srgbClr val="3F3F3F"/>
              </a:buClr>
              <a:buSzPts val="1400"/>
              <a:buChar char="▪"/>
              <a:defRPr/>
            </a:lvl3pPr>
            <a:lvl4pPr indent="-317500" lvl="3" marL="1828800" algn="l">
              <a:lnSpc>
                <a:spcPct val="90000"/>
              </a:lnSpc>
              <a:spcBef>
                <a:spcPts val="500"/>
              </a:spcBef>
              <a:spcAft>
                <a:spcPts val="0"/>
              </a:spcAft>
              <a:buClr>
                <a:srgbClr val="3F3F3F"/>
              </a:buClr>
              <a:buSzPts val="1400"/>
              <a:buChar char="▪"/>
              <a:defRPr/>
            </a:lvl4pPr>
            <a:lvl5pPr indent="-317500" lvl="4" marL="2286000" algn="l">
              <a:lnSpc>
                <a:spcPct val="90000"/>
              </a:lnSpc>
              <a:spcBef>
                <a:spcPts val="500"/>
              </a:spcBef>
              <a:spcAft>
                <a:spcPts val="0"/>
              </a:spcAft>
              <a:buClr>
                <a:srgbClr val="3F3F3F"/>
              </a:buClr>
              <a:buSzPts val="1400"/>
              <a:buChar char="▪"/>
              <a:defRPr/>
            </a:lvl5pPr>
            <a:lvl6pPr indent="-317500" lvl="5" marL="2743200" algn="l">
              <a:lnSpc>
                <a:spcPct val="90000"/>
              </a:lnSpc>
              <a:spcBef>
                <a:spcPts val="300"/>
              </a:spcBef>
              <a:spcAft>
                <a:spcPts val="0"/>
              </a:spcAft>
              <a:buClr>
                <a:srgbClr val="3F3F3F"/>
              </a:buClr>
              <a:buSzPts val="1400"/>
              <a:buChar char="▪"/>
              <a:defRPr/>
            </a:lvl6pPr>
            <a:lvl7pPr indent="-317500" lvl="6" marL="3200400" algn="l">
              <a:lnSpc>
                <a:spcPct val="90000"/>
              </a:lnSpc>
              <a:spcBef>
                <a:spcPts val="300"/>
              </a:spcBef>
              <a:spcAft>
                <a:spcPts val="0"/>
              </a:spcAft>
              <a:buClr>
                <a:srgbClr val="3F3F3F"/>
              </a:buClr>
              <a:buSzPts val="1400"/>
              <a:buChar char="▪"/>
              <a:defRPr/>
            </a:lvl7pPr>
            <a:lvl8pPr indent="-317500" lvl="7" marL="3657600" algn="l">
              <a:lnSpc>
                <a:spcPct val="90000"/>
              </a:lnSpc>
              <a:spcBef>
                <a:spcPts val="300"/>
              </a:spcBef>
              <a:spcAft>
                <a:spcPts val="0"/>
              </a:spcAft>
              <a:buClr>
                <a:srgbClr val="3F3F3F"/>
              </a:buClr>
              <a:buSzPts val="1400"/>
              <a:buChar char="▪"/>
              <a:defRPr/>
            </a:lvl8pPr>
            <a:lvl9pPr indent="-317500" lvl="8" marL="4114800" algn="l">
              <a:lnSpc>
                <a:spcPct val="90000"/>
              </a:lnSpc>
              <a:spcBef>
                <a:spcPts val="300"/>
              </a:spcBef>
              <a:spcAft>
                <a:spcPts val="0"/>
              </a:spcAft>
              <a:buClr>
                <a:srgbClr val="3F3F3F"/>
              </a:buClr>
              <a:buSzPts val="1400"/>
              <a:buChar char="▪"/>
              <a:defRPr/>
            </a:lvl9pPr>
          </a:lstStyle>
          <a:p/>
        </p:txBody>
      </p:sp>
      <p:sp>
        <p:nvSpPr>
          <p:cNvPr id="66" name="Google Shape;66;p11"/>
          <p:cNvSpPr txBox="1"/>
          <p:nvPr>
            <p:ph idx="11" type="ftr"/>
          </p:nvPr>
        </p:nvSpPr>
        <p:spPr>
          <a:xfrm>
            <a:off x="800100" y="4861320"/>
            <a:ext cx="5886600" cy="179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1"/>
          <p:cNvSpPr txBox="1"/>
          <p:nvPr>
            <p:ph idx="10" type="dt"/>
          </p:nvPr>
        </p:nvSpPr>
        <p:spPr>
          <a:xfrm>
            <a:off x="6800850" y="4849414"/>
            <a:ext cx="800100" cy="1797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1"/>
          <p:cNvSpPr txBox="1"/>
          <p:nvPr>
            <p:ph idx="12" type="sldNum"/>
          </p:nvPr>
        </p:nvSpPr>
        <p:spPr>
          <a:xfrm>
            <a:off x="7715250" y="4861320"/>
            <a:ext cx="628800" cy="1797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69" name="Shape 69"/>
        <p:cNvGrpSpPr/>
        <p:nvPr/>
      </p:nvGrpSpPr>
      <p:grpSpPr>
        <a:xfrm>
          <a:off x="0" y="0"/>
          <a:ext cx="0" cy="0"/>
          <a:chOff x="0" y="0"/>
          <a:chExt cx="0" cy="0"/>
        </a:xfrm>
      </p:grpSpPr>
      <p:sp>
        <p:nvSpPr>
          <p:cNvPr descr="Rectangle" id="70" name="Google Shape;70;p12"/>
          <p:cNvSpPr/>
          <p:nvPr/>
        </p:nvSpPr>
        <p:spPr>
          <a:xfrm>
            <a:off x="7486650" y="0"/>
            <a:ext cx="1657500" cy="5143500"/>
          </a:xfrm>
          <a:prstGeom prst="rect">
            <a:avLst/>
          </a:prstGeom>
          <a:gradFill>
            <a:gsLst>
              <a:gs pos="0">
                <a:schemeClr val="accent1"/>
              </a:gs>
              <a:gs pos="100000">
                <a:srgbClr val="8A2123"/>
              </a:gs>
            </a:gsLst>
            <a:lin ang="10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ibre Franklin Medium"/>
              <a:ea typeface="Libre Franklin Medium"/>
              <a:cs typeface="Libre Franklin Medium"/>
              <a:sym typeface="Libre Franklin Medium"/>
            </a:endParaRPr>
          </a:p>
        </p:txBody>
      </p:sp>
      <p:sp>
        <p:nvSpPr>
          <p:cNvPr id="71" name="Google Shape;71;p12"/>
          <p:cNvSpPr txBox="1"/>
          <p:nvPr>
            <p:ph type="title"/>
          </p:nvPr>
        </p:nvSpPr>
        <p:spPr>
          <a:xfrm rot="5400000">
            <a:off x="6086400" y="1800151"/>
            <a:ext cx="4457700" cy="1543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2"/>
          <p:cNvSpPr txBox="1"/>
          <p:nvPr>
            <p:ph idx="1" type="body"/>
          </p:nvPr>
        </p:nvSpPr>
        <p:spPr>
          <a:xfrm rot="5400000">
            <a:off x="1628850" y="-828600"/>
            <a:ext cx="4457700" cy="6800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400"/>
              </a:spcBef>
              <a:spcAft>
                <a:spcPts val="0"/>
              </a:spcAft>
              <a:buClr>
                <a:srgbClr val="3F3F3F"/>
              </a:buClr>
              <a:buSzPts val="1400"/>
              <a:buChar char="▪"/>
              <a:defRPr/>
            </a:lvl1pPr>
            <a:lvl2pPr indent="-317500" lvl="1" marL="914400" algn="l">
              <a:lnSpc>
                <a:spcPct val="90000"/>
              </a:lnSpc>
              <a:spcBef>
                <a:spcPts val="500"/>
              </a:spcBef>
              <a:spcAft>
                <a:spcPts val="0"/>
              </a:spcAft>
              <a:buClr>
                <a:srgbClr val="3F3F3F"/>
              </a:buClr>
              <a:buSzPts val="1400"/>
              <a:buChar char="▪"/>
              <a:defRPr/>
            </a:lvl2pPr>
            <a:lvl3pPr indent="-317500" lvl="2" marL="1371600" algn="l">
              <a:lnSpc>
                <a:spcPct val="90000"/>
              </a:lnSpc>
              <a:spcBef>
                <a:spcPts val="500"/>
              </a:spcBef>
              <a:spcAft>
                <a:spcPts val="0"/>
              </a:spcAft>
              <a:buClr>
                <a:srgbClr val="3F3F3F"/>
              </a:buClr>
              <a:buSzPts val="1400"/>
              <a:buChar char="▪"/>
              <a:defRPr/>
            </a:lvl3pPr>
            <a:lvl4pPr indent="-317500" lvl="3" marL="1828800" algn="l">
              <a:lnSpc>
                <a:spcPct val="90000"/>
              </a:lnSpc>
              <a:spcBef>
                <a:spcPts val="500"/>
              </a:spcBef>
              <a:spcAft>
                <a:spcPts val="0"/>
              </a:spcAft>
              <a:buClr>
                <a:srgbClr val="3F3F3F"/>
              </a:buClr>
              <a:buSzPts val="1400"/>
              <a:buChar char="▪"/>
              <a:defRPr/>
            </a:lvl4pPr>
            <a:lvl5pPr indent="-317500" lvl="4" marL="2286000" algn="l">
              <a:lnSpc>
                <a:spcPct val="90000"/>
              </a:lnSpc>
              <a:spcBef>
                <a:spcPts val="500"/>
              </a:spcBef>
              <a:spcAft>
                <a:spcPts val="0"/>
              </a:spcAft>
              <a:buClr>
                <a:srgbClr val="3F3F3F"/>
              </a:buClr>
              <a:buSzPts val="1400"/>
              <a:buChar char="▪"/>
              <a:defRPr/>
            </a:lvl5pPr>
            <a:lvl6pPr indent="-317500" lvl="5" marL="2743200" algn="l">
              <a:lnSpc>
                <a:spcPct val="90000"/>
              </a:lnSpc>
              <a:spcBef>
                <a:spcPts val="300"/>
              </a:spcBef>
              <a:spcAft>
                <a:spcPts val="0"/>
              </a:spcAft>
              <a:buClr>
                <a:srgbClr val="3F3F3F"/>
              </a:buClr>
              <a:buSzPts val="1400"/>
              <a:buChar char="▪"/>
              <a:defRPr/>
            </a:lvl6pPr>
            <a:lvl7pPr indent="-317500" lvl="6" marL="3200400" algn="l">
              <a:lnSpc>
                <a:spcPct val="90000"/>
              </a:lnSpc>
              <a:spcBef>
                <a:spcPts val="300"/>
              </a:spcBef>
              <a:spcAft>
                <a:spcPts val="0"/>
              </a:spcAft>
              <a:buClr>
                <a:srgbClr val="3F3F3F"/>
              </a:buClr>
              <a:buSzPts val="1400"/>
              <a:buChar char="▪"/>
              <a:defRPr/>
            </a:lvl7pPr>
            <a:lvl8pPr indent="-317500" lvl="7" marL="3657600" algn="l">
              <a:lnSpc>
                <a:spcPct val="90000"/>
              </a:lnSpc>
              <a:spcBef>
                <a:spcPts val="300"/>
              </a:spcBef>
              <a:spcAft>
                <a:spcPts val="0"/>
              </a:spcAft>
              <a:buClr>
                <a:srgbClr val="3F3F3F"/>
              </a:buClr>
              <a:buSzPts val="1400"/>
              <a:buChar char="▪"/>
              <a:defRPr/>
            </a:lvl8pPr>
            <a:lvl9pPr indent="-317500" lvl="8" marL="4114800" algn="l">
              <a:lnSpc>
                <a:spcPct val="90000"/>
              </a:lnSpc>
              <a:spcBef>
                <a:spcPts val="300"/>
              </a:spcBef>
              <a:spcAft>
                <a:spcPts val="0"/>
              </a:spcAft>
              <a:buClr>
                <a:srgbClr val="3F3F3F"/>
              </a:buClr>
              <a:buSzPts val="1400"/>
              <a:buChar char="▪"/>
              <a:defRPr/>
            </a:lvl9pPr>
          </a:lstStyle>
          <a:p/>
        </p:txBody>
      </p:sp>
      <p:sp>
        <p:nvSpPr>
          <p:cNvPr id="73" name="Google Shape;73;p12"/>
          <p:cNvSpPr txBox="1"/>
          <p:nvPr>
            <p:ph idx="11" type="ftr"/>
          </p:nvPr>
        </p:nvSpPr>
        <p:spPr>
          <a:xfrm>
            <a:off x="800100" y="4861320"/>
            <a:ext cx="5886600" cy="179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2"/>
          <p:cNvSpPr txBox="1"/>
          <p:nvPr>
            <p:ph idx="10" type="dt"/>
          </p:nvPr>
        </p:nvSpPr>
        <p:spPr>
          <a:xfrm>
            <a:off x="6800850" y="4849414"/>
            <a:ext cx="800100" cy="1797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2"/>
          <p:cNvSpPr txBox="1"/>
          <p:nvPr>
            <p:ph idx="12" type="sldNum"/>
          </p:nvPr>
        </p:nvSpPr>
        <p:spPr>
          <a:xfrm>
            <a:off x="7715250" y="4861320"/>
            <a:ext cx="628800" cy="1797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76" name="Shape 76"/>
        <p:cNvGrpSpPr/>
        <p:nvPr/>
      </p:nvGrpSpPr>
      <p:grpSpPr>
        <a:xfrm>
          <a:off x="0" y="0"/>
          <a:ext cx="0" cy="0"/>
          <a:chOff x="0" y="0"/>
          <a:chExt cx="0" cy="0"/>
        </a:xfrm>
      </p:grpSpPr>
      <p:sp>
        <p:nvSpPr>
          <p:cNvPr id="77" name="Google Shape;77;p13"/>
          <p:cNvSpPr txBox="1"/>
          <p:nvPr>
            <p:ph type="ctrTitle"/>
          </p:nvPr>
        </p:nvSpPr>
        <p:spPr>
          <a:xfrm>
            <a:off x="2382300" y="783562"/>
            <a:ext cx="4379400" cy="1056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5200"/>
              <a:buNone/>
              <a:defRPr sz="66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8" name="Google Shape;78;p13"/>
          <p:cNvSpPr txBox="1"/>
          <p:nvPr>
            <p:ph idx="1" type="subTitle"/>
          </p:nvPr>
        </p:nvSpPr>
        <p:spPr>
          <a:xfrm>
            <a:off x="2382300" y="1763292"/>
            <a:ext cx="4379400" cy="1027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79" name="Google Shape;79;p13"/>
          <p:cNvGrpSpPr/>
          <p:nvPr/>
        </p:nvGrpSpPr>
        <p:grpSpPr>
          <a:xfrm>
            <a:off x="0" y="-82"/>
            <a:ext cx="9143994" cy="5142182"/>
            <a:chOff x="0" y="-82"/>
            <a:chExt cx="9143994" cy="5142182"/>
          </a:xfrm>
        </p:grpSpPr>
        <p:sp>
          <p:nvSpPr>
            <p:cNvPr id="80" name="Google Shape;80;p13"/>
            <p:cNvSpPr/>
            <p:nvPr/>
          </p:nvSpPr>
          <p:spPr>
            <a:xfrm>
              <a:off x="8676294" y="2337963"/>
              <a:ext cx="467700" cy="467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3"/>
            <p:cNvSpPr/>
            <p:nvPr/>
          </p:nvSpPr>
          <p:spPr>
            <a:xfrm>
              <a:off x="4180800" y="-82"/>
              <a:ext cx="467700" cy="467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3"/>
            <p:cNvSpPr/>
            <p:nvPr/>
          </p:nvSpPr>
          <p:spPr>
            <a:xfrm>
              <a:off x="0" y="4208316"/>
              <a:ext cx="467700" cy="467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3"/>
            <p:cNvSpPr/>
            <p:nvPr/>
          </p:nvSpPr>
          <p:spPr>
            <a:xfrm>
              <a:off x="7741225" y="-75"/>
              <a:ext cx="467700" cy="46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3"/>
            <p:cNvSpPr/>
            <p:nvPr/>
          </p:nvSpPr>
          <p:spPr>
            <a:xfrm>
              <a:off x="2743175" y="4674400"/>
              <a:ext cx="467700" cy="46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13"/>
          <p:cNvGrpSpPr/>
          <p:nvPr/>
        </p:nvGrpSpPr>
        <p:grpSpPr>
          <a:xfrm>
            <a:off x="0" y="-50"/>
            <a:ext cx="9144004" cy="5143760"/>
            <a:chOff x="0" y="-50"/>
            <a:chExt cx="9144004" cy="5143760"/>
          </a:xfrm>
        </p:grpSpPr>
        <p:cxnSp>
          <p:nvCxnSpPr>
            <p:cNvPr id="86" name="Google Shape;86;p13"/>
            <p:cNvCxnSpPr/>
            <p:nvPr/>
          </p:nvCxnSpPr>
          <p:spPr>
            <a:xfrm rot="10800000">
              <a:off x="6757204" y="467591"/>
              <a:ext cx="2386800" cy="0"/>
            </a:xfrm>
            <a:prstGeom prst="straightConnector1">
              <a:avLst/>
            </a:prstGeom>
            <a:noFill/>
            <a:ln cap="flat" cmpd="sng" w="9525">
              <a:solidFill>
                <a:schemeClr val="accent2"/>
              </a:solidFill>
              <a:prstDash val="solid"/>
              <a:round/>
              <a:headEnd len="sm" w="sm" type="none"/>
              <a:tailEnd len="sm" w="sm" type="none"/>
            </a:ln>
          </p:spPr>
        </p:cxnSp>
        <p:cxnSp>
          <p:nvCxnSpPr>
            <p:cNvPr id="87" name="Google Shape;87;p13"/>
            <p:cNvCxnSpPr/>
            <p:nvPr/>
          </p:nvCxnSpPr>
          <p:spPr>
            <a:xfrm rot="10800000">
              <a:off x="8965504" y="1402775"/>
              <a:ext cx="178500" cy="0"/>
            </a:xfrm>
            <a:prstGeom prst="straightConnector1">
              <a:avLst/>
            </a:prstGeom>
            <a:noFill/>
            <a:ln cap="flat" cmpd="sng" w="9525">
              <a:solidFill>
                <a:schemeClr val="accent2"/>
              </a:solidFill>
              <a:prstDash val="solid"/>
              <a:round/>
              <a:headEnd len="sm" w="sm" type="none"/>
              <a:tailEnd len="sm" w="sm" type="none"/>
            </a:ln>
          </p:spPr>
        </p:cxnSp>
        <p:cxnSp>
          <p:nvCxnSpPr>
            <p:cNvPr id="88" name="Google Shape;88;p13"/>
            <p:cNvCxnSpPr/>
            <p:nvPr/>
          </p:nvCxnSpPr>
          <p:spPr>
            <a:xfrm rot="10800000">
              <a:off x="8581204" y="4675910"/>
              <a:ext cx="562800" cy="0"/>
            </a:xfrm>
            <a:prstGeom prst="straightConnector1">
              <a:avLst/>
            </a:prstGeom>
            <a:noFill/>
            <a:ln cap="flat" cmpd="sng" w="9525">
              <a:solidFill>
                <a:schemeClr val="accent2"/>
              </a:solidFill>
              <a:prstDash val="solid"/>
              <a:round/>
              <a:headEnd len="sm" w="sm" type="none"/>
              <a:tailEnd len="sm" w="sm" type="none"/>
            </a:ln>
          </p:spPr>
        </p:cxnSp>
        <p:cxnSp>
          <p:nvCxnSpPr>
            <p:cNvPr id="89" name="Google Shape;89;p13"/>
            <p:cNvCxnSpPr/>
            <p:nvPr/>
          </p:nvCxnSpPr>
          <p:spPr>
            <a:xfrm rot="-5400000">
              <a:off x="7483024" y="1193411"/>
              <a:ext cx="2386800" cy="0"/>
            </a:xfrm>
            <a:prstGeom prst="straightConnector1">
              <a:avLst/>
            </a:prstGeom>
            <a:noFill/>
            <a:ln cap="flat" cmpd="sng" w="9525">
              <a:solidFill>
                <a:schemeClr val="accent2"/>
              </a:solidFill>
              <a:prstDash val="solid"/>
              <a:round/>
              <a:headEnd len="sm" w="sm" type="none"/>
              <a:tailEnd len="sm" w="sm" type="none"/>
            </a:ln>
          </p:spPr>
        </p:cxnSp>
        <p:cxnSp>
          <p:nvCxnSpPr>
            <p:cNvPr id="90" name="Google Shape;90;p13"/>
            <p:cNvCxnSpPr/>
            <p:nvPr/>
          </p:nvCxnSpPr>
          <p:spPr>
            <a:xfrm rot="10800000">
              <a:off x="7741254" y="-50"/>
              <a:ext cx="0" cy="152100"/>
            </a:xfrm>
            <a:prstGeom prst="straightConnector1">
              <a:avLst/>
            </a:prstGeom>
            <a:noFill/>
            <a:ln cap="flat" cmpd="sng" w="9525">
              <a:solidFill>
                <a:schemeClr val="accent2"/>
              </a:solidFill>
              <a:prstDash val="solid"/>
              <a:round/>
              <a:headEnd len="sm" w="sm" type="none"/>
              <a:tailEnd len="sm" w="sm" type="none"/>
            </a:ln>
          </p:spPr>
        </p:cxnSp>
        <p:cxnSp>
          <p:nvCxnSpPr>
            <p:cNvPr id="91" name="Google Shape;91;p13"/>
            <p:cNvCxnSpPr/>
            <p:nvPr/>
          </p:nvCxnSpPr>
          <p:spPr>
            <a:xfrm>
              <a:off x="0" y="4675925"/>
              <a:ext cx="1937100" cy="0"/>
            </a:xfrm>
            <a:prstGeom prst="straightConnector1">
              <a:avLst/>
            </a:prstGeom>
            <a:noFill/>
            <a:ln cap="flat" cmpd="sng" w="9525">
              <a:solidFill>
                <a:schemeClr val="accent2"/>
              </a:solidFill>
              <a:prstDash val="solid"/>
              <a:round/>
              <a:headEnd len="sm" w="sm" type="none"/>
              <a:tailEnd len="sm" w="sm" type="none"/>
            </a:ln>
          </p:spPr>
        </p:cxnSp>
        <p:cxnSp>
          <p:nvCxnSpPr>
            <p:cNvPr id="92" name="Google Shape;92;p13"/>
            <p:cNvCxnSpPr/>
            <p:nvPr/>
          </p:nvCxnSpPr>
          <p:spPr>
            <a:xfrm>
              <a:off x="467595" y="2756700"/>
              <a:ext cx="0" cy="753900"/>
            </a:xfrm>
            <a:prstGeom prst="straightConnector1">
              <a:avLst/>
            </a:prstGeom>
            <a:noFill/>
            <a:ln cap="flat" cmpd="sng" w="9525">
              <a:solidFill>
                <a:schemeClr val="accent2"/>
              </a:solidFill>
              <a:prstDash val="solid"/>
              <a:round/>
              <a:headEnd len="sm" w="sm" type="none"/>
              <a:tailEnd len="sm" w="sm" type="none"/>
            </a:ln>
          </p:spPr>
        </p:cxnSp>
        <p:cxnSp>
          <p:nvCxnSpPr>
            <p:cNvPr id="93" name="Google Shape;93;p13"/>
            <p:cNvCxnSpPr/>
            <p:nvPr/>
          </p:nvCxnSpPr>
          <p:spPr>
            <a:xfrm>
              <a:off x="935179" y="4502225"/>
              <a:ext cx="0" cy="641400"/>
            </a:xfrm>
            <a:prstGeom prst="straightConnector1">
              <a:avLst/>
            </a:prstGeom>
            <a:noFill/>
            <a:ln cap="flat" cmpd="sng" w="9525">
              <a:solidFill>
                <a:schemeClr val="accent2"/>
              </a:solidFill>
              <a:prstDash val="solid"/>
              <a:round/>
              <a:headEnd len="sm" w="sm" type="none"/>
              <a:tailEnd len="sm" w="sm" type="none"/>
            </a:ln>
          </p:spPr>
        </p:cxnSp>
        <p:cxnSp>
          <p:nvCxnSpPr>
            <p:cNvPr id="94" name="Google Shape;94;p13"/>
            <p:cNvCxnSpPr/>
            <p:nvPr/>
          </p:nvCxnSpPr>
          <p:spPr>
            <a:xfrm>
              <a:off x="15" y="467555"/>
              <a:ext cx="602400" cy="0"/>
            </a:xfrm>
            <a:prstGeom prst="straightConnector1">
              <a:avLst/>
            </a:prstGeom>
            <a:noFill/>
            <a:ln cap="flat" cmpd="sng" w="9525">
              <a:solidFill>
                <a:schemeClr val="accent2"/>
              </a:solidFill>
              <a:prstDash val="solid"/>
              <a:round/>
              <a:headEnd len="sm" w="sm" type="none"/>
              <a:tailEnd len="sm" w="sm" type="none"/>
            </a:ln>
          </p:spPr>
        </p:cxnSp>
        <p:cxnSp>
          <p:nvCxnSpPr>
            <p:cNvPr id="95" name="Google Shape;95;p13"/>
            <p:cNvCxnSpPr/>
            <p:nvPr/>
          </p:nvCxnSpPr>
          <p:spPr>
            <a:xfrm rot="5400000">
              <a:off x="-233808" y="701375"/>
              <a:ext cx="1402800" cy="0"/>
            </a:xfrm>
            <a:prstGeom prst="straightConnector1">
              <a:avLst/>
            </a:prstGeom>
            <a:noFill/>
            <a:ln cap="flat" cmpd="sng" w="9525">
              <a:solidFill>
                <a:schemeClr val="accent2"/>
              </a:solidFill>
              <a:prstDash val="solid"/>
              <a:round/>
              <a:headEnd len="sm" w="sm" type="none"/>
              <a:tailEnd len="sm" w="sm" type="none"/>
            </a:ln>
          </p:spPr>
        </p:cxnSp>
        <p:cxnSp>
          <p:nvCxnSpPr>
            <p:cNvPr id="96" name="Google Shape;96;p13"/>
            <p:cNvCxnSpPr/>
            <p:nvPr/>
          </p:nvCxnSpPr>
          <p:spPr>
            <a:xfrm rot="10800000">
              <a:off x="79" y="1870375"/>
              <a:ext cx="675000" cy="0"/>
            </a:xfrm>
            <a:prstGeom prst="straightConnector1">
              <a:avLst/>
            </a:prstGeom>
            <a:noFill/>
            <a:ln cap="flat" cmpd="sng" w="9525">
              <a:solidFill>
                <a:schemeClr val="accent2"/>
              </a:solidFill>
              <a:prstDash val="solid"/>
              <a:round/>
              <a:headEnd len="sm" w="sm" type="none"/>
              <a:tailEnd len="sm" w="sm" type="none"/>
            </a:ln>
          </p:spPr>
        </p:cxnSp>
        <p:cxnSp>
          <p:nvCxnSpPr>
            <p:cNvPr id="97" name="Google Shape;97;p13"/>
            <p:cNvCxnSpPr/>
            <p:nvPr/>
          </p:nvCxnSpPr>
          <p:spPr>
            <a:xfrm rot="10800000">
              <a:off x="3266504" y="467591"/>
              <a:ext cx="2386800" cy="0"/>
            </a:xfrm>
            <a:prstGeom prst="straightConnector1">
              <a:avLst/>
            </a:prstGeom>
            <a:noFill/>
            <a:ln cap="flat" cmpd="sng" w="9525">
              <a:solidFill>
                <a:schemeClr val="accent2"/>
              </a:solidFill>
              <a:prstDash val="solid"/>
              <a:round/>
              <a:headEnd len="sm" w="sm" type="none"/>
              <a:tailEnd len="sm" w="sm" type="none"/>
            </a:ln>
          </p:spPr>
        </p:cxnSp>
        <p:cxnSp>
          <p:nvCxnSpPr>
            <p:cNvPr id="98" name="Google Shape;98;p13"/>
            <p:cNvCxnSpPr/>
            <p:nvPr/>
          </p:nvCxnSpPr>
          <p:spPr>
            <a:xfrm rot="10800000">
              <a:off x="1521229" y="467600"/>
              <a:ext cx="482700" cy="0"/>
            </a:xfrm>
            <a:prstGeom prst="straightConnector1">
              <a:avLst/>
            </a:prstGeom>
            <a:noFill/>
            <a:ln cap="flat" cmpd="sng" w="9525">
              <a:solidFill>
                <a:schemeClr val="accent2"/>
              </a:solidFill>
              <a:prstDash val="solid"/>
              <a:round/>
              <a:headEnd len="sm" w="sm" type="none"/>
              <a:tailEnd len="sm" w="sm" type="none"/>
            </a:ln>
          </p:spPr>
        </p:cxnSp>
        <p:cxnSp>
          <p:nvCxnSpPr>
            <p:cNvPr id="99" name="Google Shape;99;p13"/>
            <p:cNvCxnSpPr/>
            <p:nvPr/>
          </p:nvCxnSpPr>
          <p:spPr>
            <a:xfrm rot="10800000">
              <a:off x="8676424" y="3523861"/>
              <a:ext cx="0" cy="852900"/>
            </a:xfrm>
            <a:prstGeom prst="straightConnector1">
              <a:avLst/>
            </a:prstGeom>
            <a:noFill/>
            <a:ln cap="flat" cmpd="sng" w="9525">
              <a:solidFill>
                <a:schemeClr val="accent2"/>
              </a:solidFill>
              <a:prstDash val="solid"/>
              <a:round/>
              <a:headEnd len="sm" w="sm" type="none"/>
              <a:tailEnd len="sm" w="sm" type="none"/>
            </a:ln>
          </p:spPr>
        </p:cxnSp>
        <p:cxnSp>
          <p:nvCxnSpPr>
            <p:cNvPr id="100" name="Google Shape;100;p13"/>
            <p:cNvCxnSpPr/>
            <p:nvPr/>
          </p:nvCxnSpPr>
          <p:spPr>
            <a:xfrm rot="-5400000">
              <a:off x="8086579" y="5021460"/>
              <a:ext cx="244500" cy="0"/>
            </a:xfrm>
            <a:prstGeom prst="straightConnector1">
              <a:avLst/>
            </a:prstGeom>
            <a:noFill/>
            <a:ln cap="flat" cmpd="sng" w="9525">
              <a:solidFill>
                <a:schemeClr val="accent2"/>
              </a:solidFill>
              <a:prstDash val="solid"/>
              <a:round/>
              <a:headEnd len="sm" w="sm" type="none"/>
              <a:tailEnd len="sm" w="sm" type="none"/>
            </a:ln>
          </p:spPr>
        </p:cxnSp>
        <p:cxnSp>
          <p:nvCxnSpPr>
            <p:cNvPr id="101" name="Google Shape;101;p13"/>
            <p:cNvCxnSpPr/>
            <p:nvPr/>
          </p:nvCxnSpPr>
          <p:spPr>
            <a:xfrm rot="10800000">
              <a:off x="5161154" y="4675910"/>
              <a:ext cx="935100" cy="0"/>
            </a:xfrm>
            <a:prstGeom prst="straightConnector1">
              <a:avLst/>
            </a:prstGeom>
            <a:noFill/>
            <a:ln cap="flat" cmpd="sng" w="9525">
              <a:solidFill>
                <a:schemeClr val="accent2"/>
              </a:solidFill>
              <a:prstDash val="solid"/>
              <a:round/>
              <a:headEnd len="sm" w="sm" type="none"/>
              <a:tailEnd len="sm" w="sm" type="none"/>
            </a:ln>
          </p:spPr>
        </p:cxnSp>
        <p:cxnSp>
          <p:nvCxnSpPr>
            <p:cNvPr id="102" name="Google Shape;102;p13"/>
            <p:cNvCxnSpPr/>
            <p:nvPr/>
          </p:nvCxnSpPr>
          <p:spPr>
            <a:xfrm rot="10800000">
              <a:off x="7273679" y="4475910"/>
              <a:ext cx="0" cy="667800"/>
            </a:xfrm>
            <a:prstGeom prst="straightConnector1">
              <a:avLst/>
            </a:prstGeom>
            <a:noFill/>
            <a:ln cap="flat" cmpd="sng" w="9525">
              <a:solidFill>
                <a:schemeClr val="accent2"/>
              </a:solidFill>
              <a:prstDash val="solid"/>
              <a:round/>
              <a:headEnd len="sm" w="sm" type="none"/>
              <a:tailEnd len="sm" w="sm" type="none"/>
            </a:ln>
          </p:spPr>
        </p:cxnSp>
      </p:grpSp>
      <p:sp>
        <p:nvSpPr>
          <p:cNvPr id="103" name="Google Shape;103;p13"/>
          <p:cNvSpPr txBox="1"/>
          <p:nvPr/>
        </p:nvSpPr>
        <p:spPr>
          <a:xfrm>
            <a:off x="2382300" y="3725259"/>
            <a:ext cx="4379400" cy="31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0" i="0" lang="en" sz="1000" u="none" cap="none" strike="noStrike">
                <a:solidFill>
                  <a:schemeClr val="dk1"/>
                </a:solidFill>
                <a:latin typeface="Barlow"/>
                <a:ea typeface="Barlow"/>
                <a:cs typeface="Barlow"/>
                <a:sym typeface="Barlow"/>
              </a:rPr>
              <a:t>CREDITS: This presentation template was created by </a:t>
            </a:r>
            <a:r>
              <a:rPr b="1" i="0" lang="en" sz="1000" u="sng" cap="none" strike="noStrike">
                <a:solidFill>
                  <a:schemeClr val="hlink"/>
                </a:solidFill>
                <a:latin typeface="Barlow"/>
                <a:ea typeface="Barlow"/>
                <a:cs typeface="Barlow"/>
                <a:sym typeface="Barlow"/>
                <a:hlinkClick r:id="rId2"/>
              </a:rPr>
              <a:t>Slidesgo</a:t>
            </a:r>
            <a:r>
              <a:rPr b="0" i="0" lang="en" sz="1000" u="none" cap="none" strike="noStrike">
                <a:solidFill>
                  <a:schemeClr val="dk1"/>
                </a:solidFill>
                <a:latin typeface="Barlow"/>
                <a:ea typeface="Barlow"/>
                <a:cs typeface="Barlow"/>
                <a:sym typeface="Barlow"/>
              </a:rPr>
              <a:t>, and includes icons by </a:t>
            </a:r>
            <a:r>
              <a:rPr b="1" i="0" lang="en" sz="1000" u="sng" cap="none" strike="noStrike">
                <a:solidFill>
                  <a:schemeClr val="hlink"/>
                </a:solidFill>
                <a:latin typeface="Barlow"/>
                <a:ea typeface="Barlow"/>
                <a:cs typeface="Barlow"/>
                <a:sym typeface="Barlow"/>
                <a:hlinkClick r:id="rId3"/>
              </a:rPr>
              <a:t>Flaticon</a:t>
            </a:r>
            <a:r>
              <a:rPr b="0" i="0" lang="en" sz="1000" u="none" cap="none" strike="noStrike">
                <a:solidFill>
                  <a:schemeClr val="dk1"/>
                </a:solidFill>
                <a:latin typeface="Barlow"/>
                <a:ea typeface="Barlow"/>
                <a:cs typeface="Barlow"/>
                <a:sym typeface="Barlow"/>
              </a:rPr>
              <a:t> and infographics &amp; images by </a:t>
            </a:r>
            <a:r>
              <a:rPr b="1" i="0" lang="en" sz="1000" u="sng" cap="none" strike="noStrike">
                <a:solidFill>
                  <a:schemeClr val="hlink"/>
                </a:solidFill>
                <a:latin typeface="Barlow"/>
                <a:ea typeface="Barlow"/>
                <a:cs typeface="Barlow"/>
                <a:sym typeface="Barlow"/>
                <a:hlinkClick r:id="rId4"/>
              </a:rPr>
              <a:t>Freepik</a:t>
            </a:r>
            <a:endParaRPr b="1" i="0" sz="1000" u="sng" cap="none" strike="noStrike">
              <a:solidFill>
                <a:schemeClr val="dk1"/>
              </a:solidFill>
              <a:latin typeface="Barlow"/>
              <a:ea typeface="Barlow"/>
              <a:cs typeface="Barlow"/>
              <a:sym typeface="Barlow"/>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4" name="Shape 104"/>
        <p:cNvGrpSpPr/>
        <p:nvPr/>
      </p:nvGrpSpPr>
      <p:grpSpPr>
        <a:xfrm>
          <a:off x="0" y="0"/>
          <a:ext cx="0" cy="0"/>
          <a:chOff x="0" y="0"/>
          <a:chExt cx="0" cy="0"/>
        </a:xfrm>
      </p:grpSpPr>
      <p:sp>
        <p:nvSpPr>
          <p:cNvPr id="105" name="Google Shape;105;p14"/>
          <p:cNvSpPr txBox="1"/>
          <p:nvPr>
            <p:ph idx="1" type="subTitle"/>
          </p:nvPr>
        </p:nvSpPr>
        <p:spPr>
          <a:xfrm>
            <a:off x="1290763" y="2284316"/>
            <a:ext cx="2907600" cy="444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06" name="Google Shape;106;p14"/>
          <p:cNvSpPr txBox="1"/>
          <p:nvPr>
            <p:ph idx="2" type="subTitle"/>
          </p:nvPr>
        </p:nvSpPr>
        <p:spPr>
          <a:xfrm>
            <a:off x="4945638" y="2284316"/>
            <a:ext cx="2907600" cy="444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Raleway"/>
              <a:buNone/>
              <a:defRPr sz="18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07" name="Google Shape;107;p14"/>
          <p:cNvSpPr txBox="1"/>
          <p:nvPr>
            <p:ph idx="3" type="subTitle"/>
          </p:nvPr>
        </p:nvSpPr>
        <p:spPr>
          <a:xfrm>
            <a:off x="1290763" y="2728616"/>
            <a:ext cx="2907600" cy="124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8" name="Google Shape;108;p14"/>
          <p:cNvSpPr txBox="1"/>
          <p:nvPr>
            <p:ph idx="4" type="subTitle"/>
          </p:nvPr>
        </p:nvSpPr>
        <p:spPr>
          <a:xfrm>
            <a:off x="4945638" y="2728616"/>
            <a:ext cx="2907600" cy="1247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9" name="Google Shape;109;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grpSp>
        <p:nvGrpSpPr>
          <p:cNvPr id="110" name="Google Shape;110;p14"/>
          <p:cNvGrpSpPr/>
          <p:nvPr/>
        </p:nvGrpSpPr>
        <p:grpSpPr>
          <a:xfrm>
            <a:off x="-108" y="-107"/>
            <a:ext cx="9144207" cy="5143832"/>
            <a:chOff x="-107" y="-107"/>
            <a:chExt cx="9144207" cy="5143832"/>
          </a:xfrm>
        </p:grpSpPr>
        <p:sp>
          <p:nvSpPr>
            <p:cNvPr id="111" name="Google Shape;111;p14"/>
            <p:cNvSpPr/>
            <p:nvPr/>
          </p:nvSpPr>
          <p:spPr>
            <a:xfrm>
              <a:off x="2728525" y="4676025"/>
              <a:ext cx="467700" cy="46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107" y="3273075"/>
              <a:ext cx="467700" cy="467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5969750" y="4676016"/>
              <a:ext cx="467700" cy="467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a:off x="1401425" y="-107"/>
              <a:ext cx="467700" cy="467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p:nvPr/>
          </p:nvSpPr>
          <p:spPr>
            <a:xfrm>
              <a:off x="0" y="468100"/>
              <a:ext cx="467700" cy="46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a:off x="8676400" y="1875200"/>
              <a:ext cx="467700" cy="46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4"/>
          <p:cNvGrpSpPr/>
          <p:nvPr/>
        </p:nvGrpSpPr>
        <p:grpSpPr>
          <a:xfrm>
            <a:off x="-101" y="467595"/>
            <a:ext cx="9117853" cy="3741594"/>
            <a:chOff x="-101" y="467595"/>
            <a:chExt cx="9117853" cy="3741594"/>
          </a:xfrm>
        </p:grpSpPr>
        <p:grpSp>
          <p:nvGrpSpPr>
            <p:cNvPr id="118" name="Google Shape;118;p14"/>
            <p:cNvGrpSpPr/>
            <p:nvPr/>
          </p:nvGrpSpPr>
          <p:grpSpPr>
            <a:xfrm>
              <a:off x="-101" y="3740771"/>
              <a:ext cx="448928" cy="468418"/>
              <a:chOff x="238000" y="1234100"/>
              <a:chExt cx="239825" cy="250250"/>
            </a:xfrm>
          </p:grpSpPr>
          <p:sp>
            <p:nvSpPr>
              <p:cNvPr id="119" name="Google Shape;119;p14"/>
              <p:cNvSpPr/>
              <p:nvPr/>
            </p:nvSpPr>
            <p:spPr>
              <a:xfrm>
                <a:off x="238000" y="1267075"/>
                <a:ext cx="239825" cy="217250"/>
              </a:xfrm>
              <a:custGeom>
                <a:rect b="b" l="l" r="r" t="t"/>
                <a:pathLst>
                  <a:path extrusionOk="0" h="8690" w="9593">
                    <a:moveTo>
                      <a:pt x="2044" y="430"/>
                    </a:moveTo>
                    <a:lnTo>
                      <a:pt x="2044" y="1486"/>
                    </a:lnTo>
                    <a:lnTo>
                      <a:pt x="988" y="1486"/>
                    </a:lnTo>
                    <a:lnTo>
                      <a:pt x="988" y="430"/>
                    </a:lnTo>
                    <a:close/>
                    <a:moveTo>
                      <a:pt x="4289" y="1206"/>
                    </a:moveTo>
                    <a:lnTo>
                      <a:pt x="4289" y="1486"/>
                    </a:lnTo>
                    <a:lnTo>
                      <a:pt x="3254" y="1486"/>
                    </a:lnTo>
                    <a:lnTo>
                      <a:pt x="3254" y="1206"/>
                    </a:lnTo>
                    <a:close/>
                    <a:moveTo>
                      <a:pt x="8319" y="502"/>
                    </a:moveTo>
                    <a:lnTo>
                      <a:pt x="8319" y="1486"/>
                    </a:lnTo>
                    <a:lnTo>
                      <a:pt x="7651" y="1486"/>
                    </a:lnTo>
                    <a:lnTo>
                      <a:pt x="7651" y="502"/>
                    </a:lnTo>
                    <a:close/>
                    <a:moveTo>
                      <a:pt x="9167" y="1914"/>
                    </a:moveTo>
                    <a:lnTo>
                      <a:pt x="9167" y="2530"/>
                    </a:lnTo>
                    <a:lnTo>
                      <a:pt x="425" y="2530"/>
                    </a:lnTo>
                    <a:lnTo>
                      <a:pt x="425" y="1914"/>
                    </a:lnTo>
                    <a:close/>
                    <a:moveTo>
                      <a:pt x="802" y="1"/>
                    </a:moveTo>
                    <a:cubicBezTo>
                      <a:pt x="643" y="1"/>
                      <a:pt x="564" y="112"/>
                      <a:pt x="564" y="254"/>
                    </a:cubicBezTo>
                    <a:cubicBezTo>
                      <a:pt x="569" y="543"/>
                      <a:pt x="564" y="839"/>
                      <a:pt x="564" y="1133"/>
                    </a:cubicBezTo>
                    <a:lnTo>
                      <a:pt x="564" y="1475"/>
                    </a:lnTo>
                    <a:cubicBezTo>
                      <a:pt x="549" y="1486"/>
                      <a:pt x="538" y="1491"/>
                      <a:pt x="533" y="1491"/>
                    </a:cubicBezTo>
                    <a:lnTo>
                      <a:pt x="201" y="1491"/>
                    </a:lnTo>
                    <a:cubicBezTo>
                      <a:pt x="72" y="1491"/>
                      <a:pt x="5" y="1563"/>
                      <a:pt x="5" y="1692"/>
                    </a:cubicBezTo>
                    <a:cubicBezTo>
                      <a:pt x="5" y="2038"/>
                      <a:pt x="10" y="2386"/>
                      <a:pt x="5" y="2727"/>
                    </a:cubicBezTo>
                    <a:cubicBezTo>
                      <a:pt x="0" y="2814"/>
                      <a:pt x="26" y="2871"/>
                      <a:pt x="88" y="2929"/>
                    </a:cubicBezTo>
                    <a:cubicBezTo>
                      <a:pt x="1242" y="4082"/>
                      <a:pt x="2390" y="5236"/>
                      <a:pt x="3549" y="6384"/>
                    </a:cubicBezTo>
                    <a:cubicBezTo>
                      <a:pt x="3616" y="6457"/>
                      <a:pt x="3642" y="6525"/>
                      <a:pt x="3642" y="6618"/>
                    </a:cubicBezTo>
                    <a:cubicBezTo>
                      <a:pt x="3637" y="7222"/>
                      <a:pt x="3637" y="7833"/>
                      <a:pt x="3637" y="8439"/>
                    </a:cubicBezTo>
                    <a:cubicBezTo>
                      <a:pt x="3641" y="8606"/>
                      <a:pt x="3706" y="8690"/>
                      <a:pt x="3829" y="8690"/>
                    </a:cubicBezTo>
                    <a:cubicBezTo>
                      <a:pt x="3866" y="8690"/>
                      <a:pt x="3909" y="8682"/>
                      <a:pt x="3957" y="8666"/>
                    </a:cubicBezTo>
                    <a:cubicBezTo>
                      <a:pt x="4263" y="8563"/>
                      <a:pt x="4568" y="8454"/>
                      <a:pt x="4869" y="8346"/>
                    </a:cubicBezTo>
                    <a:cubicBezTo>
                      <a:pt x="4972" y="8315"/>
                      <a:pt x="5024" y="8206"/>
                      <a:pt x="4993" y="8108"/>
                    </a:cubicBezTo>
                    <a:cubicBezTo>
                      <a:pt x="4966" y="8008"/>
                      <a:pt x="4896" y="7954"/>
                      <a:pt x="4798" y="7954"/>
                    </a:cubicBezTo>
                    <a:cubicBezTo>
                      <a:pt x="4764" y="7954"/>
                      <a:pt x="4727" y="7960"/>
                      <a:pt x="4687" y="7974"/>
                    </a:cubicBezTo>
                    <a:cubicBezTo>
                      <a:pt x="4480" y="8041"/>
                      <a:pt x="4279" y="8113"/>
                      <a:pt x="4057" y="8191"/>
                    </a:cubicBezTo>
                    <a:lnTo>
                      <a:pt x="4057" y="8041"/>
                    </a:lnTo>
                    <a:cubicBezTo>
                      <a:pt x="4057" y="7523"/>
                      <a:pt x="4050" y="7000"/>
                      <a:pt x="4057" y="6477"/>
                    </a:cubicBezTo>
                    <a:cubicBezTo>
                      <a:pt x="4057" y="6343"/>
                      <a:pt x="4014" y="6245"/>
                      <a:pt x="3921" y="6152"/>
                    </a:cubicBezTo>
                    <a:cubicBezTo>
                      <a:pt x="2892" y="5123"/>
                      <a:pt x="1863" y="4093"/>
                      <a:pt x="833" y="3063"/>
                    </a:cubicBezTo>
                    <a:cubicBezTo>
                      <a:pt x="802" y="3032"/>
                      <a:pt x="776" y="3001"/>
                      <a:pt x="740" y="2965"/>
                    </a:cubicBezTo>
                    <a:lnTo>
                      <a:pt x="8857" y="2965"/>
                    </a:lnTo>
                    <a:cubicBezTo>
                      <a:pt x="8821" y="3007"/>
                      <a:pt x="8795" y="3032"/>
                      <a:pt x="8764" y="3063"/>
                    </a:cubicBezTo>
                    <a:cubicBezTo>
                      <a:pt x="8465" y="3358"/>
                      <a:pt x="8169" y="3659"/>
                      <a:pt x="7869" y="3958"/>
                    </a:cubicBezTo>
                    <a:cubicBezTo>
                      <a:pt x="7770" y="4056"/>
                      <a:pt x="7756" y="4211"/>
                      <a:pt x="7833" y="4285"/>
                    </a:cubicBezTo>
                    <a:cubicBezTo>
                      <a:pt x="7877" y="4326"/>
                      <a:pt x="7924" y="4347"/>
                      <a:pt x="7973" y="4347"/>
                    </a:cubicBezTo>
                    <a:cubicBezTo>
                      <a:pt x="8033" y="4347"/>
                      <a:pt x="8096" y="4316"/>
                      <a:pt x="8159" y="4253"/>
                    </a:cubicBezTo>
                    <a:lnTo>
                      <a:pt x="9463" y="2950"/>
                    </a:lnTo>
                    <a:cubicBezTo>
                      <a:pt x="9509" y="2903"/>
                      <a:pt x="9545" y="2840"/>
                      <a:pt x="9592" y="2783"/>
                    </a:cubicBezTo>
                    <a:lnTo>
                      <a:pt x="9592" y="1641"/>
                    </a:lnTo>
                    <a:cubicBezTo>
                      <a:pt x="9542" y="1527"/>
                      <a:pt x="9456" y="1489"/>
                      <a:pt x="9345" y="1489"/>
                    </a:cubicBezTo>
                    <a:cubicBezTo>
                      <a:pt x="9329" y="1489"/>
                      <a:pt x="9313" y="1489"/>
                      <a:pt x="9297" y="1491"/>
                    </a:cubicBezTo>
                    <a:cubicBezTo>
                      <a:pt x="9237" y="1494"/>
                      <a:pt x="9176" y="1495"/>
                      <a:pt x="9114" y="1495"/>
                    </a:cubicBezTo>
                    <a:cubicBezTo>
                      <a:pt x="8992" y="1495"/>
                      <a:pt x="8866" y="1491"/>
                      <a:pt x="8738" y="1491"/>
                    </a:cubicBezTo>
                    <a:lnTo>
                      <a:pt x="8738" y="306"/>
                    </a:lnTo>
                    <a:cubicBezTo>
                      <a:pt x="8738" y="145"/>
                      <a:pt x="8671" y="78"/>
                      <a:pt x="8511" y="78"/>
                    </a:cubicBezTo>
                    <a:lnTo>
                      <a:pt x="7502" y="78"/>
                    </a:lnTo>
                    <a:cubicBezTo>
                      <a:pt x="7305" y="78"/>
                      <a:pt x="7228" y="156"/>
                      <a:pt x="7223" y="357"/>
                    </a:cubicBezTo>
                    <a:lnTo>
                      <a:pt x="7223" y="1355"/>
                    </a:lnTo>
                    <a:lnTo>
                      <a:pt x="7223" y="1486"/>
                    </a:lnTo>
                    <a:lnTo>
                      <a:pt x="6638" y="1486"/>
                    </a:lnTo>
                    <a:lnTo>
                      <a:pt x="6638" y="1336"/>
                    </a:lnTo>
                    <a:cubicBezTo>
                      <a:pt x="6638" y="1283"/>
                      <a:pt x="6643" y="1231"/>
                      <a:pt x="6638" y="1180"/>
                    </a:cubicBezTo>
                    <a:cubicBezTo>
                      <a:pt x="6627" y="1049"/>
                      <a:pt x="6555" y="978"/>
                      <a:pt x="6433" y="978"/>
                    </a:cubicBezTo>
                    <a:cubicBezTo>
                      <a:pt x="6429" y="978"/>
                      <a:pt x="6425" y="978"/>
                      <a:pt x="6421" y="978"/>
                    </a:cubicBezTo>
                    <a:cubicBezTo>
                      <a:pt x="6297" y="983"/>
                      <a:pt x="6230" y="1056"/>
                      <a:pt x="6223" y="1190"/>
                    </a:cubicBezTo>
                    <a:lnTo>
                      <a:pt x="6223" y="1486"/>
                    </a:lnTo>
                    <a:lnTo>
                      <a:pt x="4713" y="1486"/>
                    </a:lnTo>
                    <a:lnTo>
                      <a:pt x="4713" y="978"/>
                    </a:lnTo>
                    <a:cubicBezTo>
                      <a:pt x="4713" y="865"/>
                      <a:pt x="4640" y="787"/>
                      <a:pt x="4527" y="787"/>
                    </a:cubicBezTo>
                    <a:cubicBezTo>
                      <a:pt x="4276" y="784"/>
                      <a:pt x="4025" y="783"/>
                      <a:pt x="3774" y="783"/>
                    </a:cubicBezTo>
                    <a:cubicBezTo>
                      <a:pt x="3522" y="783"/>
                      <a:pt x="3269" y="784"/>
                      <a:pt x="3016" y="787"/>
                    </a:cubicBezTo>
                    <a:cubicBezTo>
                      <a:pt x="2902" y="787"/>
                      <a:pt x="2835" y="865"/>
                      <a:pt x="2835" y="978"/>
                    </a:cubicBezTo>
                    <a:lnTo>
                      <a:pt x="2835" y="1486"/>
                    </a:lnTo>
                    <a:lnTo>
                      <a:pt x="2467" y="1486"/>
                    </a:lnTo>
                    <a:lnTo>
                      <a:pt x="2467" y="1362"/>
                    </a:lnTo>
                    <a:lnTo>
                      <a:pt x="2467" y="249"/>
                    </a:lnTo>
                    <a:cubicBezTo>
                      <a:pt x="2467" y="63"/>
                      <a:pt x="2405" y="6"/>
                      <a:pt x="2225" y="6"/>
                    </a:cubicBezTo>
                    <a:cubicBezTo>
                      <a:pt x="1989" y="6"/>
                      <a:pt x="1754" y="7"/>
                      <a:pt x="1518" y="7"/>
                    </a:cubicBezTo>
                    <a:cubicBezTo>
                      <a:pt x="1283" y="7"/>
                      <a:pt x="1047" y="6"/>
                      <a:pt x="812" y="1"/>
                    </a:cubicBezTo>
                    <a:cubicBezTo>
                      <a:pt x="809" y="1"/>
                      <a:pt x="805" y="1"/>
                      <a:pt x="80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a:off x="360200" y="1401975"/>
                <a:ext cx="83200" cy="82375"/>
              </a:xfrm>
              <a:custGeom>
                <a:rect b="b" l="l" r="r" t="t"/>
                <a:pathLst>
                  <a:path extrusionOk="0" h="3295" w="3328">
                    <a:moveTo>
                      <a:pt x="1674" y="414"/>
                    </a:moveTo>
                    <a:cubicBezTo>
                      <a:pt x="2354" y="414"/>
                      <a:pt x="2894" y="989"/>
                      <a:pt x="2894" y="1651"/>
                    </a:cubicBezTo>
                    <a:cubicBezTo>
                      <a:pt x="2898" y="2275"/>
                      <a:pt x="2364" y="2879"/>
                      <a:pt x="1677" y="2879"/>
                    </a:cubicBezTo>
                    <a:cubicBezTo>
                      <a:pt x="1651" y="2879"/>
                      <a:pt x="1626" y="2878"/>
                      <a:pt x="1600" y="2877"/>
                    </a:cubicBezTo>
                    <a:cubicBezTo>
                      <a:pt x="938" y="2841"/>
                      <a:pt x="430" y="2334"/>
                      <a:pt x="420" y="1646"/>
                    </a:cubicBezTo>
                    <a:cubicBezTo>
                      <a:pt x="410" y="976"/>
                      <a:pt x="964" y="415"/>
                      <a:pt x="1648" y="415"/>
                    </a:cubicBezTo>
                    <a:cubicBezTo>
                      <a:pt x="1651" y="415"/>
                      <a:pt x="1654" y="415"/>
                      <a:pt x="1657" y="415"/>
                    </a:cubicBezTo>
                    <a:cubicBezTo>
                      <a:pt x="1663" y="414"/>
                      <a:pt x="1669" y="414"/>
                      <a:pt x="1674" y="414"/>
                    </a:cubicBezTo>
                    <a:close/>
                    <a:moveTo>
                      <a:pt x="1711" y="0"/>
                    </a:moveTo>
                    <a:cubicBezTo>
                      <a:pt x="1697" y="0"/>
                      <a:pt x="1682" y="1"/>
                      <a:pt x="1667" y="1"/>
                    </a:cubicBezTo>
                    <a:cubicBezTo>
                      <a:pt x="1654" y="1"/>
                      <a:pt x="1641" y="1"/>
                      <a:pt x="1628" y="1"/>
                    </a:cubicBezTo>
                    <a:cubicBezTo>
                      <a:pt x="690" y="1"/>
                      <a:pt x="1" y="752"/>
                      <a:pt x="1" y="1646"/>
                    </a:cubicBezTo>
                    <a:cubicBezTo>
                      <a:pt x="7" y="2566"/>
                      <a:pt x="683" y="3239"/>
                      <a:pt x="1553" y="3292"/>
                    </a:cubicBezTo>
                    <a:cubicBezTo>
                      <a:pt x="1590" y="3294"/>
                      <a:pt x="1626" y="3295"/>
                      <a:pt x="1663" y="3295"/>
                    </a:cubicBezTo>
                    <a:cubicBezTo>
                      <a:pt x="2647" y="3295"/>
                      <a:pt x="3298" y="2495"/>
                      <a:pt x="3312" y="1677"/>
                    </a:cubicBezTo>
                    <a:cubicBezTo>
                      <a:pt x="3328" y="751"/>
                      <a:pt x="2583" y="0"/>
                      <a:pt x="171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356325" y="1234200"/>
                <a:ext cx="47775" cy="47000"/>
              </a:xfrm>
              <a:custGeom>
                <a:rect b="b" l="l" r="r" t="t"/>
                <a:pathLst>
                  <a:path extrusionOk="0" h="1880" w="1911">
                    <a:moveTo>
                      <a:pt x="1480" y="420"/>
                    </a:moveTo>
                    <a:lnTo>
                      <a:pt x="1480" y="1455"/>
                    </a:lnTo>
                    <a:lnTo>
                      <a:pt x="425" y="1455"/>
                    </a:lnTo>
                    <a:lnTo>
                      <a:pt x="425" y="420"/>
                    </a:lnTo>
                    <a:close/>
                    <a:moveTo>
                      <a:pt x="198" y="1"/>
                    </a:moveTo>
                    <a:cubicBezTo>
                      <a:pt x="84" y="1"/>
                      <a:pt x="7" y="69"/>
                      <a:pt x="7" y="182"/>
                    </a:cubicBezTo>
                    <a:cubicBezTo>
                      <a:pt x="0" y="684"/>
                      <a:pt x="0" y="1192"/>
                      <a:pt x="7" y="1693"/>
                    </a:cubicBezTo>
                    <a:cubicBezTo>
                      <a:pt x="7" y="1796"/>
                      <a:pt x="79" y="1879"/>
                      <a:pt x="172" y="1879"/>
                    </a:cubicBezTo>
                    <a:lnTo>
                      <a:pt x="1719" y="1879"/>
                    </a:lnTo>
                    <a:cubicBezTo>
                      <a:pt x="1827" y="1879"/>
                      <a:pt x="1905" y="1801"/>
                      <a:pt x="1905" y="1698"/>
                    </a:cubicBezTo>
                    <a:cubicBezTo>
                      <a:pt x="1910" y="1192"/>
                      <a:pt x="1910" y="690"/>
                      <a:pt x="1905" y="182"/>
                    </a:cubicBezTo>
                    <a:cubicBezTo>
                      <a:pt x="1905" y="69"/>
                      <a:pt x="1827" y="1"/>
                      <a:pt x="17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a:off x="308725" y="1234125"/>
                <a:ext cx="10775" cy="25750"/>
              </a:xfrm>
              <a:custGeom>
                <a:rect b="b" l="l" r="r" t="t"/>
                <a:pathLst>
                  <a:path extrusionOk="0" h="1030" w="431">
                    <a:moveTo>
                      <a:pt x="214" y="1"/>
                    </a:moveTo>
                    <a:cubicBezTo>
                      <a:pt x="196" y="1"/>
                      <a:pt x="177" y="2"/>
                      <a:pt x="156" y="4"/>
                    </a:cubicBezTo>
                    <a:cubicBezTo>
                      <a:pt x="37" y="20"/>
                      <a:pt x="1" y="92"/>
                      <a:pt x="6" y="196"/>
                    </a:cubicBezTo>
                    <a:lnTo>
                      <a:pt x="6" y="832"/>
                    </a:lnTo>
                    <a:cubicBezTo>
                      <a:pt x="6" y="941"/>
                      <a:pt x="73" y="1018"/>
                      <a:pt x="172" y="1028"/>
                    </a:cubicBezTo>
                    <a:cubicBezTo>
                      <a:pt x="181" y="1029"/>
                      <a:pt x="190" y="1030"/>
                      <a:pt x="199" y="1030"/>
                    </a:cubicBezTo>
                    <a:cubicBezTo>
                      <a:pt x="296" y="1030"/>
                      <a:pt x="380" y="973"/>
                      <a:pt x="394" y="873"/>
                    </a:cubicBezTo>
                    <a:cubicBezTo>
                      <a:pt x="414" y="755"/>
                      <a:pt x="421" y="636"/>
                      <a:pt x="430" y="512"/>
                    </a:cubicBezTo>
                    <a:cubicBezTo>
                      <a:pt x="421" y="392"/>
                      <a:pt x="414" y="273"/>
                      <a:pt x="394" y="154"/>
                    </a:cubicBezTo>
                    <a:cubicBezTo>
                      <a:pt x="376" y="43"/>
                      <a:pt x="324" y="1"/>
                      <a:pt x="21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328250" y="1246375"/>
                <a:ext cx="10775" cy="24475"/>
              </a:xfrm>
              <a:custGeom>
                <a:rect b="b" l="l" r="r" t="t"/>
                <a:pathLst>
                  <a:path extrusionOk="0" h="979" w="431">
                    <a:moveTo>
                      <a:pt x="194" y="0"/>
                    </a:moveTo>
                    <a:cubicBezTo>
                      <a:pt x="189" y="0"/>
                      <a:pt x="183" y="0"/>
                      <a:pt x="177" y="0"/>
                    </a:cubicBezTo>
                    <a:cubicBezTo>
                      <a:pt x="48" y="5"/>
                      <a:pt x="6" y="58"/>
                      <a:pt x="6" y="218"/>
                    </a:cubicBezTo>
                    <a:lnTo>
                      <a:pt x="6" y="767"/>
                    </a:lnTo>
                    <a:cubicBezTo>
                      <a:pt x="1" y="891"/>
                      <a:pt x="68" y="953"/>
                      <a:pt x="177" y="973"/>
                    </a:cubicBezTo>
                    <a:cubicBezTo>
                      <a:pt x="192" y="977"/>
                      <a:pt x="206" y="979"/>
                      <a:pt x="221" y="979"/>
                    </a:cubicBezTo>
                    <a:cubicBezTo>
                      <a:pt x="300" y="979"/>
                      <a:pt x="377" y="921"/>
                      <a:pt x="394" y="834"/>
                    </a:cubicBezTo>
                    <a:cubicBezTo>
                      <a:pt x="421" y="719"/>
                      <a:pt x="421" y="600"/>
                      <a:pt x="430" y="487"/>
                    </a:cubicBezTo>
                    <a:cubicBezTo>
                      <a:pt x="426" y="487"/>
                      <a:pt x="426" y="482"/>
                      <a:pt x="421" y="482"/>
                    </a:cubicBezTo>
                    <a:lnTo>
                      <a:pt x="421" y="218"/>
                    </a:lnTo>
                    <a:cubicBezTo>
                      <a:pt x="410" y="63"/>
                      <a:pt x="343" y="0"/>
                      <a:pt x="19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432650" y="1234200"/>
                <a:ext cx="10500" cy="22550"/>
              </a:xfrm>
              <a:custGeom>
                <a:rect b="b" l="l" r="r" t="t"/>
                <a:pathLst>
                  <a:path extrusionOk="0" h="902" w="420">
                    <a:moveTo>
                      <a:pt x="188" y="0"/>
                    </a:moveTo>
                    <a:cubicBezTo>
                      <a:pt x="182" y="0"/>
                      <a:pt x="177" y="1"/>
                      <a:pt x="171" y="1"/>
                    </a:cubicBezTo>
                    <a:cubicBezTo>
                      <a:pt x="73" y="7"/>
                      <a:pt x="1" y="79"/>
                      <a:pt x="1" y="187"/>
                    </a:cubicBezTo>
                    <a:lnTo>
                      <a:pt x="1" y="430"/>
                    </a:lnTo>
                    <a:lnTo>
                      <a:pt x="1" y="684"/>
                    </a:lnTo>
                    <a:cubicBezTo>
                      <a:pt x="1" y="803"/>
                      <a:pt x="89" y="896"/>
                      <a:pt x="192" y="901"/>
                    </a:cubicBezTo>
                    <a:cubicBezTo>
                      <a:pt x="195" y="901"/>
                      <a:pt x="199" y="901"/>
                      <a:pt x="202" y="901"/>
                    </a:cubicBezTo>
                    <a:cubicBezTo>
                      <a:pt x="307" y="901"/>
                      <a:pt x="409" y="811"/>
                      <a:pt x="414" y="705"/>
                    </a:cubicBezTo>
                    <a:cubicBezTo>
                      <a:pt x="419" y="528"/>
                      <a:pt x="419" y="348"/>
                      <a:pt x="414" y="172"/>
                    </a:cubicBezTo>
                    <a:cubicBezTo>
                      <a:pt x="409" y="58"/>
                      <a:pt x="323" y="0"/>
                      <a:pt x="1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270950" y="1234100"/>
                <a:ext cx="10400" cy="22525"/>
              </a:xfrm>
              <a:custGeom>
                <a:rect b="b" l="l" r="r" t="t"/>
                <a:pathLst>
                  <a:path extrusionOk="0" h="901" w="416">
                    <a:moveTo>
                      <a:pt x="224" y="0"/>
                    </a:moveTo>
                    <a:cubicBezTo>
                      <a:pt x="197" y="0"/>
                      <a:pt x="168" y="3"/>
                      <a:pt x="141" y="5"/>
                    </a:cubicBezTo>
                    <a:cubicBezTo>
                      <a:pt x="53" y="16"/>
                      <a:pt x="7" y="78"/>
                      <a:pt x="7" y="166"/>
                    </a:cubicBezTo>
                    <a:cubicBezTo>
                      <a:pt x="1" y="253"/>
                      <a:pt x="7" y="346"/>
                      <a:pt x="7" y="439"/>
                    </a:cubicBezTo>
                    <a:cubicBezTo>
                      <a:pt x="7" y="532"/>
                      <a:pt x="1" y="621"/>
                      <a:pt x="7" y="709"/>
                    </a:cubicBezTo>
                    <a:cubicBezTo>
                      <a:pt x="7" y="812"/>
                      <a:pt x="71" y="901"/>
                      <a:pt x="161" y="901"/>
                    </a:cubicBezTo>
                    <a:cubicBezTo>
                      <a:pt x="166" y="901"/>
                      <a:pt x="172" y="901"/>
                      <a:pt x="177" y="900"/>
                    </a:cubicBezTo>
                    <a:cubicBezTo>
                      <a:pt x="260" y="895"/>
                      <a:pt x="379" y="880"/>
                      <a:pt x="389" y="771"/>
                    </a:cubicBezTo>
                    <a:cubicBezTo>
                      <a:pt x="410" y="580"/>
                      <a:pt x="410" y="383"/>
                      <a:pt x="415" y="191"/>
                    </a:cubicBezTo>
                    <a:cubicBezTo>
                      <a:pt x="415" y="160"/>
                      <a:pt x="389" y="129"/>
                      <a:pt x="373" y="93"/>
                    </a:cubicBezTo>
                    <a:cubicBezTo>
                      <a:pt x="342" y="15"/>
                      <a:pt x="285" y="0"/>
                      <a:pt x="2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p:nvPr/>
            </p:nvSpPr>
            <p:spPr>
              <a:xfrm>
                <a:off x="392950" y="1353725"/>
                <a:ext cx="10475" cy="10525"/>
              </a:xfrm>
              <a:custGeom>
                <a:rect b="b" l="l" r="r" t="t"/>
                <a:pathLst>
                  <a:path extrusionOk="0" h="421" w="419">
                    <a:moveTo>
                      <a:pt x="218" y="0"/>
                    </a:moveTo>
                    <a:cubicBezTo>
                      <a:pt x="109" y="6"/>
                      <a:pt x="1" y="105"/>
                      <a:pt x="5" y="208"/>
                    </a:cubicBezTo>
                    <a:cubicBezTo>
                      <a:pt x="10" y="353"/>
                      <a:pt x="93" y="420"/>
                      <a:pt x="206" y="420"/>
                    </a:cubicBezTo>
                    <a:cubicBezTo>
                      <a:pt x="210" y="420"/>
                      <a:pt x="214" y="420"/>
                      <a:pt x="218" y="420"/>
                    </a:cubicBezTo>
                    <a:cubicBezTo>
                      <a:pt x="347" y="415"/>
                      <a:pt x="419" y="348"/>
                      <a:pt x="419" y="218"/>
                    </a:cubicBezTo>
                    <a:cubicBezTo>
                      <a:pt x="419" y="93"/>
                      <a:pt x="331" y="0"/>
                      <a:pt x="2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a:off x="338750" y="1394600"/>
                <a:ext cx="10375" cy="10375"/>
              </a:xfrm>
              <a:custGeom>
                <a:rect b="b" l="l" r="r" t="t"/>
                <a:pathLst>
                  <a:path extrusionOk="0" h="415" w="415">
                    <a:moveTo>
                      <a:pt x="213" y="1"/>
                    </a:moveTo>
                    <a:cubicBezTo>
                      <a:pt x="82" y="1"/>
                      <a:pt x="1" y="73"/>
                      <a:pt x="1" y="192"/>
                    </a:cubicBezTo>
                    <a:cubicBezTo>
                      <a:pt x="1" y="312"/>
                      <a:pt x="93" y="414"/>
                      <a:pt x="203" y="414"/>
                    </a:cubicBezTo>
                    <a:cubicBezTo>
                      <a:pt x="206" y="414"/>
                      <a:pt x="210" y="414"/>
                      <a:pt x="213" y="414"/>
                    </a:cubicBezTo>
                    <a:cubicBezTo>
                      <a:pt x="321" y="414"/>
                      <a:pt x="414" y="321"/>
                      <a:pt x="414" y="213"/>
                    </a:cubicBezTo>
                    <a:cubicBezTo>
                      <a:pt x="414" y="79"/>
                      <a:pt x="342" y="1"/>
                      <a:pt x="2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365500" y="1394600"/>
                <a:ext cx="10525" cy="10375"/>
              </a:xfrm>
              <a:custGeom>
                <a:rect b="b" l="l" r="r" t="t"/>
                <a:pathLst>
                  <a:path extrusionOk="0" h="415" w="421">
                    <a:moveTo>
                      <a:pt x="208" y="1"/>
                    </a:moveTo>
                    <a:cubicBezTo>
                      <a:pt x="79" y="6"/>
                      <a:pt x="1" y="84"/>
                      <a:pt x="1" y="203"/>
                    </a:cubicBezTo>
                    <a:cubicBezTo>
                      <a:pt x="6" y="316"/>
                      <a:pt x="99" y="414"/>
                      <a:pt x="208" y="414"/>
                    </a:cubicBezTo>
                    <a:cubicBezTo>
                      <a:pt x="322" y="414"/>
                      <a:pt x="421" y="316"/>
                      <a:pt x="416" y="208"/>
                    </a:cubicBezTo>
                    <a:cubicBezTo>
                      <a:pt x="416" y="73"/>
                      <a:pt x="337" y="1"/>
                      <a:pt x="2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328375" y="1374550"/>
                <a:ext cx="10400" cy="10250"/>
              </a:xfrm>
              <a:custGeom>
                <a:rect b="b" l="l" r="r" t="t"/>
                <a:pathLst>
                  <a:path extrusionOk="0" h="410" w="416">
                    <a:moveTo>
                      <a:pt x="205" y="0"/>
                    </a:moveTo>
                    <a:cubicBezTo>
                      <a:pt x="74" y="0"/>
                      <a:pt x="1" y="72"/>
                      <a:pt x="1" y="203"/>
                    </a:cubicBezTo>
                    <a:cubicBezTo>
                      <a:pt x="1" y="308"/>
                      <a:pt x="104" y="409"/>
                      <a:pt x="215" y="409"/>
                    </a:cubicBezTo>
                    <a:cubicBezTo>
                      <a:pt x="218" y="409"/>
                      <a:pt x="221" y="409"/>
                      <a:pt x="224" y="409"/>
                    </a:cubicBezTo>
                    <a:cubicBezTo>
                      <a:pt x="342" y="409"/>
                      <a:pt x="416" y="327"/>
                      <a:pt x="416" y="198"/>
                    </a:cubicBezTo>
                    <a:cubicBezTo>
                      <a:pt x="416" y="67"/>
                      <a:pt x="348" y="0"/>
                      <a:pt x="218" y="0"/>
                    </a:cubicBezTo>
                    <a:cubicBezTo>
                      <a:pt x="214" y="0"/>
                      <a:pt x="209" y="0"/>
                      <a:pt x="2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352725" y="1374525"/>
                <a:ext cx="10600" cy="10275"/>
              </a:xfrm>
              <a:custGeom>
                <a:rect b="b" l="l" r="r" t="t"/>
                <a:pathLst>
                  <a:path extrusionOk="0" h="411" w="424">
                    <a:moveTo>
                      <a:pt x="217" y="1"/>
                    </a:moveTo>
                    <a:cubicBezTo>
                      <a:pt x="209" y="1"/>
                      <a:pt x="200" y="1"/>
                      <a:pt x="192" y="1"/>
                    </a:cubicBezTo>
                    <a:cubicBezTo>
                      <a:pt x="51" y="1"/>
                      <a:pt x="0" y="54"/>
                      <a:pt x="0" y="199"/>
                    </a:cubicBezTo>
                    <a:cubicBezTo>
                      <a:pt x="0" y="328"/>
                      <a:pt x="72" y="405"/>
                      <a:pt x="192" y="410"/>
                    </a:cubicBezTo>
                    <a:cubicBezTo>
                      <a:pt x="195" y="410"/>
                      <a:pt x="198" y="410"/>
                      <a:pt x="202" y="410"/>
                    </a:cubicBezTo>
                    <a:cubicBezTo>
                      <a:pt x="317" y="410"/>
                      <a:pt x="423" y="308"/>
                      <a:pt x="414" y="193"/>
                    </a:cubicBezTo>
                    <a:cubicBezTo>
                      <a:pt x="404" y="76"/>
                      <a:pt x="349" y="1"/>
                      <a:pt x="21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365500" y="1353725"/>
                <a:ext cx="10525" cy="10375"/>
              </a:xfrm>
              <a:custGeom>
                <a:rect b="b" l="l" r="r" t="t"/>
                <a:pathLst>
                  <a:path extrusionOk="0" h="415" w="421">
                    <a:moveTo>
                      <a:pt x="222" y="0"/>
                    </a:moveTo>
                    <a:cubicBezTo>
                      <a:pt x="110" y="0"/>
                      <a:pt x="1" y="107"/>
                      <a:pt x="1" y="218"/>
                    </a:cubicBezTo>
                    <a:cubicBezTo>
                      <a:pt x="1" y="342"/>
                      <a:pt x="84" y="415"/>
                      <a:pt x="223" y="415"/>
                    </a:cubicBezTo>
                    <a:cubicBezTo>
                      <a:pt x="342" y="415"/>
                      <a:pt x="416" y="342"/>
                      <a:pt x="416" y="213"/>
                    </a:cubicBezTo>
                    <a:cubicBezTo>
                      <a:pt x="421" y="119"/>
                      <a:pt x="316" y="6"/>
                      <a:pt x="229" y="0"/>
                    </a:cubicBezTo>
                    <a:cubicBezTo>
                      <a:pt x="227" y="0"/>
                      <a:pt x="224" y="0"/>
                      <a:pt x="2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416225" y="1381800"/>
                <a:ext cx="10375" cy="10375"/>
              </a:xfrm>
              <a:custGeom>
                <a:rect b="b" l="l" r="r" t="t"/>
                <a:pathLst>
                  <a:path extrusionOk="0" h="415" w="415">
                    <a:moveTo>
                      <a:pt x="207" y="1"/>
                    </a:moveTo>
                    <a:cubicBezTo>
                      <a:pt x="78" y="1"/>
                      <a:pt x="1" y="73"/>
                      <a:pt x="1" y="202"/>
                    </a:cubicBezTo>
                    <a:cubicBezTo>
                      <a:pt x="1" y="332"/>
                      <a:pt x="69" y="415"/>
                      <a:pt x="187" y="415"/>
                    </a:cubicBezTo>
                    <a:cubicBezTo>
                      <a:pt x="190" y="415"/>
                      <a:pt x="193" y="415"/>
                      <a:pt x="197" y="414"/>
                    </a:cubicBezTo>
                    <a:cubicBezTo>
                      <a:pt x="305" y="414"/>
                      <a:pt x="409" y="316"/>
                      <a:pt x="414" y="212"/>
                    </a:cubicBezTo>
                    <a:cubicBezTo>
                      <a:pt x="414" y="114"/>
                      <a:pt x="305" y="1"/>
                      <a:pt x="20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308850" y="1267200"/>
                <a:ext cx="10250" cy="10375"/>
              </a:xfrm>
              <a:custGeom>
                <a:rect b="b" l="l" r="r" t="t"/>
                <a:pathLst>
                  <a:path extrusionOk="0" h="415" w="410">
                    <a:moveTo>
                      <a:pt x="192" y="1"/>
                    </a:moveTo>
                    <a:cubicBezTo>
                      <a:pt x="63" y="1"/>
                      <a:pt x="1" y="68"/>
                      <a:pt x="1" y="213"/>
                    </a:cubicBezTo>
                    <a:cubicBezTo>
                      <a:pt x="1" y="337"/>
                      <a:pt x="79" y="414"/>
                      <a:pt x="203" y="414"/>
                    </a:cubicBezTo>
                    <a:cubicBezTo>
                      <a:pt x="311" y="409"/>
                      <a:pt x="409" y="311"/>
                      <a:pt x="409" y="208"/>
                    </a:cubicBezTo>
                    <a:cubicBezTo>
                      <a:pt x="409" y="94"/>
                      <a:pt x="311" y="1"/>
                      <a:pt x="19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311850" y="1353725"/>
                <a:ext cx="10500" cy="10400"/>
              </a:xfrm>
              <a:custGeom>
                <a:rect b="b" l="l" r="r" t="t"/>
                <a:pathLst>
                  <a:path extrusionOk="0" h="416" w="420">
                    <a:moveTo>
                      <a:pt x="212" y="0"/>
                    </a:moveTo>
                    <a:cubicBezTo>
                      <a:pt x="109" y="0"/>
                      <a:pt x="0" y="110"/>
                      <a:pt x="0" y="224"/>
                    </a:cubicBezTo>
                    <a:cubicBezTo>
                      <a:pt x="0" y="342"/>
                      <a:pt x="83" y="415"/>
                      <a:pt x="207" y="415"/>
                    </a:cubicBezTo>
                    <a:cubicBezTo>
                      <a:pt x="212" y="415"/>
                      <a:pt x="216" y="415"/>
                      <a:pt x="220" y="415"/>
                    </a:cubicBezTo>
                    <a:cubicBezTo>
                      <a:pt x="341" y="415"/>
                      <a:pt x="414" y="344"/>
                      <a:pt x="420" y="229"/>
                    </a:cubicBezTo>
                    <a:cubicBezTo>
                      <a:pt x="420" y="114"/>
                      <a:pt x="320" y="6"/>
                      <a:pt x="21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376500" y="1374550"/>
                <a:ext cx="10400" cy="10400"/>
              </a:xfrm>
              <a:custGeom>
                <a:rect b="b" l="l" r="r" t="t"/>
                <a:pathLst>
                  <a:path extrusionOk="0" h="416" w="416">
                    <a:moveTo>
                      <a:pt x="213" y="0"/>
                    </a:moveTo>
                    <a:cubicBezTo>
                      <a:pt x="84" y="0"/>
                      <a:pt x="7" y="67"/>
                      <a:pt x="0" y="187"/>
                    </a:cubicBezTo>
                    <a:cubicBezTo>
                      <a:pt x="0" y="301"/>
                      <a:pt x="100" y="409"/>
                      <a:pt x="208" y="415"/>
                    </a:cubicBezTo>
                    <a:cubicBezTo>
                      <a:pt x="311" y="415"/>
                      <a:pt x="415" y="306"/>
                      <a:pt x="415" y="192"/>
                    </a:cubicBezTo>
                    <a:cubicBezTo>
                      <a:pt x="415" y="74"/>
                      <a:pt x="337" y="0"/>
                      <a:pt x="21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338750" y="1353725"/>
                <a:ext cx="10375" cy="10400"/>
              </a:xfrm>
              <a:custGeom>
                <a:rect b="b" l="l" r="r" t="t"/>
                <a:pathLst>
                  <a:path extrusionOk="0" h="416" w="415">
                    <a:moveTo>
                      <a:pt x="208" y="0"/>
                    </a:moveTo>
                    <a:cubicBezTo>
                      <a:pt x="206" y="0"/>
                      <a:pt x="204" y="0"/>
                      <a:pt x="202" y="0"/>
                    </a:cubicBezTo>
                    <a:cubicBezTo>
                      <a:pt x="99" y="6"/>
                      <a:pt x="1" y="114"/>
                      <a:pt x="1" y="218"/>
                    </a:cubicBezTo>
                    <a:cubicBezTo>
                      <a:pt x="1" y="338"/>
                      <a:pt x="78" y="415"/>
                      <a:pt x="210" y="415"/>
                    </a:cubicBezTo>
                    <a:cubicBezTo>
                      <a:pt x="214" y="415"/>
                      <a:pt x="219" y="415"/>
                      <a:pt x="223" y="415"/>
                    </a:cubicBezTo>
                    <a:cubicBezTo>
                      <a:pt x="337" y="415"/>
                      <a:pt x="414" y="337"/>
                      <a:pt x="414" y="224"/>
                    </a:cubicBezTo>
                    <a:cubicBezTo>
                      <a:pt x="414" y="112"/>
                      <a:pt x="310" y="0"/>
                      <a:pt x="2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383750" y="1414150"/>
                <a:ext cx="37625" cy="57200"/>
              </a:xfrm>
              <a:custGeom>
                <a:rect b="b" l="l" r="r" t="t"/>
                <a:pathLst>
                  <a:path extrusionOk="0" h="2288" w="1505">
                    <a:moveTo>
                      <a:pt x="736" y="1"/>
                    </a:moveTo>
                    <a:cubicBezTo>
                      <a:pt x="726" y="1"/>
                      <a:pt x="715" y="2"/>
                      <a:pt x="704" y="5"/>
                    </a:cubicBezTo>
                    <a:cubicBezTo>
                      <a:pt x="637" y="21"/>
                      <a:pt x="575" y="78"/>
                      <a:pt x="518" y="124"/>
                    </a:cubicBezTo>
                    <a:cubicBezTo>
                      <a:pt x="482" y="150"/>
                      <a:pt x="462" y="197"/>
                      <a:pt x="431" y="228"/>
                    </a:cubicBezTo>
                    <a:cubicBezTo>
                      <a:pt x="362" y="279"/>
                      <a:pt x="280" y="321"/>
                      <a:pt x="223" y="388"/>
                    </a:cubicBezTo>
                    <a:cubicBezTo>
                      <a:pt x="1" y="615"/>
                      <a:pt x="42" y="1009"/>
                      <a:pt x="290" y="1210"/>
                    </a:cubicBezTo>
                    <a:cubicBezTo>
                      <a:pt x="431" y="1319"/>
                      <a:pt x="580" y="1355"/>
                      <a:pt x="746" y="1365"/>
                    </a:cubicBezTo>
                    <a:cubicBezTo>
                      <a:pt x="844" y="1370"/>
                      <a:pt x="916" y="1427"/>
                      <a:pt x="921" y="1516"/>
                    </a:cubicBezTo>
                    <a:cubicBezTo>
                      <a:pt x="927" y="1568"/>
                      <a:pt x="885" y="1645"/>
                      <a:pt x="839" y="1681"/>
                    </a:cubicBezTo>
                    <a:cubicBezTo>
                      <a:pt x="795" y="1710"/>
                      <a:pt x="751" y="1723"/>
                      <a:pt x="708" y="1723"/>
                    </a:cubicBezTo>
                    <a:cubicBezTo>
                      <a:pt x="604" y="1723"/>
                      <a:pt x="515" y="1643"/>
                      <a:pt x="493" y="1511"/>
                    </a:cubicBezTo>
                    <a:cubicBezTo>
                      <a:pt x="473" y="1397"/>
                      <a:pt x="407" y="1344"/>
                      <a:pt x="286" y="1344"/>
                    </a:cubicBezTo>
                    <a:cubicBezTo>
                      <a:pt x="274" y="1344"/>
                      <a:pt x="262" y="1345"/>
                      <a:pt x="249" y="1346"/>
                    </a:cubicBezTo>
                    <a:cubicBezTo>
                      <a:pt x="151" y="1351"/>
                      <a:pt x="83" y="1427"/>
                      <a:pt x="78" y="1537"/>
                    </a:cubicBezTo>
                    <a:cubicBezTo>
                      <a:pt x="68" y="1769"/>
                      <a:pt x="213" y="1986"/>
                      <a:pt x="446" y="2091"/>
                    </a:cubicBezTo>
                    <a:cubicBezTo>
                      <a:pt x="472" y="2100"/>
                      <a:pt x="493" y="2132"/>
                      <a:pt x="518" y="2153"/>
                    </a:cubicBezTo>
                    <a:cubicBezTo>
                      <a:pt x="565" y="2199"/>
                      <a:pt x="611" y="2277"/>
                      <a:pt x="668" y="2287"/>
                    </a:cubicBezTo>
                    <a:cubicBezTo>
                      <a:pt x="672" y="2287"/>
                      <a:pt x="677" y="2287"/>
                      <a:pt x="682" y="2287"/>
                    </a:cubicBezTo>
                    <a:cubicBezTo>
                      <a:pt x="748" y="2287"/>
                      <a:pt x="837" y="2257"/>
                      <a:pt x="875" y="2209"/>
                    </a:cubicBezTo>
                    <a:cubicBezTo>
                      <a:pt x="932" y="2127"/>
                      <a:pt x="1009" y="2084"/>
                      <a:pt x="1087" y="2028"/>
                    </a:cubicBezTo>
                    <a:cubicBezTo>
                      <a:pt x="1155" y="1971"/>
                      <a:pt x="1227" y="1904"/>
                      <a:pt x="1269" y="1831"/>
                    </a:cubicBezTo>
                    <a:cubicBezTo>
                      <a:pt x="1505" y="1430"/>
                      <a:pt x="1194" y="952"/>
                      <a:pt x="779" y="952"/>
                    </a:cubicBezTo>
                    <a:cubicBezTo>
                      <a:pt x="776" y="952"/>
                      <a:pt x="774" y="952"/>
                      <a:pt x="772" y="952"/>
                    </a:cubicBezTo>
                    <a:cubicBezTo>
                      <a:pt x="710" y="952"/>
                      <a:pt x="642" y="926"/>
                      <a:pt x="580" y="895"/>
                    </a:cubicBezTo>
                    <a:cubicBezTo>
                      <a:pt x="498" y="854"/>
                      <a:pt x="472" y="756"/>
                      <a:pt x="518" y="682"/>
                    </a:cubicBezTo>
                    <a:cubicBezTo>
                      <a:pt x="566" y="609"/>
                      <a:pt x="634" y="584"/>
                      <a:pt x="710" y="584"/>
                    </a:cubicBezTo>
                    <a:cubicBezTo>
                      <a:pt x="730" y="584"/>
                      <a:pt x="751" y="586"/>
                      <a:pt x="772" y="589"/>
                    </a:cubicBezTo>
                    <a:cubicBezTo>
                      <a:pt x="865" y="605"/>
                      <a:pt x="921" y="663"/>
                      <a:pt x="932" y="761"/>
                    </a:cubicBezTo>
                    <a:cubicBezTo>
                      <a:pt x="942" y="911"/>
                      <a:pt x="1056" y="973"/>
                      <a:pt x="1155" y="973"/>
                    </a:cubicBezTo>
                    <a:cubicBezTo>
                      <a:pt x="1158" y="973"/>
                      <a:pt x="1161" y="973"/>
                      <a:pt x="1165" y="973"/>
                    </a:cubicBezTo>
                    <a:cubicBezTo>
                      <a:pt x="1287" y="973"/>
                      <a:pt x="1346" y="886"/>
                      <a:pt x="1346" y="735"/>
                    </a:cubicBezTo>
                    <a:cubicBezTo>
                      <a:pt x="1346" y="491"/>
                      <a:pt x="1195" y="341"/>
                      <a:pt x="1009" y="222"/>
                    </a:cubicBezTo>
                    <a:cubicBezTo>
                      <a:pt x="968" y="197"/>
                      <a:pt x="932" y="160"/>
                      <a:pt x="906" y="124"/>
                    </a:cubicBezTo>
                    <a:cubicBezTo>
                      <a:pt x="861" y="57"/>
                      <a:pt x="808" y="1"/>
                      <a:pt x="73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 name="Google Shape;138;p14"/>
            <p:cNvGrpSpPr/>
            <p:nvPr/>
          </p:nvGrpSpPr>
          <p:grpSpPr>
            <a:xfrm>
              <a:off x="8702752" y="467595"/>
              <a:ext cx="415000" cy="468699"/>
              <a:chOff x="877325" y="1234025"/>
              <a:chExt cx="221700" cy="250400"/>
            </a:xfrm>
          </p:grpSpPr>
          <p:sp>
            <p:nvSpPr>
              <p:cNvPr id="139" name="Google Shape;139;p14"/>
              <p:cNvSpPr/>
              <p:nvPr/>
            </p:nvSpPr>
            <p:spPr>
              <a:xfrm>
                <a:off x="877325" y="1234025"/>
                <a:ext cx="221700" cy="250400"/>
              </a:xfrm>
              <a:custGeom>
                <a:rect b="b" l="l" r="r" t="t"/>
                <a:pathLst>
                  <a:path extrusionOk="0" h="10016" w="8868">
                    <a:moveTo>
                      <a:pt x="4455" y="415"/>
                    </a:moveTo>
                    <a:cubicBezTo>
                      <a:pt x="4527" y="415"/>
                      <a:pt x="4599" y="418"/>
                      <a:pt x="4672" y="422"/>
                    </a:cubicBezTo>
                    <a:cubicBezTo>
                      <a:pt x="6198" y="526"/>
                      <a:pt x="7626" y="1808"/>
                      <a:pt x="7595" y="3620"/>
                    </a:cubicBezTo>
                    <a:cubicBezTo>
                      <a:pt x="7570" y="5299"/>
                      <a:pt x="6230" y="6713"/>
                      <a:pt x="4419" y="6713"/>
                    </a:cubicBezTo>
                    <a:cubicBezTo>
                      <a:pt x="4412" y="6713"/>
                      <a:pt x="4405" y="6713"/>
                      <a:pt x="4398" y="6713"/>
                    </a:cubicBezTo>
                    <a:cubicBezTo>
                      <a:pt x="2727" y="6698"/>
                      <a:pt x="1300" y="5311"/>
                      <a:pt x="1309" y="3558"/>
                    </a:cubicBezTo>
                    <a:cubicBezTo>
                      <a:pt x="1270" y="1984"/>
                      <a:pt x="2615" y="415"/>
                      <a:pt x="4455" y="415"/>
                    </a:cubicBezTo>
                    <a:close/>
                    <a:moveTo>
                      <a:pt x="1956" y="6113"/>
                    </a:moveTo>
                    <a:cubicBezTo>
                      <a:pt x="2406" y="6553"/>
                      <a:pt x="2939" y="6843"/>
                      <a:pt x="3549" y="7018"/>
                    </a:cubicBezTo>
                    <a:cubicBezTo>
                      <a:pt x="3105" y="7784"/>
                      <a:pt x="2665" y="8544"/>
                      <a:pt x="2215" y="9327"/>
                    </a:cubicBezTo>
                    <a:cubicBezTo>
                      <a:pt x="2100" y="9057"/>
                      <a:pt x="1997" y="8814"/>
                      <a:pt x="1899" y="8565"/>
                    </a:cubicBezTo>
                    <a:cubicBezTo>
                      <a:pt x="1889" y="8539"/>
                      <a:pt x="1899" y="8498"/>
                      <a:pt x="1914" y="8472"/>
                    </a:cubicBezTo>
                    <a:cubicBezTo>
                      <a:pt x="1997" y="8322"/>
                      <a:pt x="2091" y="8178"/>
                      <a:pt x="2179" y="8033"/>
                    </a:cubicBezTo>
                    <a:cubicBezTo>
                      <a:pt x="2246" y="7923"/>
                      <a:pt x="2220" y="7774"/>
                      <a:pt x="2122" y="7712"/>
                    </a:cubicBezTo>
                    <a:cubicBezTo>
                      <a:pt x="2094" y="7695"/>
                      <a:pt x="2062" y="7686"/>
                      <a:pt x="2028" y="7686"/>
                    </a:cubicBezTo>
                    <a:cubicBezTo>
                      <a:pt x="1952" y="7686"/>
                      <a:pt x="1868" y="7728"/>
                      <a:pt x="1821" y="7799"/>
                    </a:cubicBezTo>
                    <a:cubicBezTo>
                      <a:pt x="1749" y="7914"/>
                      <a:pt x="1672" y="8023"/>
                      <a:pt x="1615" y="8136"/>
                    </a:cubicBezTo>
                    <a:cubicBezTo>
                      <a:pt x="1558" y="8265"/>
                      <a:pt x="1460" y="8317"/>
                      <a:pt x="1331" y="8327"/>
                    </a:cubicBezTo>
                    <a:cubicBezTo>
                      <a:pt x="1118" y="8348"/>
                      <a:pt x="906" y="8379"/>
                      <a:pt x="699" y="8405"/>
                    </a:cubicBezTo>
                    <a:cubicBezTo>
                      <a:pt x="679" y="8405"/>
                      <a:pt x="663" y="8415"/>
                      <a:pt x="622" y="8436"/>
                    </a:cubicBezTo>
                    <a:cubicBezTo>
                      <a:pt x="1071" y="7650"/>
                      <a:pt x="1517" y="6879"/>
                      <a:pt x="1956" y="6113"/>
                    </a:cubicBezTo>
                    <a:close/>
                    <a:moveTo>
                      <a:pt x="6943" y="6113"/>
                    </a:moveTo>
                    <a:cubicBezTo>
                      <a:pt x="7389" y="6884"/>
                      <a:pt x="7823" y="7639"/>
                      <a:pt x="8268" y="8415"/>
                    </a:cubicBezTo>
                    <a:cubicBezTo>
                      <a:pt x="7974" y="8379"/>
                      <a:pt x="7694" y="8343"/>
                      <a:pt x="7415" y="8302"/>
                    </a:cubicBezTo>
                    <a:cubicBezTo>
                      <a:pt x="7389" y="8296"/>
                      <a:pt x="7368" y="8260"/>
                      <a:pt x="7353" y="8234"/>
                    </a:cubicBezTo>
                    <a:cubicBezTo>
                      <a:pt x="7265" y="8095"/>
                      <a:pt x="7176" y="7950"/>
                      <a:pt x="7088" y="7810"/>
                    </a:cubicBezTo>
                    <a:cubicBezTo>
                      <a:pt x="7032" y="7720"/>
                      <a:pt x="6967" y="7688"/>
                      <a:pt x="6900" y="7688"/>
                    </a:cubicBezTo>
                    <a:cubicBezTo>
                      <a:pt x="6856" y="7688"/>
                      <a:pt x="6811" y="7702"/>
                      <a:pt x="6768" y="7722"/>
                    </a:cubicBezTo>
                    <a:cubicBezTo>
                      <a:pt x="6664" y="7774"/>
                      <a:pt x="6649" y="7909"/>
                      <a:pt x="6726" y="8038"/>
                    </a:cubicBezTo>
                    <a:cubicBezTo>
                      <a:pt x="6799" y="8157"/>
                      <a:pt x="6866" y="8276"/>
                      <a:pt x="6949" y="8389"/>
                    </a:cubicBezTo>
                    <a:cubicBezTo>
                      <a:pt x="7011" y="8477"/>
                      <a:pt x="7011" y="8560"/>
                      <a:pt x="6969" y="8654"/>
                    </a:cubicBezTo>
                    <a:cubicBezTo>
                      <a:pt x="6871" y="8871"/>
                      <a:pt x="6783" y="9093"/>
                      <a:pt x="6685" y="9327"/>
                    </a:cubicBezTo>
                    <a:cubicBezTo>
                      <a:pt x="6240" y="8560"/>
                      <a:pt x="5801" y="7799"/>
                      <a:pt x="5350" y="7018"/>
                    </a:cubicBezTo>
                    <a:cubicBezTo>
                      <a:pt x="5956" y="6853"/>
                      <a:pt x="6489" y="6553"/>
                      <a:pt x="6943" y="6113"/>
                    </a:cubicBezTo>
                    <a:close/>
                    <a:moveTo>
                      <a:pt x="4451" y="1"/>
                    </a:moveTo>
                    <a:cubicBezTo>
                      <a:pt x="4132" y="1"/>
                      <a:pt x="3816" y="35"/>
                      <a:pt x="3504" y="122"/>
                    </a:cubicBezTo>
                    <a:cubicBezTo>
                      <a:pt x="2945" y="282"/>
                      <a:pt x="2453" y="552"/>
                      <a:pt x="2033" y="939"/>
                    </a:cubicBezTo>
                    <a:cubicBezTo>
                      <a:pt x="1656" y="1280"/>
                      <a:pt x="1372" y="1695"/>
                      <a:pt x="1164" y="2166"/>
                    </a:cubicBezTo>
                    <a:cubicBezTo>
                      <a:pt x="896" y="2797"/>
                      <a:pt x="834" y="3453"/>
                      <a:pt x="927" y="4121"/>
                    </a:cubicBezTo>
                    <a:cubicBezTo>
                      <a:pt x="1009" y="4706"/>
                      <a:pt x="1237" y="5239"/>
                      <a:pt x="1604" y="5710"/>
                    </a:cubicBezTo>
                    <a:cubicBezTo>
                      <a:pt x="1651" y="5762"/>
                      <a:pt x="1651" y="5808"/>
                      <a:pt x="1615" y="5865"/>
                    </a:cubicBezTo>
                    <a:cubicBezTo>
                      <a:pt x="1470" y="6108"/>
                      <a:pt x="1331" y="6356"/>
                      <a:pt x="1190" y="6600"/>
                    </a:cubicBezTo>
                    <a:cubicBezTo>
                      <a:pt x="983" y="6956"/>
                      <a:pt x="777" y="7309"/>
                      <a:pt x="574" y="7665"/>
                    </a:cubicBezTo>
                    <a:cubicBezTo>
                      <a:pt x="404" y="7955"/>
                      <a:pt x="238" y="8245"/>
                      <a:pt x="73" y="8534"/>
                    </a:cubicBezTo>
                    <a:cubicBezTo>
                      <a:pt x="27" y="8618"/>
                      <a:pt x="1" y="8711"/>
                      <a:pt x="68" y="8799"/>
                    </a:cubicBezTo>
                    <a:cubicBezTo>
                      <a:pt x="118" y="8872"/>
                      <a:pt x="188" y="8891"/>
                      <a:pt x="262" y="8891"/>
                    </a:cubicBezTo>
                    <a:cubicBezTo>
                      <a:pt x="287" y="8891"/>
                      <a:pt x="312" y="8889"/>
                      <a:pt x="337" y="8886"/>
                    </a:cubicBezTo>
                    <a:cubicBezTo>
                      <a:pt x="502" y="8866"/>
                      <a:pt x="663" y="8840"/>
                      <a:pt x="823" y="8814"/>
                    </a:cubicBezTo>
                    <a:cubicBezTo>
                      <a:pt x="1045" y="8783"/>
                      <a:pt x="1273" y="8752"/>
                      <a:pt x="1501" y="8721"/>
                    </a:cubicBezTo>
                    <a:cubicBezTo>
                      <a:pt x="1511" y="8742"/>
                      <a:pt x="1522" y="8757"/>
                      <a:pt x="1532" y="8773"/>
                    </a:cubicBezTo>
                    <a:cubicBezTo>
                      <a:pt x="1682" y="9140"/>
                      <a:pt x="1837" y="9507"/>
                      <a:pt x="1987" y="9874"/>
                    </a:cubicBezTo>
                    <a:cubicBezTo>
                      <a:pt x="2018" y="9952"/>
                      <a:pt x="2064" y="10010"/>
                      <a:pt x="2158" y="10014"/>
                    </a:cubicBezTo>
                    <a:cubicBezTo>
                      <a:pt x="2267" y="10014"/>
                      <a:pt x="2334" y="9972"/>
                      <a:pt x="2386" y="9885"/>
                    </a:cubicBezTo>
                    <a:cubicBezTo>
                      <a:pt x="2473" y="9730"/>
                      <a:pt x="2561" y="9580"/>
                      <a:pt x="2649" y="9430"/>
                    </a:cubicBezTo>
                    <a:cubicBezTo>
                      <a:pt x="3069" y="8706"/>
                      <a:pt x="3482" y="7976"/>
                      <a:pt x="3896" y="7252"/>
                    </a:cubicBezTo>
                    <a:cubicBezTo>
                      <a:pt x="3964" y="7136"/>
                      <a:pt x="4029" y="7102"/>
                      <a:pt x="4140" y="7102"/>
                    </a:cubicBezTo>
                    <a:cubicBezTo>
                      <a:pt x="4163" y="7102"/>
                      <a:pt x="4189" y="7104"/>
                      <a:pt x="4218" y="7106"/>
                    </a:cubicBezTo>
                    <a:cubicBezTo>
                      <a:pt x="4272" y="7112"/>
                      <a:pt x="4328" y="7114"/>
                      <a:pt x="4384" y="7114"/>
                    </a:cubicBezTo>
                    <a:cubicBezTo>
                      <a:pt x="4463" y="7114"/>
                      <a:pt x="4543" y="7110"/>
                      <a:pt x="4624" y="7110"/>
                    </a:cubicBezTo>
                    <a:cubicBezTo>
                      <a:pt x="4647" y="7110"/>
                      <a:pt x="4670" y="7111"/>
                      <a:pt x="4693" y="7111"/>
                    </a:cubicBezTo>
                    <a:cubicBezTo>
                      <a:pt x="4697" y="7112"/>
                      <a:pt x="4700" y="7112"/>
                      <a:pt x="4704" y="7112"/>
                    </a:cubicBezTo>
                    <a:cubicBezTo>
                      <a:pt x="4747" y="7112"/>
                      <a:pt x="4793" y="7098"/>
                      <a:pt x="4836" y="7098"/>
                    </a:cubicBezTo>
                    <a:cubicBezTo>
                      <a:pt x="4878" y="7098"/>
                      <a:pt x="4917" y="7111"/>
                      <a:pt x="4946" y="7164"/>
                    </a:cubicBezTo>
                    <a:cubicBezTo>
                      <a:pt x="5283" y="7743"/>
                      <a:pt x="5619" y="8327"/>
                      <a:pt x="5956" y="8912"/>
                    </a:cubicBezTo>
                    <a:cubicBezTo>
                      <a:pt x="6142" y="9233"/>
                      <a:pt x="6322" y="9554"/>
                      <a:pt x="6508" y="9874"/>
                    </a:cubicBezTo>
                    <a:cubicBezTo>
                      <a:pt x="6553" y="9948"/>
                      <a:pt x="6606" y="10015"/>
                      <a:pt x="6705" y="10015"/>
                    </a:cubicBezTo>
                    <a:cubicBezTo>
                      <a:pt x="6712" y="10015"/>
                      <a:pt x="6719" y="10015"/>
                      <a:pt x="6726" y="10014"/>
                    </a:cubicBezTo>
                    <a:cubicBezTo>
                      <a:pt x="6830" y="10003"/>
                      <a:pt x="6881" y="9952"/>
                      <a:pt x="6918" y="9864"/>
                    </a:cubicBezTo>
                    <a:cubicBezTo>
                      <a:pt x="7011" y="9647"/>
                      <a:pt x="7098" y="9430"/>
                      <a:pt x="7186" y="9212"/>
                    </a:cubicBezTo>
                    <a:cubicBezTo>
                      <a:pt x="7260" y="9047"/>
                      <a:pt x="7327" y="8881"/>
                      <a:pt x="7394" y="8721"/>
                    </a:cubicBezTo>
                    <a:cubicBezTo>
                      <a:pt x="7575" y="8747"/>
                      <a:pt x="7740" y="8768"/>
                      <a:pt x="7905" y="8793"/>
                    </a:cubicBezTo>
                    <a:cubicBezTo>
                      <a:pt x="8123" y="8819"/>
                      <a:pt x="8335" y="8840"/>
                      <a:pt x="8547" y="8876"/>
                    </a:cubicBezTo>
                    <a:cubicBezTo>
                      <a:pt x="8585" y="8883"/>
                      <a:pt x="8620" y="8888"/>
                      <a:pt x="8653" y="8888"/>
                    </a:cubicBezTo>
                    <a:cubicBezTo>
                      <a:pt x="8740" y="8888"/>
                      <a:pt x="8812" y="8857"/>
                      <a:pt x="8868" y="8768"/>
                    </a:cubicBezTo>
                    <a:lnTo>
                      <a:pt x="8868" y="8596"/>
                    </a:lnTo>
                    <a:cubicBezTo>
                      <a:pt x="8707" y="8317"/>
                      <a:pt x="8542" y="8043"/>
                      <a:pt x="8382" y="7763"/>
                    </a:cubicBezTo>
                    <a:cubicBezTo>
                      <a:pt x="8175" y="7412"/>
                      <a:pt x="7974" y="7054"/>
                      <a:pt x="7766" y="6698"/>
                    </a:cubicBezTo>
                    <a:cubicBezTo>
                      <a:pt x="7590" y="6392"/>
                      <a:pt x="7415" y="6087"/>
                      <a:pt x="7244" y="5782"/>
                    </a:cubicBezTo>
                    <a:cubicBezTo>
                      <a:pt x="7725" y="5177"/>
                      <a:pt x="7979" y="4484"/>
                      <a:pt x="8010" y="3718"/>
                    </a:cubicBezTo>
                    <a:cubicBezTo>
                      <a:pt x="8020" y="3391"/>
                      <a:pt x="7979" y="3061"/>
                      <a:pt x="7912" y="2739"/>
                    </a:cubicBezTo>
                    <a:cubicBezTo>
                      <a:pt x="7797" y="2171"/>
                      <a:pt x="7533" y="1664"/>
                      <a:pt x="7150" y="1235"/>
                    </a:cubicBezTo>
                    <a:cubicBezTo>
                      <a:pt x="6902" y="950"/>
                      <a:pt x="6618" y="702"/>
                      <a:pt x="6286" y="504"/>
                    </a:cubicBezTo>
                    <a:cubicBezTo>
                      <a:pt x="5826" y="231"/>
                      <a:pt x="5335" y="55"/>
                      <a:pt x="4807" y="14"/>
                    </a:cubicBezTo>
                    <a:cubicBezTo>
                      <a:pt x="4688" y="6"/>
                      <a:pt x="4570" y="1"/>
                      <a:pt x="445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948325" y="1284150"/>
                <a:ext cx="81375" cy="75800"/>
              </a:xfrm>
              <a:custGeom>
                <a:rect b="b" l="l" r="r" t="t"/>
                <a:pathLst>
                  <a:path extrusionOk="0" h="3032" w="3255">
                    <a:moveTo>
                      <a:pt x="1610" y="672"/>
                    </a:moveTo>
                    <a:cubicBezTo>
                      <a:pt x="1677" y="813"/>
                      <a:pt x="1739" y="932"/>
                      <a:pt x="1786" y="1061"/>
                    </a:cubicBezTo>
                    <a:cubicBezTo>
                      <a:pt x="1848" y="1221"/>
                      <a:pt x="1967" y="1283"/>
                      <a:pt x="2127" y="1299"/>
                    </a:cubicBezTo>
                    <a:cubicBezTo>
                      <a:pt x="2252" y="1309"/>
                      <a:pt x="2376" y="1330"/>
                      <a:pt x="2505" y="1345"/>
                    </a:cubicBezTo>
                    <a:cubicBezTo>
                      <a:pt x="2515" y="1355"/>
                      <a:pt x="2520" y="1366"/>
                      <a:pt x="2531" y="1376"/>
                    </a:cubicBezTo>
                    <a:cubicBezTo>
                      <a:pt x="2427" y="1470"/>
                      <a:pt x="2334" y="1568"/>
                      <a:pt x="2226" y="1651"/>
                    </a:cubicBezTo>
                    <a:cubicBezTo>
                      <a:pt x="2080" y="1759"/>
                      <a:pt x="2075" y="1894"/>
                      <a:pt x="2111" y="2054"/>
                    </a:cubicBezTo>
                    <a:cubicBezTo>
                      <a:pt x="2142" y="2169"/>
                      <a:pt x="2159" y="2293"/>
                      <a:pt x="2178" y="2437"/>
                    </a:cubicBezTo>
                    <a:cubicBezTo>
                      <a:pt x="2044" y="2365"/>
                      <a:pt x="1930" y="2308"/>
                      <a:pt x="1817" y="2241"/>
                    </a:cubicBezTo>
                    <a:cubicBezTo>
                      <a:pt x="1749" y="2199"/>
                      <a:pt x="1682" y="2175"/>
                      <a:pt x="1614" y="2175"/>
                    </a:cubicBezTo>
                    <a:cubicBezTo>
                      <a:pt x="1562" y="2175"/>
                      <a:pt x="1510" y="2189"/>
                      <a:pt x="1455" y="2220"/>
                    </a:cubicBezTo>
                    <a:cubicBezTo>
                      <a:pt x="1320" y="2298"/>
                      <a:pt x="1180" y="2360"/>
                      <a:pt x="1036" y="2432"/>
                    </a:cubicBezTo>
                    <a:lnTo>
                      <a:pt x="1129" y="1935"/>
                    </a:lnTo>
                    <a:cubicBezTo>
                      <a:pt x="1154" y="1775"/>
                      <a:pt x="1046" y="1682"/>
                      <a:pt x="943" y="1594"/>
                    </a:cubicBezTo>
                    <a:cubicBezTo>
                      <a:pt x="860" y="1517"/>
                      <a:pt x="777" y="1443"/>
                      <a:pt x="678" y="1350"/>
                    </a:cubicBezTo>
                    <a:cubicBezTo>
                      <a:pt x="870" y="1324"/>
                      <a:pt x="1036" y="1293"/>
                      <a:pt x="1206" y="1273"/>
                    </a:cubicBezTo>
                    <a:cubicBezTo>
                      <a:pt x="1289" y="1268"/>
                      <a:pt x="1335" y="1231"/>
                      <a:pt x="1371" y="1159"/>
                    </a:cubicBezTo>
                    <a:cubicBezTo>
                      <a:pt x="1445" y="1004"/>
                      <a:pt x="1522" y="849"/>
                      <a:pt x="1610" y="672"/>
                    </a:cubicBezTo>
                    <a:close/>
                    <a:moveTo>
                      <a:pt x="1615" y="1"/>
                    </a:moveTo>
                    <a:cubicBezTo>
                      <a:pt x="1507" y="6"/>
                      <a:pt x="1440" y="52"/>
                      <a:pt x="1397" y="145"/>
                    </a:cubicBezTo>
                    <a:cubicBezTo>
                      <a:pt x="1294" y="368"/>
                      <a:pt x="1185" y="590"/>
                      <a:pt x="1077" y="813"/>
                    </a:cubicBezTo>
                    <a:cubicBezTo>
                      <a:pt x="1067" y="839"/>
                      <a:pt x="1036" y="875"/>
                      <a:pt x="1010" y="880"/>
                    </a:cubicBezTo>
                    <a:cubicBezTo>
                      <a:pt x="777" y="916"/>
                      <a:pt x="544" y="947"/>
                      <a:pt x="311" y="978"/>
                    </a:cubicBezTo>
                    <a:cubicBezTo>
                      <a:pt x="203" y="999"/>
                      <a:pt x="79" y="999"/>
                      <a:pt x="37" y="1133"/>
                    </a:cubicBezTo>
                    <a:cubicBezTo>
                      <a:pt x="0" y="1257"/>
                      <a:pt x="58" y="1345"/>
                      <a:pt x="151" y="1429"/>
                    </a:cubicBezTo>
                    <a:cubicBezTo>
                      <a:pt x="316" y="1579"/>
                      <a:pt x="477" y="1734"/>
                      <a:pt x="633" y="1889"/>
                    </a:cubicBezTo>
                    <a:cubicBezTo>
                      <a:pt x="664" y="1920"/>
                      <a:pt x="688" y="1982"/>
                      <a:pt x="683" y="2023"/>
                    </a:cubicBezTo>
                    <a:cubicBezTo>
                      <a:pt x="652" y="2272"/>
                      <a:pt x="616" y="2515"/>
                      <a:pt x="564" y="2752"/>
                    </a:cubicBezTo>
                    <a:cubicBezTo>
                      <a:pt x="539" y="2856"/>
                      <a:pt x="564" y="2924"/>
                      <a:pt x="637" y="2986"/>
                    </a:cubicBezTo>
                    <a:cubicBezTo>
                      <a:pt x="677" y="3017"/>
                      <a:pt x="718" y="3032"/>
                      <a:pt x="760" y="3032"/>
                    </a:cubicBezTo>
                    <a:cubicBezTo>
                      <a:pt x="800" y="3032"/>
                      <a:pt x="840" y="3019"/>
                      <a:pt x="881" y="2996"/>
                    </a:cubicBezTo>
                    <a:cubicBezTo>
                      <a:pt x="1098" y="2883"/>
                      <a:pt x="1315" y="2778"/>
                      <a:pt x="1527" y="2659"/>
                    </a:cubicBezTo>
                    <a:cubicBezTo>
                      <a:pt x="1561" y="2639"/>
                      <a:pt x="1591" y="2630"/>
                      <a:pt x="1619" y="2630"/>
                    </a:cubicBezTo>
                    <a:cubicBezTo>
                      <a:pt x="1656" y="2630"/>
                      <a:pt x="1689" y="2644"/>
                      <a:pt x="1724" y="2665"/>
                    </a:cubicBezTo>
                    <a:cubicBezTo>
                      <a:pt x="1925" y="2773"/>
                      <a:pt x="2123" y="2897"/>
                      <a:pt x="2334" y="2991"/>
                    </a:cubicBezTo>
                    <a:cubicBezTo>
                      <a:pt x="2367" y="3008"/>
                      <a:pt x="2407" y="3016"/>
                      <a:pt x="2450" y="3016"/>
                    </a:cubicBezTo>
                    <a:cubicBezTo>
                      <a:pt x="2495" y="3016"/>
                      <a:pt x="2542" y="3007"/>
                      <a:pt x="2582" y="2991"/>
                    </a:cubicBezTo>
                    <a:cubicBezTo>
                      <a:pt x="2670" y="2960"/>
                      <a:pt x="2675" y="2856"/>
                      <a:pt x="2665" y="2773"/>
                    </a:cubicBezTo>
                    <a:cubicBezTo>
                      <a:pt x="2619" y="2499"/>
                      <a:pt x="2572" y="2231"/>
                      <a:pt x="2526" y="1961"/>
                    </a:cubicBezTo>
                    <a:cubicBezTo>
                      <a:pt x="2737" y="1749"/>
                      <a:pt x="2949" y="1542"/>
                      <a:pt x="3152" y="1330"/>
                    </a:cubicBezTo>
                    <a:cubicBezTo>
                      <a:pt x="3255" y="1216"/>
                      <a:pt x="3188" y="1035"/>
                      <a:pt x="3038" y="1004"/>
                    </a:cubicBezTo>
                    <a:cubicBezTo>
                      <a:pt x="2779" y="958"/>
                      <a:pt x="2520" y="916"/>
                      <a:pt x="2257" y="885"/>
                    </a:cubicBezTo>
                    <a:cubicBezTo>
                      <a:pt x="2185" y="880"/>
                      <a:pt x="2154" y="844"/>
                      <a:pt x="2127" y="787"/>
                    </a:cubicBezTo>
                    <a:cubicBezTo>
                      <a:pt x="2023" y="569"/>
                      <a:pt x="1920" y="357"/>
                      <a:pt x="1817" y="140"/>
                    </a:cubicBezTo>
                    <a:cubicBezTo>
                      <a:pt x="1775" y="58"/>
                      <a:pt x="1724" y="1"/>
                      <a:pt x="16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953875" y="1259175"/>
                <a:ext cx="98600" cy="94275"/>
              </a:xfrm>
              <a:custGeom>
                <a:rect b="b" l="l" r="r" t="t"/>
                <a:pathLst>
                  <a:path extrusionOk="0" h="3771" w="3944">
                    <a:moveTo>
                      <a:pt x="1369" y="0"/>
                    </a:moveTo>
                    <a:cubicBezTo>
                      <a:pt x="1083" y="0"/>
                      <a:pt x="802" y="56"/>
                      <a:pt x="528" y="150"/>
                    </a:cubicBezTo>
                    <a:cubicBezTo>
                      <a:pt x="399" y="197"/>
                      <a:pt x="275" y="260"/>
                      <a:pt x="151" y="322"/>
                    </a:cubicBezTo>
                    <a:cubicBezTo>
                      <a:pt x="53" y="374"/>
                      <a:pt x="1" y="461"/>
                      <a:pt x="38" y="575"/>
                    </a:cubicBezTo>
                    <a:cubicBezTo>
                      <a:pt x="64" y="661"/>
                      <a:pt x="122" y="715"/>
                      <a:pt x="208" y="715"/>
                    </a:cubicBezTo>
                    <a:cubicBezTo>
                      <a:pt x="224" y="715"/>
                      <a:pt x="242" y="713"/>
                      <a:pt x="260" y="709"/>
                    </a:cubicBezTo>
                    <a:cubicBezTo>
                      <a:pt x="322" y="694"/>
                      <a:pt x="389" y="673"/>
                      <a:pt x="447" y="647"/>
                    </a:cubicBezTo>
                    <a:cubicBezTo>
                      <a:pt x="749" y="498"/>
                      <a:pt x="1063" y="414"/>
                      <a:pt x="1386" y="414"/>
                    </a:cubicBezTo>
                    <a:cubicBezTo>
                      <a:pt x="1499" y="414"/>
                      <a:pt x="1614" y="424"/>
                      <a:pt x="1729" y="446"/>
                    </a:cubicBezTo>
                    <a:cubicBezTo>
                      <a:pt x="2360" y="570"/>
                      <a:pt x="2873" y="890"/>
                      <a:pt x="3209" y="1460"/>
                    </a:cubicBezTo>
                    <a:cubicBezTo>
                      <a:pt x="3582" y="2096"/>
                      <a:pt x="3623" y="2753"/>
                      <a:pt x="3322" y="3431"/>
                    </a:cubicBezTo>
                    <a:cubicBezTo>
                      <a:pt x="3271" y="3555"/>
                      <a:pt x="3302" y="3700"/>
                      <a:pt x="3400" y="3751"/>
                    </a:cubicBezTo>
                    <a:cubicBezTo>
                      <a:pt x="3426" y="3764"/>
                      <a:pt x="3455" y="3770"/>
                      <a:pt x="3484" y="3770"/>
                    </a:cubicBezTo>
                    <a:cubicBezTo>
                      <a:pt x="3571" y="3770"/>
                      <a:pt x="3663" y="3715"/>
                      <a:pt x="3706" y="3622"/>
                    </a:cubicBezTo>
                    <a:cubicBezTo>
                      <a:pt x="3861" y="3281"/>
                      <a:pt x="3943" y="2929"/>
                      <a:pt x="3938" y="2552"/>
                    </a:cubicBezTo>
                    <a:cubicBezTo>
                      <a:pt x="3928" y="2401"/>
                      <a:pt x="3933" y="2246"/>
                      <a:pt x="3902" y="2096"/>
                    </a:cubicBezTo>
                    <a:cubicBezTo>
                      <a:pt x="3783" y="1522"/>
                      <a:pt x="3520" y="1036"/>
                      <a:pt x="3074" y="642"/>
                    </a:cubicBezTo>
                    <a:cubicBezTo>
                      <a:pt x="2629" y="250"/>
                      <a:pt x="2112" y="52"/>
                      <a:pt x="1533" y="6"/>
                    </a:cubicBezTo>
                    <a:cubicBezTo>
                      <a:pt x="1478" y="2"/>
                      <a:pt x="1423" y="0"/>
                      <a:pt x="136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923500" y="1293575"/>
                <a:ext cx="99100" cy="93425"/>
              </a:xfrm>
              <a:custGeom>
                <a:rect b="b" l="l" r="r" t="t"/>
                <a:pathLst>
                  <a:path extrusionOk="0" h="3737" w="3964">
                    <a:moveTo>
                      <a:pt x="485" y="0"/>
                    </a:moveTo>
                    <a:cubicBezTo>
                      <a:pt x="394" y="0"/>
                      <a:pt x="299" y="57"/>
                      <a:pt x="260" y="156"/>
                    </a:cubicBezTo>
                    <a:cubicBezTo>
                      <a:pt x="67" y="637"/>
                      <a:pt x="0" y="1124"/>
                      <a:pt x="93" y="1636"/>
                    </a:cubicBezTo>
                    <a:cubicBezTo>
                      <a:pt x="208" y="2262"/>
                      <a:pt x="518" y="2769"/>
                      <a:pt x="993" y="3162"/>
                    </a:cubicBezTo>
                    <a:cubicBezTo>
                      <a:pt x="1459" y="3545"/>
                      <a:pt x="2003" y="3736"/>
                      <a:pt x="2608" y="3736"/>
                    </a:cubicBezTo>
                    <a:cubicBezTo>
                      <a:pt x="2737" y="3726"/>
                      <a:pt x="2867" y="3716"/>
                      <a:pt x="2991" y="3700"/>
                    </a:cubicBezTo>
                    <a:cubicBezTo>
                      <a:pt x="3302" y="3659"/>
                      <a:pt x="3586" y="3561"/>
                      <a:pt x="3854" y="3400"/>
                    </a:cubicBezTo>
                    <a:cubicBezTo>
                      <a:pt x="3964" y="3333"/>
                      <a:pt x="3942" y="3225"/>
                      <a:pt x="3916" y="3141"/>
                    </a:cubicBezTo>
                    <a:cubicBezTo>
                      <a:pt x="3897" y="3089"/>
                      <a:pt x="3798" y="3033"/>
                      <a:pt x="3730" y="3027"/>
                    </a:cubicBezTo>
                    <a:cubicBezTo>
                      <a:pt x="3724" y="3026"/>
                      <a:pt x="3719" y="3026"/>
                      <a:pt x="3713" y="3026"/>
                    </a:cubicBezTo>
                    <a:cubicBezTo>
                      <a:pt x="3655" y="3026"/>
                      <a:pt x="3590" y="3067"/>
                      <a:pt x="3534" y="3095"/>
                    </a:cubicBezTo>
                    <a:cubicBezTo>
                      <a:pt x="3235" y="3242"/>
                      <a:pt x="2925" y="3319"/>
                      <a:pt x="2609" y="3319"/>
                    </a:cubicBezTo>
                    <a:cubicBezTo>
                      <a:pt x="2482" y="3319"/>
                      <a:pt x="2354" y="3307"/>
                      <a:pt x="2225" y="3282"/>
                    </a:cubicBezTo>
                    <a:cubicBezTo>
                      <a:pt x="1635" y="3167"/>
                      <a:pt x="1160" y="2867"/>
                      <a:pt x="828" y="2355"/>
                    </a:cubicBezTo>
                    <a:cubicBezTo>
                      <a:pt x="559" y="1936"/>
                      <a:pt x="409" y="1475"/>
                      <a:pt x="492" y="968"/>
                    </a:cubicBezTo>
                    <a:cubicBezTo>
                      <a:pt x="523" y="756"/>
                      <a:pt x="580" y="544"/>
                      <a:pt x="647" y="338"/>
                    </a:cubicBezTo>
                    <a:cubicBezTo>
                      <a:pt x="694" y="197"/>
                      <a:pt x="678" y="68"/>
                      <a:pt x="564" y="16"/>
                    </a:cubicBezTo>
                    <a:cubicBezTo>
                      <a:pt x="539" y="5"/>
                      <a:pt x="512" y="0"/>
                      <a:pt x="48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1025275" y="1358650"/>
                <a:ext cx="10400" cy="10375"/>
              </a:xfrm>
              <a:custGeom>
                <a:rect b="b" l="l" r="r" t="t"/>
                <a:pathLst>
                  <a:path extrusionOk="0" h="415" w="416">
                    <a:moveTo>
                      <a:pt x="208" y="1"/>
                    </a:moveTo>
                    <a:cubicBezTo>
                      <a:pt x="79" y="1"/>
                      <a:pt x="1" y="78"/>
                      <a:pt x="1" y="207"/>
                    </a:cubicBezTo>
                    <a:cubicBezTo>
                      <a:pt x="1" y="337"/>
                      <a:pt x="79" y="414"/>
                      <a:pt x="208" y="414"/>
                    </a:cubicBezTo>
                    <a:cubicBezTo>
                      <a:pt x="337" y="414"/>
                      <a:pt x="415" y="342"/>
                      <a:pt x="415" y="207"/>
                    </a:cubicBezTo>
                    <a:cubicBezTo>
                      <a:pt x="415" y="78"/>
                      <a:pt x="342" y="1"/>
                      <a:pt x="2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940575" y="1278175"/>
                <a:ext cx="10375" cy="10375"/>
              </a:xfrm>
              <a:custGeom>
                <a:rect b="b" l="l" r="r" t="t"/>
                <a:pathLst>
                  <a:path extrusionOk="0" h="415" w="415">
                    <a:moveTo>
                      <a:pt x="205" y="1"/>
                    </a:moveTo>
                    <a:cubicBezTo>
                      <a:pt x="200" y="1"/>
                      <a:pt x="196" y="1"/>
                      <a:pt x="191" y="1"/>
                    </a:cubicBezTo>
                    <a:cubicBezTo>
                      <a:pt x="73" y="1"/>
                      <a:pt x="0" y="79"/>
                      <a:pt x="0" y="204"/>
                    </a:cubicBezTo>
                    <a:cubicBezTo>
                      <a:pt x="0" y="333"/>
                      <a:pt x="73" y="415"/>
                      <a:pt x="191" y="415"/>
                    </a:cubicBezTo>
                    <a:cubicBezTo>
                      <a:pt x="310" y="415"/>
                      <a:pt x="415" y="312"/>
                      <a:pt x="415" y="192"/>
                    </a:cubicBezTo>
                    <a:cubicBezTo>
                      <a:pt x="415" y="72"/>
                      <a:pt x="337" y="1"/>
                      <a:pt x="20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5" name="Google Shape;145;p14"/>
          <p:cNvGrpSpPr/>
          <p:nvPr/>
        </p:nvGrpSpPr>
        <p:grpSpPr>
          <a:xfrm flipH="1" rot="10800000">
            <a:off x="0" y="-125"/>
            <a:ext cx="9143992" cy="5143636"/>
            <a:chOff x="0" y="-125"/>
            <a:chExt cx="9143992" cy="5143636"/>
          </a:xfrm>
        </p:grpSpPr>
        <p:cxnSp>
          <p:nvCxnSpPr>
            <p:cNvPr id="146" name="Google Shape;146;p14"/>
            <p:cNvCxnSpPr/>
            <p:nvPr/>
          </p:nvCxnSpPr>
          <p:spPr>
            <a:xfrm>
              <a:off x="0" y="467591"/>
              <a:ext cx="621600" cy="0"/>
            </a:xfrm>
            <a:prstGeom prst="straightConnector1">
              <a:avLst/>
            </a:prstGeom>
            <a:noFill/>
            <a:ln cap="flat" cmpd="sng" w="9525">
              <a:solidFill>
                <a:schemeClr val="accent2"/>
              </a:solidFill>
              <a:prstDash val="solid"/>
              <a:round/>
              <a:headEnd len="sm" w="sm" type="none"/>
              <a:tailEnd len="sm" w="sm" type="none"/>
            </a:ln>
          </p:spPr>
        </p:cxnSp>
        <p:cxnSp>
          <p:nvCxnSpPr>
            <p:cNvPr id="147" name="Google Shape;147;p14"/>
            <p:cNvCxnSpPr/>
            <p:nvPr/>
          </p:nvCxnSpPr>
          <p:spPr>
            <a:xfrm>
              <a:off x="0" y="935182"/>
              <a:ext cx="654600" cy="0"/>
            </a:xfrm>
            <a:prstGeom prst="straightConnector1">
              <a:avLst/>
            </a:prstGeom>
            <a:noFill/>
            <a:ln cap="flat" cmpd="sng" w="9525">
              <a:solidFill>
                <a:schemeClr val="accent2"/>
              </a:solidFill>
              <a:prstDash val="solid"/>
              <a:round/>
              <a:headEnd len="sm" w="sm" type="none"/>
              <a:tailEnd len="sm" w="sm" type="none"/>
            </a:ln>
          </p:spPr>
        </p:cxnSp>
        <p:cxnSp>
          <p:nvCxnSpPr>
            <p:cNvPr id="148" name="Google Shape;148;p14"/>
            <p:cNvCxnSpPr/>
            <p:nvPr/>
          </p:nvCxnSpPr>
          <p:spPr>
            <a:xfrm>
              <a:off x="0" y="1870375"/>
              <a:ext cx="715200" cy="0"/>
            </a:xfrm>
            <a:prstGeom prst="straightConnector1">
              <a:avLst/>
            </a:prstGeom>
            <a:noFill/>
            <a:ln cap="flat" cmpd="sng" w="9525">
              <a:solidFill>
                <a:schemeClr val="accent2"/>
              </a:solidFill>
              <a:prstDash val="solid"/>
              <a:round/>
              <a:headEnd len="sm" w="sm" type="none"/>
              <a:tailEnd len="sm" w="sm" type="none"/>
            </a:ln>
          </p:spPr>
        </p:cxnSp>
        <p:cxnSp>
          <p:nvCxnSpPr>
            <p:cNvPr id="149" name="Google Shape;149;p14"/>
            <p:cNvCxnSpPr/>
            <p:nvPr/>
          </p:nvCxnSpPr>
          <p:spPr>
            <a:xfrm>
              <a:off x="0" y="2337963"/>
              <a:ext cx="715200" cy="0"/>
            </a:xfrm>
            <a:prstGeom prst="straightConnector1">
              <a:avLst/>
            </a:prstGeom>
            <a:noFill/>
            <a:ln cap="flat" cmpd="sng" w="9525">
              <a:solidFill>
                <a:schemeClr val="accent2"/>
              </a:solidFill>
              <a:prstDash val="solid"/>
              <a:round/>
              <a:headEnd len="sm" w="sm" type="none"/>
              <a:tailEnd len="sm" w="sm" type="none"/>
            </a:ln>
          </p:spPr>
        </p:cxnSp>
        <p:cxnSp>
          <p:nvCxnSpPr>
            <p:cNvPr id="150" name="Google Shape;150;p14"/>
            <p:cNvCxnSpPr/>
            <p:nvPr/>
          </p:nvCxnSpPr>
          <p:spPr>
            <a:xfrm>
              <a:off x="0" y="2805550"/>
              <a:ext cx="715200" cy="0"/>
            </a:xfrm>
            <a:prstGeom prst="straightConnector1">
              <a:avLst/>
            </a:prstGeom>
            <a:noFill/>
            <a:ln cap="flat" cmpd="sng" w="9525">
              <a:solidFill>
                <a:schemeClr val="accent2"/>
              </a:solidFill>
              <a:prstDash val="solid"/>
              <a:round/>
              <a:headEnd len="sm" w="sm" type="none"/>
              <a:tailEnd len="sm" w="sm" type="none"/>
            </a:ln>
          </p:spPr>
        </p:cxnSp>
        <p:cxnSp>
          <p:nvCxnSpPr>
            <p:cNvPr id="151" name="Google Shape;151;p14"/>
            <p:cNvCxnSpPr/>
            <p:nvPr/>
          </p:nvCxnSpPr>
          <p:spPr>
            <a:xfrm>
              <a:off x="436350" y="3740750"/>
              <a:ext cx="284400" cy="0"/>
            </a:xfrm>
            <a:prstGeom prst="straightConnector1">
              <a:avLst/>
            </a:prstGeom>
            <a:noFill/>
            <a:ln cap="flat" cmpd="sng" w="9525">
              <a:solidFill>
                <a:schemeClr val="accent2"/>
              </a:solidFill>
              <a:prstDash val="solid"/>
              <a:round/>
              <a:headEnd len="sm" w="sm" type="none"/>
              <a:tailEnd len="sm" w="sm" type="none"/>
            </a:ln>
          </p:spPr>
        </p:cxnSp>
        <p:cxnSp>
          <p:nvCxnSpPr>
            <p:cNvPr id="152" name="Google Shape;152;p14"/>
            <p:cNvCxnSpPr/>
            <p:nvPr/>
          </p:nvCxnSpPr>
          <p:spPr>
            <a:xfrm>
              <a:off x="0" y="4208318"/>
              <a:ext cx="310800" cy="0"/>
            </a:xfrm>
            <a:prstGeom prst="straightConnector1">
              <a:avLst/>
            </a:prstGeom>
            <a:noFill/>
            <a:ln cap="flat" cmpd="sng" w="9525">
              <a:solidFill>
                <a:schemeClr val="accent2"/>
              </a:solidFill>
              <a:prstDash val="solid"/>
              <a:round/>
              <a:headEnd len="sm" w="sm" type="none"/>
              <a:tailEnd len="sm" w="sm" type="none"/>
            </a:ln>
          </p:spPr>
        </p:cxnSp>
        <p:cxnSp>
          <p:nvCxnSpPr>
            <p:cNvPr id="153" name="Google Shape;153;p14"/>
            <p:cNvCxnSpPr/>
            <p:nvPr/>
          </p:nvCxnSpPr>
          <p:spPr>
            <a:xfrm>
              <a:off x="0" y="4675909"/>
              <a:ext cx="548700" cy="0"/>
            </a:xfrm>
            <a:prstGeom prst="straightConnector1">
              <a:avLst/>
            </a:prstGeom>
            <a:noFill/>
            <a:ln cap="flat" cmpd="sng" w="9525">
              <a:solidFill>
                <a:schemeClr val="accent2"/>
              </a:solidFill>
              <a:prstDash val="solid"/>
              <a:round/>
              <a:headEnd len="sm" w="sm" type="none"/>
              <a:tailEnd len="sm" w="sm" type="none"/>
            </a:ln>
          </p:spPr>
        </p:cxnSp>
        <p:cxnSp>
          <p:nvCxnSpPr>
            <p:cNvPr id="154" name="Google Shape;154;p14"/>
            <p:cNvCxnSpPr/>
            <p:nvPr/>
          </p:nvCxnSpPr>
          <p:spPr>
            <a:xfrm rot="10800000">
              <a:off x="467575" y="-125"/>
              <a:ext cx="0" cy="819900"/>
            </a:xfrm>
            <a:prstGeom prst="straightConnector1">
              <a:avLst/>
            </a:prstGeom>
            <a:noFill/>
            <a:ln cap="flat" cmpd="sng" w="9525">
              <a:solidFill>
                <a:schemeClr val="accent2"/>
              </a:solidFill>
              <a:prstDash val="solid"/>
              <a:round/>
              <a:headEnd len="sm" w="sm" type="none"/>
              <a:tailEnd len="sm" w="sm" type="none"/>
            </a:ln>
          </p:spPr>
        </p:cxnSp>
        <p:cxnSp>
          <p:nvCxnSpPr>
            <p:cNvPr id="155" name="Google Shape;155;p14"/>
            <p:cNvCxnSpPr/>
            <p:nvPr/>
          </p:nvCxnSpPr>
          <p:spPr>
            <a:xfrm rot="10800000">
              <a:off x="935170" y="4535411"/>
              <a:ext cx="0" cy="608100"/>
            </a:xfrm>
            <a:prstGeom prst="straightConnector1">
              <a:avLst/>
            </a:prstGeom>
            <a:noFill/>
            <a:ln cap="flat" cmpd="sng" w="9525">
              <a:solidFill>
                <a:schemeClr val="accent2"/>
              </a:solidFill>
              <a:prstDash val="solid"/>
              <a:round/>
              <a:headEnd len="sm" w="sm" type="none"/>
              <a:tailEnd len="sm" w="sm" type="none"/>
            </a:ln>
          </p:spPr>
        </p:cxnSp>
        <p:cxnSp>
          <p:nvCxnSpPr>
            <p:cNvPr id="156" name="Google Shape;156;p14"/>
            <p:cNvCxnSpPr/>
            <p:nvPr/>
          </p:nvCxnSpPr>
          <p:spPr>
            <a:xfrm rot="10800000">
              <a:off x="1402761" y="4912211"/>
              <a:ext cx="0" cy="231300"/>
            </a:xfrm>
            <a:prstGeom prst="straightConnector1">
              <a:avLst/>
            </a:prstGeom>
            <a:noFill/>
            <a:ln cap="flat" cmpd="sng" w="9525">
              <a:solidFill>
                <a:schemeClr val="accent2"/>
              </a:solidFill>
              <a:prstDash val="solid"/>
              <a:round/>
              <a:headEnd len="sm" w="sm" type="none"/>
              <a:tailEnd len="sm" w="sm" type="none"/>
            </a:ln>
          </p:spPr>
        </p:cxnSp>
        <p:cxnSp>
          <p:nvCxnSpPr>
            <p:cNvPr id="157" name="Google Shape;157;p14"/>
            <p:cNvCxnSpPr/>
            <p:nvPr/>
          </p:nvCxnSpPr>
          <p:spPr>
            <a:xfrm rot="10800000">
              <a:off x="467575" y="2161800"/>
              <a:ext cx="0" cy="819900"/>
            </a:xfrm>
            <a:prstGeom prst="straightConnector1">
              <a:avLst/>
            </a:prstGeom>
            <a:noFill/>
            <a:ln cap="flat" cmpd="sng" w="9525">
              <a:solidFill>
                <a:schemeClr val="accent2"/>
              </a:solidFill>
              <a:prstDash val="solid"/>
              <a:round/>
              <a:headEnd len="sm" w="sm" type="none"/>
              <a:tailEnd len="sm" w="sm" type="none"/>
            </a:ln>
          </p:spPr>
        </p:cxnSp>
        <p:cxnSp>
          <p:nvCxnSpPr>
            <p:cNvPr id="158" name="Google Shape;158;p14"/>
            <p:cNvCxnSpPr/>
            <p:nvPr/>
          </p:nvCxnSpPr>
          <p:spPr>
            <a:xfrm rot="10800000">
              <a:off x="8508589" y="467591"/>
              <a:ext cx="635400" cy="0"/>
            </a:xfrm>
            <a:prstGeom prst="straightConnector1">
              <a:avLst/>
            </a:prstGeom>
            <a:noFill/>
            <a:ln cap="flat" cmpd="sng" w="9525">
              <a:solidFill>
                <a:schemeClr val="accent2"/>
              </a:solidFill>
              <a:prstDash val="solid"/>
              <a:round/>
              <a:headEnd len="sm" w="sm" type="none"/>
              <a:tailEnd len="sm" w="sm" type="none"/>
            </a:ln>
          </p:spPr>
        </p:cxnSp>
        <p:cxnSp>
          <p:nvCxnSpPr>
            <p:cNvPr id="159" name="Google Shape;159;p14"/>
            <p:cNvCxnSpPr/>
            <p:nvPr/>
          </p:nvCxnSpPr>
          <p:spPr>
            <a:xfrm rot="10800000">
              <a:off x="8177989" y="1402773"/>
              <a:ext cx="966000" cy="0"/>
            </a:xfrm>
            <a:prstGeom prst="straightConnector1">
              <a:avLst/>
            </a:prstGeom>
            <a:noFill/>
            <a:ln cap="flat" cmpd="sng" w="9525">
              <a:solidFill>
                <a:schemeClr val="accent2"/>
              </a:solidFill>
              <a:prstDash val="solid"/>
              <a:round/>
              <a:headEnd len="sm" w="sm" type="none"/>
              <a:tailEnd len="sm" w="sm" type="none"/>
            </a:ln>
          </p:spPr>
        </p:cxnSp>
        <p:cxnSp>
          <p:nvCxnSpPr>
            <p:cNvPr id="160" name="Google Shape;160;p14"/>
            <p:cNvCxnSpPr/>
            <p:nvPr/>
          </p:nvCxnSpPr>
          <p:spPr>
            <a:xfrm rot="10800000">
              <a:off x="8489392" y="1870375"/>
              <a:ext cx="654600" cy="0"/>
            </a:xfrm>
            <a:prstGeom prst="straightConnector1">
              <a:avLst/>
            </a:prstGeom>
            <a:noFill/>
            <a:ln cap="flat" cmpd="sng" w="9525">
              <a:solidFill>
                <a:schemeClr val="accent2"/>
              </a:solidFill>
              <a:prstDash val="solid"/>
              <a:round/>
              <a:headEnd len="sm" w="sm" type="none"/>
              <a:tailEnd len="sm" w="sm" type="none"/>
            </a:ln>
          </p:spPr>
        </p:cxnSp>
        <p:cxnSp>
          <p:nvCxnSpPr>
            <p:cNvPr id="161" name="Google Shape;161;p14"/>
            <p:cNvCxnSpPr/>
            <p:nvPr/>
          </p:nvCxnSpPr>
          <p:spPr>
            <a:xfrm rot="10800000">
              <a:off x="8489392" y="2337950"/>
              <a:ext cx="654600" cy="0"/>
            </a:xfrm>
            <a:prstGeom prst="straightConnector1">
              <a:avLst/>
            </a:prstGeom>
            <a:noFill/>
            <a:ln cap="flat" cmpd="sng" w="9525">
              <a:solidFill>
                <a:schemeClr val="accent2"/>
              </a:solidFill>
              <a:prstDash val="solid"/>
              <a:round/>
              <a:headEnd len="sm" w="sm" type="none"/>
              <a:tailEnd len="sm" w="sm" type="none"/>
            </a:ln>
          </p:spPr>
        </p:cxnSp>
        <p:cxnSp>
          <p:nvCxnSpPr>
            <p:cNvPr id="162" name="Google Shape;162;p14"/>
            <p:cNvCxnSpPr/>
            <p:nvPr/>
          </p:nvCxnSpPr>
          <p:spPr>
            <a:xfrm rot="10800000">
              <a:off x="8489392" y="3273125"/>
              <a:ext cx="654600" cy="0"/>
            </a:xfrm>
            <a:prstGeom prst="straightConnector1">
              <a:avLst/>
            </a:prstGeom>
            <a:noFill/>
            <a:ln cap="flat" cmpd="sng" w="9525">
              <a:solidFill>
                <a:schemeClr val="accent2"/>
              </a:solidFill>
              <a:prstDash val="solid"/>
              <a:round/>
              <a:headEnd len="sm" w="sm" type="none"/>
              <a:tailEnd len="sm" w="sm" type="none"/>
            </a:ln>
          </p:spPr>
        </p:cxnSp>
        <p:cxnSp>
          <p:nvCxnSpPr>
            <p:cNvPr id="163" name="Google Shape;163;p14"/>
            <p:cNvCxnSpPr/>
            <p:nvPr/>
          </p:nvCxnSpPr>
          <p:spPr>
            <a:xfrm rot="10800000">
              <a:off x="8676291" y="3740725"/>
              <a:ext cx="467700" cy="0"/>
            </a:xfrm>
            <a:prstGeom prst="straightConnector1">
              <a:avLst/>
            </a:prstGeom>
            <a:noFill/>
            <a:ln cap="flat" cmpd="sng" w="9525">
              <a:solidFill>
                <a:schemeClr val="accent2"/>
              </a:solidFill>
              <a:prstDash val="solid"/>
              <a:round/>
              <a:headEnd len="sm" w="sm" type="none"/>
              <a:tailEnd len="sm" w="sm" type="none"/>
            </a:ln>
          </p:spPr>
        </p:cxnSp>
        <p:cxnSp>
          <p:nvCxnSpPr>
            <p:cNvPr id="164" name="Google Shape;164;p14"/>
            <p:cNvCxnSpPr/>
            <p:nvPr/>
          </p:nvCxnSpPr>
          <p:spPr>
            <a:xfrm rot="10800000">
              <a:off x="8676291" y="4208325"/>
              <a:ext cx="467700" cy="0"/>
            </a:xfrm>
            <a:prstGeom prst="straightConnector1">
              <a:avLst/>
            </a:prstGeom>
            <a:noFill/>
            <a:ln cap="flat" cmpd="sng" w="9525">
              <a:solidFill>
                <a:schemeClr val="accent2"/>
              </a:solidFill>
              <a:prstDash val="solid"/>
              <a:round/>
              <a:headEnd len="sm" w="sm" type="none"/>
              <a:tailEnd len="sm" w="sm" type="none"/>
            </a:ln>
          </p:spPr>
        </p:cxnSp>
        <p:cxnSp>
          <p:nvCxnSpPr>
            <p:cNvPr id="165" name="Google Shape;165;p14"/>
            <p:cNvCxnSpPr/>
            <p:nvPr/>
          </p:nvCxnSpPr>
          <p:spPr>
            <a:xfrm rot="10800000">
              <a:off x="5837689" y="4675909"/>
              <a:ext cx="3306300" cy="0"/>
            </a:xfrm>
            <a:prstGeom prst="straightConnector1">
              <a:avLst/>
            </a:prstGeom>
            <a:noFill/>
            <a:ln cap="flat" cmpd="sng" w="9525">
              <a:solidFill>
                <a:schemeClr val="accent2"/>
              </a:solidFill>
              <a:prstDash val="solid"/>
              <a:round/>
              <a:headEnd len="sm" w="sm" type="none"/>
              <a:tailEnd len="sm" w="sm" type="none"/>
            </a:ln>
          </p:spPr>
        </p:cxnSp>
        <p:cxnSp>
          <p:nvCxnSpPr>
            <p:cNvPr id="166" name="Google Shape;166;p14"/>
            <p:cNvCxnSpPr/>
            <p:nvPr/>
          </p:nvCxnSpPr>
          <p:spPr>
            <a:xfrm rot="10800000">
              <a:off x="8676400" y="4508687"/>
              <a:ext cx="0" cy="634800"/>
            </a:xfrm>
            <a:prstGeom prst="straightConnector1">
              <a:avLst/>
            </a:prstGeom>
            <a:noFill/>
            <a:ln cap="flat" cmpd="sng" w="9525">
              <a:solidFill>
                <a:schemeClr val="accent2"/>
              </a:solidFill>
              <a:prstDash val="solid"/>
              <a:round/>
              <a:headEnd len="sm" w="sm" type="none"/>
              <a:tailEnd len="sm" w="sm" type="none"/>
            </a:ln>
          </p:spPr>
        </p:cxnSp>
        <p:cxnSp>
          <p:nvCxnSpPr>
            <p:cNvPr id="167" name="Google Shape;167;p14"/>
            <p:cNvCxnSpPr/>
            <p:nvPr/>
          </p:nvCxnSpPr>
          <p:spPr>
            <a:xfrm rot="10800000">
              <a:off x="8208825" y="4568425"/>
              <a:ext cx="0" cy="237900"/>
            </a:xfrm>
            <a:prstGeom prst="straightConnector1">
              <a:avLst/>
            </a:prstGeom>
            <a:noFill/>
            <a:ln cap="flat" cmpd="sng" w="9525">
              <a:solidFill>
                <a:schemeClr val="accent2"/>
              </a:solidFill>
              <a:prstDash val="solid"/>
              <a:round/>
              <a:headEnd len="sm" w="sm" type="none"/>
              <a:tailEnd len="sm" w="sm" type="none"/>
            </a:ln>
          </p:spPr>
        </p:cxnSp>
        <p:cxnSp>
          <p:nvCxnSpPr>
            <p:cNvPr id="168" name="Google Shape;168;p14"/>
            <p:cNvCxnSpPr/>
            <p:nvPr/>
          </p:nvCxnSpPr>
          <p:spPr>
            <a:xfrm rot="10800000">
              <a:off x="7741225" y="4819487"/>
              <a:ext cx="0" cy="324000"/>
            </a:xfrm>
            <a:prstGeom prst="straightConnector1">
              <a:avLst/>
            </a:prstGeom>
            <a:noFill/>
            <a:ln cap="flat" cmpd="sng" w="9525">
              <a:solidFill>
                <a:schemeClr val="accent2"/>
              </a:solidFill>
              <a:prstDash val="solid"/>
              <a:round/>
              <a:headEnd len="sm" w="sm" type="none"/>
              <a:tailEnd len="sm" w="sm" type="none"/>
            </a:ln>
          </p:spPr>
        </p:cxnSp>
        <p:cxnSp>
          <p:nvCxnSpPr>
            <p:cNvPr id="169" name="Google Shape;169;p14"/>
            <p:cNvCxnSpPr/>
            <p:nvPr/>
          </p:nvCxnSpPr>
          <p:spPr>
            <a:xfrm rot="10800000">
              <a:off x="8676400" y="2108837"/>
              <a:ext cx="0" cy="1164300"/>
            </a:xfrm>
            <a:prstGeom prst="straightConnector1">
              <a:avLst/>
            </a:prstGeom>
            <a:noFill/>
            <a:ln cap="flat" cmpd="sng" w="9525">
              <a:solidFill>
                <a:schemeClr val="accent2"/>
              </a:solidFill>
              <a:prstDash val="solid"/>
              <a:round/>
              <a:headEnd len="sm" w="sm" type="none"/>
              <a:tailEnd len="sm" w="sm" type="none"/>
            </a:ln>
          </p:spPr>
        </p:cxnSp>
        <p:cxnSp>
          <p:nvCxnSpPr>
            <p:cNvPr id="170" name="Google Shape;170;p14"/>
            <p:cNvCxnSpPr/>
            <p:nvPr/>
          </p:nvCxnSpPr>
          <p:spPr>
            <a:xfrm rot="10800000">
              <a:off x="8676400" y="138800"/>
              <a:ext cx="0" cy="515700"/>
            </a:xfrm>
            <a:prstGeom prst="straightConnector1">
              <a:avLst/>
            </a:prstGeom>
            <a:noFill/>
            <a:ln cap="flat" cmpd="sng" w="9525">
              <a:solidFill>
                <a:schemeClr val="accent2"/>
              </a:solidFill>
              <a:prstDash val="solid"/>
              <a:round/>
              <a:headEnd len="sm" w="sm" type="none"/>
              <a:tailEnd len="sm" w="sm" type="none"/>
            </a:ln>
          </p:spPr>
        </p:cxnSp>
        <p:cxnSp>
          <p:nvCxnSpPr>
            <p:cNvPr id="171" name="Google Shape;171;p14"/>
            <p:cNvCxnSpPr/>
            <p:nvPr/>
          </p:nvCxnSpPr>
          <p:spPr>
            <a:xfrm>
              <a:off x="3196195" y="11"/>
              <a:ext cx="0" cy="403200"/>
            </a:xfrm>
            <a:prstGeom prst="straightConnector1">
              <a:avLst/>
            </a:prstGeom>
            <a:noFill/>
            <a:ln cap="flat" cmpd="sng" w="9525">
              <a:solidFill>
                <a:schemeClr val="accent2"/>
              </a:solidFill>
              <a:prstDash val="solid"/>
              <a:round/>
              <a:headEnd len="sm" w="sm" type="none"/>
              <a:tailEnd len="sm" w="sm" type="none"/>
            </a:ln>
          </p:spPr>
        </p:cxnSp>
        <p:cxnSp>
          <p:nvCxnSpPr>
            <p:cNvPr id="172" name="Google Shape;172;p14"/>
            <p:cNvCxnSpPr/>
            <p:nvPr/>
          </p:nvCxnSpPr>
          <p:spPr>
            <a:xfrm>
              <a:off x="3663786" y="11"/>
              <a:ext cx="0" cy="231300"/>
            </a:xfrm>
            <a:prstGeom prst="straightConnector1">
              <a:avLst/>
            </a:prstGeom>
            <a:noFill/>
            <a:ln cap="flat" cmpd="sng" w="9525">
              <a:solidFill>
                <a:schemeClr val="accent2"/>
              </a:solidFill>
              <a:prstDash val="solid"/>
              <a:round/>
              <a:headEnd len="sm" w="sm" type="none"/>
              <a:tailEnd len="sm" w="sm" type="none"/>
            </a:ln>
          </p:spPr>
        </p:cxnSp>
        <p:cxnSp>
          <p:nvCxnSpPr>
            <p:cNvPr id="173" name="Google Shape;173;p14"/>
            <p:cNvCxnSpPr/>
            <p:nvPr/>
          </p:nvCxnSpPr>
          <p:spPr>
            <a:xfrm>
              <a:off x="6440461" y="11"/>
              <a:ext cx="0" cy="357000"/>
            </a:xfrm>
            <a:prstGeom prst="straightConnector1">
              <a:avLst/>
            </a:prstGeom>
            <a:noFill/>
            <a:ln cap="flat" cmpd="sng" w="9525">
              <a:solidFill>
                <a:schemeClr val="accent2"/>
              </a:solidFill>
              <a:prstDash val="solid"/>
              <a:round/>
              <a:headEnd len="sm" w="sm" type="none"/>
              <a:tailEnd len="sm" w="sm" type="none"/>
            </a:ln>
          </p:spPr>
        </p:cxnSp>
        <p:cxnSp>
          <p:nvCxnSpPr>
            <p:cNvPr id="174" name="Google Shape;174;p14"/>
            <p:cNvCxnSpPr/>
            <p:nvPr/>
          </p:nvCxnSpPr>
          <p:spPr>
            <a:xfrm>
              <a:off x="2294075" y="467591"/>
              <a:ext cx="1679400" cy="0"/>
            </a:xfrm>
            <a:prstGeom prst="straightConnector1">
              <a:avLst/>
            </a:prstGeom>
            <a:noFill/>
            <a:ln cap="flat" cmpd="sng" w="9525">
              <a:solidFill>
                <a:schemeClr val="accent2"/>
              </a:solidFill>
              <a:prstDash val="solid"/>
              <a:round/>
              <a:headEnd len="sm" w="sm" type="none"/>
              <a:tailEnd len="sm" w="sm" type="none"/>
            </a:ln>
          </p:spPr>
        </p:cxnSp>
        <p:cxnSp>
          <p:nvCxnSpPr>
            <p:cNvPr id="175" name="Google Shape;175;p14"/>
            <p:cNvCxnSpPr/>
            <p:nvPr/>
          </p:nvCxnSpPr>
          <p:spPr>
            <a:xfrm>
              <a:off x="7021075" y="467600"/>
              <a:ext cx="912600" cy="0"/>
            </a:xfrm>
            <a:prstGeom prst="straightConnector1">
              <a:avLst/>
            </a:prstGeom>
            <a:noFill/>
            <a:ln cap="flat" cmpd="sng" w="9525">
              <a:solidFill>
                <a:schemeClr val="accent2"/>
              </a:solidFill>
              <a:prstDash val="solid"/>
              <a:round/>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800100" y="74415"/>
            <a:ext cx="75438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 name="Google Shape;18;p3"/>
          <p:cNvSpPr txBox="1"/>
          <p:nvPr>
            <p:ph idx="1" type="body"/>
          </p:nvPr>
        </p:nvSpPr>
        <p:spPr>
          <a:xfrm>
            <a:off x="1143000" y="1371599"/>
            <a:ext cx="6858000" cy="34290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1400"/>
              </a:spcBef>
              <a:spcAft>
                <a:spcPts val="0"/>
              </a:spcAft>
              <a:buClr>
                <a:srgbClr val="3F3F3F"/>
              </a:buClr>
              <a:buSzPts val="1400"/>
              <a:buChar char="▪"/>
              <a:defRPr/>
            </a:lvl1pPr>
            <a:lvl2pPr indent="-317500" lvl="1" marL="914400" algn="l">
              <a:lnSpc>
                <a:spcPct val="90000"/>
              </a:lnSpc>
              <a:spcBef>
                <a:spcPts val="500"/>
              </a:spcBef>
              <a:spcAft>
                <a:spcPts val="0"/>
              </a:spcAft>
              <a:buClr>
                <a:srgbClr val="3F3F3F"/>
              </a:buClr>
              <a:buSzPts val="1400"/>
              <a:buChar char="▪"/>
              <a:defRPr/>
            </a:lvl2pPr>
            <a:lvl3pPr indent="-317500" lvl="2" marL="1371600" algn="l">
              <a:lnSpc>
                <a:spcPct val="90000"/>
              </a:lnSpc>
              <a:spcBef>
                <a:spcPts val="500"/>
              </a:spcBef>
              <a:spcAft>
                <a:spcPts val="0"/>
              </a:spcAft>
              <a:buClr>
                <a:srgbClr val="3F3F3F"/>
              </a:buClr>
              <a:buSzPts val="1400"/>
              <a:buChar char="▪"/>
              <a:defRPr/>
            </a:lvl3pPr>
            <a:lvl4pPr indent="-317500" lvl="3" marL="1828800" algn="l">
              <a:lnSpc>
                <a:spcPct val="90000"/>
              </a:lnSpc>
              <a:spcBef>
                <a:spcPts val="500"/>
              </a:spcBef>
              <a:spcAft>
                <a:spcPts val="0"/>
              </a:spcAft>
              <a:buClr>
                <a:srgbClr val="3F3F3F"/>
              </a:buClr>
              <a:buSzPts val="1400"/>
              <a:buChar char="▪"/>
              <a:defRPr/>
            </a:lvl4pPr>
            <a:lvl5pPr indent="-304800" lvl="4" marL="2286000" algn="l">
              <a:lnSpc>
                <a:spcPct val="90000"/>
              </a:lnSpc>
              <a:spcBef>
                <a:spcPts val="500"/>
              </a:spcBef>
              <a:spcAft>
                <a:spcPts val="0"/>
              </a:spcAft>
              <a:buClr>
                <a:srgbClr val="3F3F3F"/>
              </a:buClr>
              <a:buSzPts val="1200"/>
              <a:buChar char="▪"/>
              <a:defRPr/>
            </a:lvl5pPr>
            <a:lvl6pPr indent="-317500" lvl="5" marL="2743200" algn="l">
              <a:lnSpc>
                <a:spcPct val="90000"/>
              </a:lnSpc>
              <a:spcBef>
                <a:spcPts val="300"/>
              </a:spcBef>
              <a:spcAft>
                <a:spcPts val="0"/>
              </a:spcAft>
              <a:buClr>
                <a:srgbClr val="3F3F3F"/>
              </a:buClr>
              <a:buSzPts val="1400"/>
              <a:buChar char="▪"/>
              <a:defRPr/>
            </a:lvl6pPr>
            <a:lvl7pPr indent="-317500" lvl="6" marL="3200400" algn="l">
              <a:lnSpc>
                <a:spcPct val="90000"/>
              </a:lnSpc>
              <a:spcBef>
                <a:spcPts val="300"/>
              </a:spcBef>
              <a:spcAft>
                <a:spcPts val="0"/>
              </a:spcAft>
              <a:buClr>
                <a:srgbClr val="3F3F3F"/>
              </a:buClr>
              <a:buSzPts val="1400"/>
              <a:buChar char="▪"/>
              <a:defRPr/>
            </a:lvl7pPr>
            <a:lvl8pPr indent="-317500" lvl="7" marL="3657600" algn="l">
              <a:lnSpc>
                <a:spcPct val="90000"/>
              </a:lnSpc>
              <a:spcBef>
                <a:spcPts val="300"/>
              </a:spcBef>
              <a:spcAft>
                <a:spcPts val="0"/>
              </a:spcAft>
              <a:buClr>
                <a:srgbClr val="3F3F3F"/>
              </a:buClr>
              <a:buSzPts val="1400"/>
              <a:buChar char="▪"/>
              <a:defRPr/>
            </a:lvl8pPr>
            <a:lvl9pPr indent="-317500" lvl="8" marL="4114800" algn="l">
              <a:lnSpc>
                <a:spcPct val="90000"/>
              </a:lnSpc>
              <a:spcBef>
                <a:spcPts val="300"/>
              </a:spcBef>
              <a:spcAft>
                <a:spcPts val="0"/>
              </a:spcAft>
              <a:buClr>
                <a:srgbClr val="3F3F3F"/>
              </a:buClr>
              <a:buSzPts val="1400"/>
              <a:buChar char="▪"/>
              <a:defRPr/>
            </a:lvl9pPr>
          </a:lstStyle>
          <a:p/>
        </p:txBody>
      </p:sp>
      <p:sp>
        <p:nvSpPr>
          <p:cNvPr id="19" name="Google Shape;19;p3"/>
          <p:cNvSpPr txBox="1"/>
          <p:nvPr>
            <p:ph idx="11" type="ftr"/>
          </p:nvPr>
        </p:nvSpPr>
        <p:spPr>
          <a:xfrm>
            <a:off x="800100" y="4861320"/>
            <a:ext cx="5886600" cy="179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 name="Google Shape;20;p3"/>
          <p:cNvSpPr txBox="1"/>
          <p:nvPr>
            <p:ph idx="10" type="dt"/>
          </p:nvPr>
        </p:nvSpPr>
        <p:spPr>
          <a:xfrm>
            <a:off x="6800850" y="4849414"/>
            <a:ext cx="800100" cy="1797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3"/>
          <p:cNvSpPr txBox="1"/>
          <p:nvPr>
            <p:ph idx="12" type="sldNum"/>
          </p:nvPr>
        </p:nvSpPr>
        <p:spPr>
          <a:xfrm>
            <a:off x="7715250" y="4861320"/>
            <a:ext cx="628800" cy="1797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sp>
        <p:nvSpPr>
          <p:cNvPr id="23" name="Google Shape;23;p4"/>
          <p:cNvSpPr txBox="1"/>
          <p:nvPr>
            <p:ph type="title"/>
          </p:nvPr>
        </p:nvSpPr>
        <p:spPr>
          <a:xfrm>
            <a:off x="800100" y="74415"/>
            <a:ext cx="75438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 name="Google Shape;24;p4"/>
          <p:cNvSpPr txBox="1"/>
          <p:nvPr>
            <p:ph idx="1" type="body"/>
          </p:nvPr>
        </p:nvSpPr>
        <p:spPr>
          <a:xfrm>
            <a:off x="800100" y="1369218"/>
            <a:ext cx="3600600" cy="3431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1400"/>
              </a:spcBef>
              <a:spcAft>
                <a:spcPts val="0"/>
              </a:spcAft>
              <a:buClr>
                <a:srgbClr val="3F3F3F"/>
              </a:buClr>
              <a:buSzPts val="1800"/>
              <a:buChar char="▪"/>
              <a:defRPr sz="1800"/>
            </a:lvl1pPr>
            <a:lvl2pPr indent="-323850" lvl="1" marL="914400" algn="l">
              <a:lnSpc>
                <a:spcPct val="90000"/>
              </a:lnSpc>
              <a:spcBef>
                <a:spcPts val="500"/>
              </a:spcBef>
              <a:spcAft>
                <a:spcPts val="0"/>
              </a:spcAft>
              <a:buClr>
                <a:srgbClr val="3F3F3F"/>
              </a:buClr>
              <a:buSzPts val="1500"/>
              <a:buChar char="▪"/>
              <a:defRPr sz="1500"/>
            </a:lvl2pPr>
            <a:lvl3pPr indent="-317500" lvl="2" marL="1371600" algn="l">
              <a:lnSpc>
                <a:spcPct val="90000"/>
              </a:lnSpc>
              <a:spcBef>
                <a:spcPts val="500"/>
              </a:spcBef>
              <a:spcAft>
                <a:spcPts val="0"/>
              </a:spcAft>
              <a:buClr>
                <a:srgbClr val="3F3F3F"/>
              </a:buClr>
              <a:buSzPts val="1400"/>
              <a:buChar char="▪"/>
              <a:defRPr sz="1400"/>
            </a:lvl3pPr>
            <a:lvl4pPr indent="-304800" lvl="3" marL="1828800" algn="l">
              <a:lnSpc>
                <a:spcPct val="90000"/>
              </a:lnSpc>
              <a:spcBef>
                <a:spcPts val="500"/>
              </a:spcBef>
              <a:spcAft>
                <a:spcPts val="0"/>
              </a:spcAft>
              <a:buClr>
                <a:srgbClr val="3F3F3F"/>
              </a:buClr>
              <a:buSzPts val="1200"/>
              <a:buChar char="▪"/>
              <a:defRPr sz="1200"/>
            </a:lvl4pPr>
            <a:lvl5pPr indent="-304800" lvl="4" marL="2286000" algn="l">
              <a:lnSpc>
                <a:spcPct val="90000"/>
              </a:lnSpc>
              <a:spcBef>
                <a:spcPts val="500"/>
              </a:spcBef>
              <a:spcAft>
                <a:spcPts val="0"/>
              </a:spcAft>
              <a:buClr>
                <a:srgbClr val="3F3F3F"/>
              </a:buClr>
              <a:buSzPts val="1200"/>
              <a:buChar char="▪"/>
              <a:defRPr sz="1200"/>
            </a:lvl5pPr>
            <a:lvl6pPr indent="-304800" lvl="5" marL="2743200" algn="l">
              <a:lnSpc>
                <a:spcPct val="90000"/>
              </a:lnSpc>
              <a:spcBef>
                <a:spcPts val="300"/>
              </a:spcBef>
              <a:spcAft>
                <a:spcPts val="0"/>
              </a:spcAft>
              <a:buClr>
                <a:srgbClr val="3F3F3F"/>
              </a:buClr>
              <a:buSzPts val="1200"/>
              <a:buChar char="▪"/>
              <a:defRPr sz="1200"/>
            </a:lvl6pPr>
            <a:lvl7pPr indent="-304800" lvl="6" marL="3200400" algn="l">
              <a:lnSpc>
                <a:spcPct val="90000"/>
              </a:lnSpc>
              <a:spcBef>
                <a:spcPts val="300"/>
              </a:spcBef>
              <a:spcAft>
                <a:spcPts val="0"/>
              </a:spcAft>
              <a:buClr>
                <a:srgbClr val="3F3F3F"/>
              </a:buClr>
              <a:buSzPts val="1200"/>
              <a:buChar char="▪"/>
              <a:defRPr sz="1200"/>
            </a:lvl7pPr>
            <a:lvl8pPr indent="-304800" lvl="7" marL="3657600" algn="l">
              <a:lnSpc>
                <a:spcPct val="90000"/>
              </a:lnSpc>
              <a:spcBef>
                <a:spcPts val="300"/>
              </a:spcBef>
              <a:spcAft>
                <a:spcPts val="0"/>
              </a:spcAft>
              <a:buClr>
                <a:srgbClr val="3F3F3F"/>
              </a:buClr>
              <a:buSzPts val="1200"/>
              <a:buChar char="▪"/>
              <a:defRPr sz="1200"/>
            </a:lvl8pPr>
            <a:lvl9pPr indent="-304800" lvl="8" marL="4114800" algn="l">
              <a:lnSpc>
                <a:spcPct val="90000"/>
              </a:lnSpc>
              <a:spcBef>
                <a:spcPts val="300"/>
              </a:spcBef>
              <a:spcAft>
                <a:spcPts val="0"/>
              </a:spcAft>
              <a:buClr>
                <a:srgbClr val="3F3F3F"/>
              </a:buClr>
              <a:buSzPts val="1200"/>
              <a:buChar char="▪"/>
              <a:defRPr sz="1200"/>
            </a:lvl9pPr>
          </a:lstStyle>
          <a:p/>
        </p:txBody>
      </p:sp>
      <p:sp>
        <p:nvSpPr>
          <p:cNvPr id="25" name="Google Shape;25;p4"/>
          <p:cNvSpPr txBox="1"/>
          <p:nvPr>
            <p:ph idx="2" type="body"/>
          </p:nvPr>
        </p:nvSpPr>
        <p:spPr>
          <a:xfrm>
            <a:off x="4743450" y="1369218"/>
            <a:ext cx="3600600" cy="3431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1400"/>
              </a:spcBef>
              <a:spcAft>
                <a:spcPts val="0"/>
              </a:spcAft>
              <a:buClr>
                <a:srgbClr val="3F3F3F"/>
              </a:buClr>
              <a:buSzPts val="1800"/>
              <a:buChar char="▪"/>
              <a:defRPr sz="1800"/>
            </a:lvl1pPr>
            <a:lvl2pPr indent="-323850" lvl="1" marL="914400" algn="l">
              <a:lnSpc>
                <a:spcPct val="90000"/>
              </a:lnSpc>
              <a:spcBef>
                <a:spcPts val="500"/>
              </a:spcBef>
              <a:spcAft>
                <a:spcPts val="0"/>
              </a:spcAft>
              <a:buClr>
                <a:srgbClr val="3F3F3F"/>
              </a:buClr>
              <a:buSzPts val="1500"/>
              <a:buChar char="▪"/>
              <a:defRPr sz="1500"/>
            </a:lvl2pPr>
            <a:lvl3pPr indent="-317500" lvl="2" marL="1371600" algn="l">
              <a:lnSpc>
                <a:spcPct val="90000"/>
              </a:lnSpc>
              <a:spcBef>
                <a:spcPts val="500"/>
              </a:spcBef>
              <a:spcAft>
                <a:spcPts val="0"/>
              </a:spcAft>
              <a:buClr>
                <a:srgbClr val="3F3F3F"/>
              </a:buClr>
              <a:buSzPts val="1400"/>
              <a:buChar char="▪"/>
              <a:defRPr sz="1400"/>
            </a:lvl3pPr>
            <a:lvl4pPr indent="-304800" lvl="3" marL="1828800" algn="l">
              <a:lnSpc>
                <a:spcPct val="90000"/>
              </a:lnSpc>
              <a:spcBef>
                <a:spcPts val="500"/>
              </a:spcBef>
              <a:spcAft>
                <a:spcPts val="0"/>
              </a:spcAft>
              <a:buClr>
                <a:srgbClr val="3F3F3F"/>
              </a:buClr>
              <a:buSzPts val="1200"/>
              <a:buChar char="▪"/>
              <a:defRPr sz="1200"/>
            </a:lvl4pPr>
            <a:lvl5pPr indent="-304800" lvl="4" marL="2286000" algn="l">
              <a:lnSpc>
                <a:spcPct val="90000"/>
              </a:lnSpc>
              <a:spcBef>
                <a:spcPts val="500"/>
              </a:spcBef>
              <a:spcAft>
                <a:spcPts val="0"/>
              </a:spcAft>
              <a:buClr>
                <a:srgbClr val="3F3F3F"/>
              </a:buClr>
              <a:buSzPts val="1200"/>
              <a:buChar char="▪"/>
              <a:defRPr sz="1200"/>
            </a:lvl5pPr>
            <a:lvl6pPr indent="-304800" lvl="5" marL="2743200" algn="l">
              <a:lnSpc>
                <a:spcPct val="90000"/>
              </a:lnSpc>
              <a:spcBef>
                <a:spcPts val="300"/>
              </a:spcBef>
              <a:spcAft>
                <a:spcPts val="0"/>
              </a:spcAft>
              <a:buClr>
                <a:srgbClr val="3F3F3F"/>
              </a:buClr>
              <a:buSzPts val="1200"/>
              <a:buChar char="▪"/>
              <a:defRPr sz="1200"/>
            </a:lvl6pPr>
            <a:lvl7pPr indent="-304800" lvl="6" marL="3200400" algn="l">
              <a:lnSpc>
                <a:spcPct val="90000"/>
              </a:lnSpc>
              <a:spcBef>
                <a:spcPts val="300"/>
              </a:spcBef>
              <a:spcAft>
                <a:spcPts val="0"/>
              </a:spcAft>
              <a:buClr>
                <a:srgbClr val="3F3F3F"/>
              </a:buClr>
              <a:buSzPts val="1200"/>
              <a:buChar char="▪"/>
              <a:defRPr sz="1200"/>
            </a:lvl7pPr>
            <a:lvl8pPr indent="-304800" lvl="7" marL="3657600" algn="l">
              <a:lnSpc>
                <a:spcPct val="90000"/>
              </a:lnSpc>
              <a:spcBef>
                <a:spcPts val="300"/>
              </a:spcBef>
              <a:spcAft>
                <a:spcPts val="0"/>
              </a:spcAft>
              <a:buClr>
                <a:srgbClr val="3F3F3F"/>
              </a:buClr>
              <a:buSzPts val="1200"/>
              <a:buChar char="▪"/>
              <a:defRPr sz="1200"/>
            </a:lvl8pPr>
            <a:lvl9pPr indent="-304800" lvl="8" marL="4114800" algn="l">
              <a:lnSpc>
                <a:spcPct val="90000"/>
              </a:lnSpc>
              <a:spcBef>
                <a:spcPts val="300"/>
              </a:spcBef>
              <a:spcAft>
                <a:spcPts val="0"/>
              </a:spcAft>
              <a:buClr>
                <a:srgbClr val="3F3F3F"/>
              </a:buClr>
              <a:buSzPts val="1200"/>
              <a:buChar char="▪"/>
              <a:defRPr sz="1200"/>
            </a:lvl9pPr>
          </a:lstStyle>
          <a:p/>
        </p:txBody>
      </p:sp>
      <p:sp>
        <p:nvSpPr>
          <p:cNvPr id="26" name="Google Shape;26;p4"/>
          <p:cNvSpPr txBox="1"/>
          <p:nvPr>
            <p:ph idx="11" type="ftr"/>
          </p:nvPr>
        </p:nvSpPr>
        <p:spPr>
          <a:xfrm>
            <a:off x="800100" y="4861320"/>
            <a:ext cx="5886600" cy="179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4"/>
          <p:cNvSpPr txBox="1"/>
          <p:nvPr>
            <p:ph idx="10" type="dt"/>
          </p:nvPr>
        </p:nvSpPr>
        <p:spPr>
          <a:xfrm>
            <a:off x="6800850" y="4849414"/>
            <a:ext cx="800100" cy="1797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4"/>
          <p:cNvSpPr txBox="1"/>
          <p:nvPr>
            <p:ph idx="12" type="sldNum"/>
          </p:nvPr>
        </p:nvSpPr>
        <p:spPr>
          <a:xfrm>
            <a:off x="7715250" y="4861320"/>
            <a:ext cx="628800" cy="1797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gradFill>
          <a:gsLst>
            <a:gs pos="0">
              <a:schemeClr val="accent1"/>
            </a:gs>
            <a:gs pos="100000">
              <a:srgbClr val="8A2123"/>
            </a:gs>
          </a:gsLst>
          <a:lin ang="5400000" scaled="0"/>
        </a:gradFill>
      </p:bgPr>
    </p:bg>
    <p:spTree>
      <p:nvGrpSpPr>
        <p:cNvPr id="29" name="Shape 29"/>
        <p:cNvGrpSpPr/>
        <p:nvPr/>
      </p:nvGrpSpPr>
      <p:grpSpPr>
        <a:xfrm>
          <a:off x="0" y="0"/>
          <a:ext cx="0" cy="0"/>
          <a:chOff x="0" y="0"/>
          <a:chExt cx="0" cy="0"/>
        </a:xfrm>
      </p:grpSpPr>
      <p:sp>
        <p:nvSpPr>
          <p:cNvPr descr="Rectangle" id="30" name="Google Shape;30;p5"/>
          <p:cNvSpPr/>
          <p:nvPr/>
        </p:nvSpPr>
        <p:spPr>
          <a:xfrm>
            <a:off x="198834" y="171450"/>
            <a:ext cx="8744100" cy="4800600"/>
          </a:xfrm>
          <a:prstGeom prst="rect">
            <a:avLst/>
          </a:prstGeom>
          <a:noFill/>
          <a:ln cap="flat" cmpd="sng" w="15875">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ibre Franklin Medium"/>
              <a:ea typeface="Libre Franklin Medium"/>
              <a:cs typeface="Libre Franklin Medium"/>
              <a:sym typeface="Libre Franklin Medium"/>
            </a:endParaRPr>
          </a:p>
        </p:txBody>
      </p:sp>
      <p:sp>
        <p:nvSpPr>
          <p:cNvPr id="31" name="Google Shape;31;p5"/>
          <p:cNvSpPr txBox="1"/>
          <p:nvPr>
            <p:ph type="title"/>
          </p:nvPr>
        </p:nvSpPr>
        <p:spPr>
          <a:xfrm>
            <a:off x="800100" y="1371600"/>
            <a:ext cx="5829300" cy="2382900"/>
          </a:xfrm>
          <a:prstGeom prst="rect">
            <a:avLst/>
          </a:prstGeom>
          <a:noFill/>
          <a:ln>
            <a:noFill/>
          </a:ln>
        </p:spPr>
        <p:txBody>
          <a:bodyPr anchorCtr="0" anchor="b" bIns="34275" lIns="68575" spcFirstLastPara="1" rIns="68575" wrap="square" tIns="34275">
            <a:normAutofit/>
          </a:bodyPr>
          <a:lstStyle>
            <a:lvl1pPr lvl="0" algn="l">
              <a:lnSpc>
                <a:spcPct val="80000"/>
              </a:lnSpc>
              <a:spcBef>
                <a:spcPts val="0"/>
              </a:spcBef>
              <a:spcAft>
                <a:spcPts val="0"/>
              </a:spcAft>
              <a:buClr>
                <a:schemeClr val="lt1"/>
              </a:buClr>
              <a:buSzPts val="4100"/>
              <a:buFont typeface="Libre Franklin Medium"/>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2" name="Google Shape;32;p5"/>
          <p:cNvSpPr txBox="1"/>
          <p:nvPr>
            <p:ph idx="1" type="body"/>
          </p:nvPr>
        </p:nvSpPr>
        <p:spPr>
          <a:xfrm>
            <a:off x="800100" y="3886200"/>
            <a:ext cx="5829300" cy="514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1400"/>
              </a:spcBef>
              <a:spcAft>
                <a:spcPts val="0"/>
              </a:spcAft>
              <a:buClr>
                <a:schemeClr val="lt1"/>
              </a:buClr>
              <a:buSzPts val="1500"/>
              <a:buNone/>
              <a:defRPr sz="1500" cap="none">
                <a:solidFill>
                  <a:schemeClr val="lt1"/>
                </a:solidFill>
              </a:defRPr>
            </a:lvl1pPr>
            <a:lvl2pPr indent="-228600" lvl="1" marL="914400" algn="l">
              <a:lnSpc>
                <a:spcPct val="90000"/>
              </a:lnSpc>
              <a:spcBef>
                <a:spcPts val="500"/>
              </a:spcBef>
              <a:spcAft>
                <a:spcPts val="0"/>
              </a:spcAft>
              <a:buClr>
                <a:srgbClr val="3F3F3F"/>
              </a:buClr>
              <a:buSzPts val="1500"/>
              <a:buNone/>
              <a:defRPr sz="1500"/>
            </a:lvl2pPr>
            <a:lvl3pPr indent="-228600" lvl="2" marL="1371600" algn="l">
              <a:lnSpc>
                <a:spcPct val="90000"/>
              </a:lnSpc>
              <a:spcBef>
                <a:spcPts val="500"/>
              </a:spcBef>
              <a:spcAft>
                <a:spcPts val="0"/>
              </a:spcAft>
              <a:buClr>
                <a:srgbClr val="3F3F3F"/>
              </a:buClr>
              <a:buSzPts val="1400"/>
              <a:buNone/>
              <a:defRPr sz="1400"/>
            </a:lvl3pPr>
            <a:lvl4pPr indent="-228600" lvl="3" marL="1828800" algn="l">
              <a:lnSpc>
                <a:spcPct val="90000"/>
              </a:lnSpc>
              <a:spcBef>
                <a:spcPts val="500"/>
              </a:spcBef>
              <a:spcAft>
                <a:spcPts val="0"/>
              </a:spcAft>
              <a:buClr>
                <a:srgbClr val="3F3F3F"/>
              </a:buClr>
              <a:buSzPts val="1200"/>
              <a:buNone/>
              <a:defRPr sz="1200"/>
            </a:lvl4pPr>
            <a:lvl5pPr indent="-228600" lvl="4" marL="2286000" algn="l">
              <a:lnSpc>
                <a:spcPct val="90000"/>
              </a:lnSpc>
              <a:spcBef>
                <a:spcPts val="500"/>
              </a:spcBef>
              <a:spcAft>
                <a:spcPts val="0"/>
              </a:spcAft>
              <a:buClr>
                <a:srgbClr val="3F3F3F"/>
              </a:buClr>
              <a:buSzPts val="1200"/>
              <a:buNone/>
              <a:defRPr sz="1200"/>
            </a:lvl5pPr>
            <a:lvl6pPr indent="-228600" lvl="5" marL="2743200" algn="l">
              <a:lnSpc>
                <a:spcPct val="90000"/>
              </a:lnSpc>
              <a:spcBef>
                <a:spcPts val="300"/>
              </a:spcBef>
              <a:spcAft>
                <a:spcPts val="0"/>
              </a:spcAft>
              <a:buClr>
                <a:srgbClr val="3F3F3F"/>
              </a:buClr>
              <a:buSzPts val="1200"/>
              <a:buNone/>
              <a:defRPr sz="1200"/>
            </a:lvl6pPr>
            <a:lvl7pPr indent="-228600" lvl="6" marL="3200400" algn="l">
              <a:lnSpc>
                <a:spcPct val="90000"/>
              </a:lnSpc>
              <a:spcBef>
                <a:spcPts val="300"/>
              </a:spcBef>
              <a:spcAft>
                <a:spcPts val="0"/>
              </a:spcAft>
              <a:buClr>
                <a:srgbClr val="3F3F3F"/>
              </a:buClr>
              <a:buSzPts val="1200"/>
              <a:buNone/>
              <a:defRPr sz="1200"/>
            </a:lvl7pPr>
            <a:lvl8pPr indent="-228600" lvl="7" marL="3657600" algn="l">
              <a:lnSpc>
                <a:spcPct val="90000"/>
              </a:lnSpc>
              <a:spcBef>
                <a:spcPts val="300"/>
              </a:spcBef>
              <a:spcAft>
                <a:spcPts val="0"/>
              </a:spcAft>
              <a:buClr>
                <a:srgbClr val="3F3F3F"/>
              </a:buClr>
              <a:buSzPts val="1200"/>
              <a:buNone/>
              <a:defRPr sz="1200"/>
            </a:lvl8pPr>
            <a:lvl9pPr indent="-228600" lvl="8" marL="4114800" algn="l">
              <a:lnSpc>
                <a:spcPct val="90000"/>
              </a:lnSpc>
              <a:spcBef>
                <a:spcPts val="300"/>
              </a:spcBef>
              <a:spcAft>
                <a:spcPts val="0"/>
              </a:spcAft>
              <a:buClr>
                <a:srgbClr val="3F3F3F"/>
              </a:buClr>
              <a:buSzPts val="1200"/>
              <a:buNone/>
              <a:defRPr sz="12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6"/>
          <p:cNvSpPr txBox="1"/>
          <p:nvPr>
            <p:ph type="title"/>
          </p:nvPr>
        </p:nvSpPr>
        <p:spPr>
          <a:xfrm>
            <a:off x="800100" y="74415"/>
            <a:ext cx="75438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 name="Google Shape;35;p6"/>
          <p:cNvSpPr txBox="1"/>
          <p:nvPr>
            <p:ph idx="1" type="body"/>
          </p:nvPr>
        </p:nvSpPr>
        <p:spPr>
          <a:xfrm>
            <a:off x="800100" y="1371599"/>
            <a:ext cx="3600600" cy="571500"/>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1400"/>
              </a:spcBef>
              <a:spcAft>
                <a:spcPts val="0"/>
              </a:spcAft>
              <a:buClr>
                <a:srgbClr val="3F3F3F"/>
              </a:buClr>
              <a:buSzPts val="1800"/>
              <a:buNone/>
              <a:defRPr b="0" sz="1800" cap="none">
                <a:solidFill>
                  <a:srgbClr val="3F3F3F"/>
                </a:solidFill>
              </a:defRPr>
            </a:lvl1pPr>
            <a:lvl2pPr indent="-228600" lvl="1" marL="914400" algn="l">
              <a:lnSpc>
                <a:spcPct val="90000"/>
              </a:lnSpc>
              <a:spcBef>
                <a:spcPts val="500"/>
              </a:spcBef>
              <a:spcAft>
                <a:spcPts val="0"/>
              </a:spcAft>
              <a:buClr>
                <a:srgbClr val="3F3F3F"/>
              </a:buClr>
              <a:buSzPts val="1500"/>
              <a:buNone/>
              <a:defRPr b="1" sz="1500"/>
            </a:lvl2pPr>
            <a:lvl3pPr indent="-228600" lvl="2" marL="1371600" algn="l">
              <a:lnSpc>
                <a:spcPct val="90000"/>
              </a:lnSpc>
              <a:spcBef>
                <a:spcPts val="500"/>
              </a:spcBef>
              <a:spcAft>
                <a:spcPts val="0"/>
              </a:spcAft>
              <a:buClr>
                <a:srgbClr val="3F3F3F"/>
              </a:buClr>
              <a:buSzPts val="1400"/>
              <a:buNone/>
              <a:defRPr b="1" sz="1400"/>
            </a:lvl3pPr>
            <a:lvl4pPr indent="-228600" lvl="3" marL="1828800" algn="l">
              <a:lnSpc>
                <a:spcPct val="90000"/>
              </a:lnSpc>
              <a:spcBef>
                <a:spcPts val="500"/>
              </a:spcBef>
              <a:spcAft>
                <a:spcPts val="0"/>
              </a:spcAft>
              <a:buClr>
                <a:srgbClr val="3F3F3F"/>
              </a:buClr>
              <a:buSzPts val="1200"/>
              <a:buNone/>
              <a:defRPr b="1" sz="1200"/>
            </a:lvl4pPr>
            <a:lvl5pPr indent="-228600" lvl="4" marL="2286000" algn="l">
              <a:lnSpc>
                <a:spcPct val="90000"/>
              </a:lnSpc>
              <a:spcBef>
                <a:spcPts val="500"/>
              </a:spcBef>
              <a:spcAft>
                <a:spcPts val="0"/>
              </a:spcAft>
              <a:buClr>
                <a:srgbClr val="3F3F3F"/>
              </a:buClr>
              <a:buSzPts val="1200"/>
              <a:buNone/>
              <a:defRPr b="1" sz="1200"/>
            </a:lvl5pPr>
            <a:lvl6pPr indent="-228600" lvl="5" marL="2743200" algn="l">
              <a:lnSpc>
                <a:spcPct val="90000"/>
              </a:lnSpc>
              <a:spcBef>
                <a:spcPts val="300"/>
              </a:spcBef>
              <a:spcAft>
                <a:spcPts val="0"/>
              </a:spcAft>
              <a:buClr>
                <a:srgbClr val="3F3F3F"/>
              </a:buClr>
              <a:buSzPts val="1200"/>
              <a:buNone/>
              <a:defRPr b="1" sz="1200"/>
            </a:lvl6pPr>
            <a:lvl7pPr indent="-228600" lvl="6" marL="3200400" algn="l">
              <a:lnSpc>
                <a:spcPct val="90000"/>
              </a:lnSpc>
              <a:spcBef>
                <a:spcPts val="300"/>
              </a:spcBef>
              <a:spcAft>
                <a:spcPts val="0"/>
              </a:spcAft>
              <a:buClr>
                <a:srgbClr val="3F3F3F"/>
              </a:buClr>
              <a:buSzPts val="1200"/>
              <a:buNone/>
              <a:defRPr b="1" sz="1200"/>
            </a:lvl7pPr>
            <a:lvl8pPr indent="-228600" lvl="7" marL="3657600" algn="l">
              <a:lnSpc>
                <a:spcPct val="90000"/>
              </a:lnSpc>
              <a:spcBef>
                <a:spcPts val="300"/>
              </a:spcBef>
              <a:spcAft>
                <a:spcPts val="0"/>
              </a:spcAft>
              <a:buClr>
                <a:srgbClr val="3F3F3F"/>
              </a:buClr>
              <a:buSzPts val="1200"/>
              <a:buNone/>
              <a:defRPr b="1" sz="1200"/>
            </a:lvl8pPr>
            <a:lvl9pPr indent="-228600" lvl="8" marL="4114800" algn="l">
              <a:lnSpc>
                <a:spcPct val="90000"/>
              </a:lnSpc>
              <a:spcBef>
                <a:spcPts val="300"/>
              </a:spcBef>
              <a:spcAft>
                <a:spcPts val="0"/>
              </a:spcAft>
              <a:buClr>
                <a:srgbClr val="3F3F3F"/>
              </a:buClr>
              <a:buSzPts val="1200"/>
              <a:buNone/>
              <a:defRPr b="1" sz="1200"/>
            </a:lvl9pPr>
          </a:lstStyle>
          <a:p/>
        </p:txBody>
      </p:sp>
      <p:sp>
        <p:nvSpPr>
          <p:cNvPr id="36" name="Google Shape;36;p6"/>
          <p:cNvSpPr txBox="1"/>
          <p:nvPr>
            <p:ph idx="2" type="body"/>
          </p:nvPr>
        </p:nvSpPr>
        <p:spPr>
          <a:xfrm>
            <a:off x="800100" y="1943099"/>
            <a:ext cx="3600600" cy="28575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1400"/>
              </a:spcBef>
              <a:spcAft>
                <a:spcPts val="0"/>
              </a:spcAft>
              <a:buClr>
                <a:srgbClr val="3F3F3F"/>
              </a:buClr>
              <a:buSzPts val="1800"/>
              <a:buChar char="▪"/>
              <a:defRPr sz="1800"/>
            </a:lvl1pPr>
            <a:lvl2pPr indent="-323850" lvl="1" marL="914400" algn="l">
              <a:lnSpc>
                <a:spcPct val="90000"/>
              </a:lnSpc>
              <a:spcBef>
                <a:spcPts val="500"/>
              </a:spcBef>
              <a:spcAft>
                <a:spcPts val="0"/>
              </a:spcAft>
              <a:buClr>
                <a:srgbClr val="3F3F3F"/>
              </a:buClr>
              <a:buSzPts val="1500"/>
              <a:buChar char="▪"/>
              <a:defRPr sz="1500"/>
            </a:lvl2pPr>
            <a:lvl3pPr indent="-317500" lvl="2" marL="1371600" algn="l">
              <a:lnSpc>
                <a:spcPct val="90000"/>
              </a:lnSpc>
              <a:spcBef>
                <a:spcPts val="500"/>
              </a:spcBef>
              <a:spcAft>
                <a:spcPts val="0"/>
              </a:spcAft>
              <a:buClr>
                <a:srgbClr val="3F3F3F"/>
              </a:buClr>
              <a:buSzPts val="1400"/>
              <a:buChar char="▪"/>
              <a:defRPr sz="1400"/>
            </a:lvl3pPr>
            <a:lvl4pPr indent="-304800" lvl="3" marL="1828800" algn="l">
              <a:lnSpc>
                <a:spcPct val="90000"/>
              </a:lnSpc>
              <a:spcBef>
                <a:spcPts val="500"/>
              </a:spcBef>
              <a:spcAft>
                <a:spcPts val="0"/>
              </a:spcAft>
              <a:buClr>
                <a:srgbClr val="3F3F3F"/>
              </a:buClr>
              <a:buSzPts val="1200"/>
              <a:buChar char="▪"/>
              <a:defRPr sz="1200"/>
            </a:lvl4pPr>
            <a:lvl5pPr indent="-304800" lvl="4" marL="2286000" algn="l">
              <a:lnSpc>
                <a:spcPct val="90000"/>
              </a:lnSpc>
              <a:spcBef>
                <a:spcPts val="500"/>
              </a:spcBef>
              <a:spcAft>
                <a:spcPts val="0"/>
              </a:spcAft>
              <a:buClr>
                <a:srgbClr val="3F3F3F"/>
              </a:buClr>
              <a:buSzPts val="1200"/>
              <a:buChar char="▪"/>
              <a:defRPr sz="1200"/>
            </a:lvl5pPr>
            <a:lvl6pPr indent="-304800" lvl="5" marL="2743200" algn="l">
              <a:lnSpc>
                <a:spcPct val="90000"/>
              </a:lnSpc>
              <a:spcBef>
                <a:spcPts val="300"/>
              </a:spcBef>
              <a:spcAft>
                <a:spcPts val="0"/>
              </a:spcAft>
              <a:buClr>
                <a:srgbClr val="3F3F3F"/>
              </a:buClr>
              <a:buSzPts val="1200"/>
              <a:buChar char="▪"/>
              <a:defRPr sz="1200"/>
            </a:lvl6pPr>
            <a:lvl7pPr indent="-304800" lvl="6" marL="3200400" algn="l">
              <a:lnSpc>
                <a:spcPct val="90000"/>
              </a:lnSpc>
              <a:spcBef>
                <a:spcPts val="300"/>
              </a:spcBef>
              <a:spcAft>
                <a:spcPts val="0"/>
              </a:spcAft>
              <a:buClr>
                <a:srgbClr val="3F3F3F"/>
              </a:buClr>
              <a:buSzPts val="1200"/>
              <a:buChar char="▪"/>
              <a:defRPr sz="1200"/>
            </a:lvl7pPr>
            <a:lvl8pPr indent="-304800" lvl="7" marL="3657600" algn="l">
              <a:lnSpc>
                <a:spcPct val="90000"/>
              </a:lnSpc>
              <a:spcBef>
                <a:spcPts val="300"/>
              </a:spcBef>
              <a:spcAft>
                <a:spcPts val="0"/>
              </a:spcAft>
              <a:buClr>
                <a:srgbClr val="3F3F3F"/>
              </a:buClr>
              <a:buSzPts val="1200"/>
              <a:buChar char="▪"/>
              <a:defRPr sz="1200"/>
            </a:lvl8pPr>
            <a:lvl9pPr indent="-304800" lvl="8" marL="4114800" algn="l">
              <a:lnSpc>
                <a:spcPct val="90000"/>
              </a:lnSpc>
              <a:spcBef>
                <a:spcPts val="300"/>
              </a:spcBef>
              <a:spcAft>
                <a:spcPts val="0"/>
              </a:spcAft>
              <a:buClr>
                <a:srgbClr val="3F3F3F"/>
              </a:buClr>
              <a:buSzPts val="1200"/>
              <a:buChar char="▪"/>
              <a:defRPr sz="1200"/>
            </a:lvl9pPr>
          </a:lstStyle>
          <a:p/>
        </p:txBody>
      </p:sp>
      <p:sp>
        <p:nvSpPr>
          <p:cNvPr id="37" name="Google Shape;37;p6"/>
          <p:cNvSpPr txBox="1"/>
          <p:nvPr>
            <p:ph idx="3" type="body"/>
          </p:nvPr>
        </p:nvSpPr>
        <p:spPr>
          <a:xfrm>
            <a:off x="4743450" y="1371599"/>
            <a:ext cx="3600600" cy="571500"/>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1400"/>
              </a:spcBef>
              <a:spcAft>
                <a:spcPts val="0"/>
              </a:spcAft>
              <a:buClr>
                <a:srgbClr val="3F3F3F"/>
              </a:buClr>
              <a:buSzPts val="1800"/>
              <a:buNone/>
              <a:defRPr b="0" sz="1800" cap="none">
                <a:solidFill>
                  <a:srgbClr val="3F3F3F"/>
                </a:solidFill>
              </a:defRPr>
            </a:lvl1pPr>
            <a:lvl2pPr indent="-228600" lvl="1" marL="914400" algn="l">
              <a:lnSpc>
                <a:spcPct val="90000"/>
              </a:lnSpc>
              <a:spcBef>
                <a:spcPts val="500"/>
              </a:spcBef>
              <a:spcAft>
                <a:spcPts val="0"/>
              </a:spcAft>
              <a:buClr>
                <a:srgbClr val="3F3F3F"/>
              </a:buClr>
              <a:buSzPts val="1500"/>
              <a:buNone/>
              <a:defRPr b="1" sz="1500"/>
            </a:lvl2pPr>
            <a:lvl3pPr indent="-228600" lvl="2" marL="1371600" algn="l">
              <a:lnSpc>
                <a:spcPct val="90000"/>
              </a:lnSpc>
              <a:spcBef>
                <a:spcPts val="500"/>
              </a:spcBef>
              <a:spcAft>
                <a:spcPts val="0"/>
              </a:spcAft>
              <a:buClr>
                <a:srgbClr val="3F3F3F"/>
              </a:buClr>
              <a:buSzPts val="1400"/>
              <a:buNone/>
              <a:defRPr b="1" sz="1400"/>
            </a:lvl3pPr>
            <a:lvl4pPr indent="-228600" lvl="3" marL="1828800" algn="l">
              <a:lnSpc>
                <a:spcPct val="90000"/>
              </a:lnSpc>
              <a:spcBef>
                <a:spcPts val="500"/>
              </a:spcBef>
              <a:spcAft>
                <a:spcPts val="0"/>
              </a:spcAft>
              <a:buClr>
                <a:srgbClr val="3F3F3F"/>
              </a:buClr>
              <a:buSzPts val="1200"/>
              <a:buNone/>
              <a:defRPr b="1" sz="1200"/>
            </a:lvl4pPr>
            <a:lvl5pPr indent="-228600" lvl="4" marL="2286000" algn="l">
              <a:lnSpc>
                <a:spcPct val="90000"/>
              </a:lnSpc>
              <a:spcBef>
                <a:spcPts val="500"/>
              </a:spcBef>
              <a:spcAft>
                <a:spcPts val="0"/>
              </a:spcAft>
              <a:buClr>
                <a:srgbClr val="3F3F3F"/>
              </a:buClr>
              <a:buSzPts val="1200"/>
              <a:buNone/>
              <a:defRPr b="1" sz="1200"/>
            </a:lvl5pPr>
            <a:lvl6pPr indent="-228600" lvl="5" marL="2743200" algn="l">
              <a:lnSpc>
                <a:spcPct val="90000"/>
              </a:lnSpc>
              <a:spcBef>
                <a:spcPts val="300"/>
              </a:spcBef>
              <a:spcAft>
                <a:spcPts val="0"/>
              </a:spcAft>
              <a:buClr>
                <a:srgbClr val="3F3F3F"/>
              </a:buClr>
              <a:buSzPts val="1200"/>
              <a:buNone/>
              <a:defRPr b="1" sz="1200"/>
            </a:lvl6pPr>
            <a:lvl7pPr indent="-228600" lvl="6" marL="3200400" algn="l">
              <a:lnSpc>
                <a:spcPct val="90000"/>
              </a:lnSpc>
              <a:spcBef>
                <a:spcPts val="300"/>
              </a:spcBef>
              <a:spcAft>
                <a:spcPts val="0"/>
              </a:spcAft>
              <a:buClr>
                <a:srgbClr val="3F3F3F"/>
              </a:buClr>
              <a:buSzPts val="1200"/>
              <a:buNone/>
              <a:defRPr b="1" sz="1200"/>
            </a:lvl7pPr>
            <a:lvl8pPr indent="-228600" lvl="7" marL="3657600" algn="l">
              <a:lnSpc>
                <a:spcPct val="90000"/>
              </a:lnSpc>
              <a:spcBef>
                <a:spcPts val="300"/>
              </a:spcBef>
              <a:spcAft>
                <a:spcPts val="0"/>
              </a:spcAft>
              <a:buClr>
                <a:srgbClr val="3F3F3F"/>
              </a:buClr>
              <a:buSzPts val="1200"/>
              <a:buNone/>
              <a:defRPr b="1" sz="1200"/>
            </a:lvl8pPr>
            <a:lvl9pPr indent="-228600" lvl="8" marL="4114800" algn="l">
              <a:lnSpc>
                <a:spcPct val="90000"/>
              </a:lnSpc>
              <a:spcBef>
                <a:spcPts val="300"/>
              </a:spcBef>
              <a:spcAft>
                <a:spcPts val="0"/>
              </a:spcAft>
              <a:buClr>
                <a:srgbClr val="3F3F3F"/>
              </a:buClr>
              <a:buSzPts val="1200"/>
              <a:buNone/>
              <a:defRPr b="1" sz="1200"/>
            </a:lvl9pPr>
          </a:lstStyle>
          <a:p/>
        </p:txBody>
      </p:sp>
      <p:sp>
        <p:nvSpPr>
          <p:cNvPr id="38" name="Google Shape;38;p6"/>
          <p:cNvSpPr txBox="1"/>
          <p:nvPr>
            <p:ph idx="4" type="body"/>
          </p:nvPr>
        </p:nvSpPr>
        <p:spPr>
          <a:xfrm>
            <a:off x="4743450" y="1943099"/>
            <a:ext cx="3600600" cy="28575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1400"/>
              </a:spcBef>
              <a:spcAft>
                <a:spcPts val="0"/>
              </a:spcAft>
              <a:buClr>
                <a:srgbClr val="3F3F3F"/>
              </a:buClr>
              <a:buSzPts val="1800"/>
              <a:buChar char="▪"/>
              <a:defRPr sz="1800"/>
            </a:lvl1pPr>
            <a:lvl2pPr indent="-323850" lvl="1" marL="914400" algn="l">
              <a:lnSpc>
                <a:spcPct val="90000"/>
              </a:lnSpc>
              <a:spcBef>
                <a:spcPts val="500"/>
              </a:spcBef>
              <a:spcAft>
                <a:spcPts val="0"/>
              </a:spcAft>
              <a:buClr>
                <a:srgbClr val="3F3F3F"/>
              </a:buClr>
              <a:buSzPts val="1500"/>
              <a:buChar char="▪"/>
              <a:defRPr sz="1500"/>
            </a:lvl2pPr>
            <a:lvl3pPr indent="-317500" lvl="2" marL="1371600" algn="l">
              <a:lnSpc>
                <a:spcPct val="90000"/>
              </a:lnSpc>
              <a:spcBef>
                <a:spcPts val="500"/>
              </a:spcBef>
              <a:spcAft>
                <a:spcPts val="0"/>
              </a:spcAft>
              <a:buClr>
                <a:srgbClr val="3F3F3F"/>
              </a:buClr>
              <a:buSzPts val="1400"/>
              <a:buChar char="▪"/>
              <a:defRPr sz="1400"/>
            </a:lvl3pPr>
            <a:lvl4pPr indent="-304800" lvl="3" marL="1828800" algn="l">
              <a:lnSpc>
                <a:spcPct val="90000"/>
              </a:lnSpc>
              <a:spcBef>
                <a:spcPts val="500"/>
              </a:spcBef>
              <a:spcAft>
                <a:spcPts val="0"/>
              </a:spcAft>
              <a:buClr>
                <a:srgbClr val="3F3F3F"/>
              </a:buClr>
              <a:buSzPts val="1200"/>
              <a:buChar char="▪"/>
              <a:defRPr sz="1200"/>
            </a:lvl4pPr>
            <a:lvl5pPr indent="-304800" lvl="4" marL="2286000" algn="l">
              <a:lnSpc>
                <a:spcPct val="90000"/>
              </a:lnSpc>
              <a:spcBef>
                <a:spcPts val="500"/>
              </a:spcBef>
              <a:spcAft>
                <a:spcPts val="0"/>
              </a:spcAft>
              <a:buClr>
                <a:srgbClr val="3F3F3F"/>
              </a:buClr>
              <a:buSzPts val="1200"/>
              <a:buChar char="▪"/>
              <a:defRPr sz="1200"/>
            </a:lvl5pPr>
            <a:lvl6pPr indent="-304800" lvl="5" marL="2743200" algn="l">
              <a:lnSpc>
                <a:spcPct val="90000"/>
              </a:lnSpc>
              <a:spcBef>
                <a:spcPts val="300"/>
              </a:spcBef>
              <a:spcAft>
                <a:spcPts val="0"/>
              </a:spcAft>
              <a:buClr>
                <a:srgbClr val="3F3F3F"/>
              </a:buClr>
              <a:buSzPts val="1200"/>
              <a:buChar char="▪"/>
              <a:defRPr sz="1200"/>
            </a:lvl6pPr>
            <a:lvl7pPr indent="-304800" lvl="6" marL="3200400" algn="l">
              <a:lnSpc>
                <a:spcPct val="90000"/>
              </a:lnSpc>
              <a:spcBef>
                <a:spcPts val="300"/>
              </a:spcBef>
              <a:spcAft>
                <a:spcPts val="0"/>
              </a:spcAft>
              <a:buClr>
                <a:srgbClr val="3F3F3F"/>
              </a:buClr>
              <a:buSzPts val="1200"/>
              <a:buChar char="▪"/>
              <a:defRPr sz="1200"/>
            </a:lvl7pPr>
            <a:lvl8pPr indent="-304800" lvl="7" marL="3657600" algn="l">
              <a:lnSpc>
                <a:spcPct val="90000"/>
              </a:lnSpc>
              <a:spcBef>
                <a:spcPts val="300"/>
              </a:spcBef>
              <a:spcAft>
                <a:spcPts val="0"/>
              </a:spcAft>
              <a:buClr>
                <a:srgbClr val="3F3F3F"/>
              </a:buClr>
              <a:buSzPts val="1200"/>
              <a:buChar char="▪"/>
              <a:defRPr sz="1200"/>
            </a:lvl8pPr>
            <a:lvl9pPr indent="-304800" lvl="8" marL="4114800" algn="l">
              <a:lnSpc>
                <a:spcPct val="90000"/>
              </a:lnSpc>
              <a:spcBef>
                <a:spcPts val="300"/>
              </a:spcBef>
              <a:spcAft>
                <a:spcPts val="0"/>
              </a:spcAft>
              <a:buClr>
                <a:srgbClr val="3F3F3F"/>
              </a:buClr>
              <a:buSzPts val="1200"/>
              <a:buChar char="▪"/>
              <a:defRPr sz="1200"/>
            </a:lvl9pPr>
          </a:lstStyle>
          <a:p/>
        </p:txBody>
      </p:sp>
      <p:sp>
        <p:nvSpPr>
          <p:cNvPr id="39" name="Google Shape;39;p6"/>
          <p:cNvSpPr txBox="1"/>
          <p:nvPr>
            <p:ph idx="11" type="ftr"/>
          </p:nvPr>
        </p:nvSpPr>
        <p:spPr>
          <a:xfrm>
            <a:off x="800100" y="4861320"/>
            <a:ext cx="5886600" cy="179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6"/>
          <p:cNvSpPr txBox="1"/>
          <p:nvPr>
            <p:ph idx="10" type="dt"/>
          </p:nvPr>
        </p:nvSpPr>
        <p:spPr>
          <a:xfrm>
            <a:off x="6800850" y="4849414"/>
            <a:ext cx="800100" cy="1797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 name="Google Shape;41;p6"/>
          <p:cNvSpPr txBox="1"/>
          <p:nvPr>
            <p:ph idx="12" type="sldNum"/>
          </p:nvPr>
        </p:nvSpPr>
        <p:spPr>
          <a:xfrm>
            <a:off x="7715250" y="4861320"/>
            <a:ext cx="628800" cy="1797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7"/>
          <p:cNvSpPr txBox="1"/>
          <p:nvPr>
            <p:ph type="title"/>
          </p:nvPr>
        </p:nvSpPr>
        <p:spPr>
          <a:xfrm>
            <a:off x="800100" y="74415"/>
            <a:ext cx="75438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 name="Google Shape;44;p7"/>
          <p:cNvSpPr txBox="1"/>
          <p:nvPr>
            <p:ph idx="11" type="ftr"/>
          </p:nvPr>
        </p:nvSpPr>
        <p:spPr>
          <a:xfrm>
            <a:off x="800100" y="4861320"/>
            <a:ext cx="5886600" cy="179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7"/>
          <p:cNvSpPr txBox="1"/>
          <p:nvPr>
            <p:ph idx="10" type="dt"/>
          </p:nvPr>
        </p:nvSpPr>
        <p:spPr>
          <a:xfrm>
            <a:off x="6800850" y="4849414"/>
            <a:ext cx="800100" cy="1797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 name="Google Shape;46;p7"/>
          <p:cNvSpPr txBox="1"/>
          <p:nvPr>
            <p:ph idx="12" type="sldNum"/>
          </p:nvPr>
        </p:nvSpPr>
        <p:spPr>
          <a:xfrm>
            <a:off x="7715250" y="4861320"/>
            <a:ext cx="628800" cy="1797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7" name="Shape 47"/>
        <p:cNvGrpSpPr/>
        <p:nvPr/>
      </p:nvGrpSpPr>
      <p:grpSpPr>
        <a:xfrm>
          <a:off x="0" y="0"/>
          <a:ext cx="0" cy="0"/>
          <a:chOff x="0" y="0"/>
          <a:chExt cx="0" cy="0"/>
        </a:xfrm>
      </p:grpSpPr>
      <p:sp>
        <p:nvSpPr>
          <p:cNvPr id="48" name="Google Shape;48;p8"/>
          <p:cNvSpPr txBox="1"/>
          <p:nvPr>
            <p:ph idx="11" type="ftr"/>
          </p:nvPr>
        </p:nvSpPr>
        <p:spPr>
          <a:xfrm>
            <a:off x="800100" y="4861320"/>
            <a:ext cx="5886600" cy="179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8"/>
          <p:cNvSpPr txBox="1"/>
          <p:nvPr>
            <p:ph idx="10" type="dt"/>
          </p:nvPr>
        </p:nvSpPr>
        <p:spPr>
          <a:xfrm>
            <a:off x="6800850" y="4849414"/>
            <a:ext cx="800100" cy="1797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8"/>
          <p:cNvSpPr txBox="1"/>
          <p:nvPr>
            <p:ph idx="12" type="sldNum"/>
          </p:nvPr>
        </p:nvSpPr>
        <p:spPr>
          <a:xfrm>
            <a:off x="7715250" y="4861320"/>
            <a:ext cx="628800" cy="1797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1" name="Shape 51"/>
        <p:cNvGrpSpPr/>
        <p:nvPr/>
      </p:nvGrpSpPr>
      <p:grpSpPr>
        <a:xfrm>
          <a:off x="0" y="0"/>
          <a:ext cx="0" cy="0"/>
          <a:chOff x="0" y="0"/>
          <a:chExt cx="0" cy="0"/>
        </a:xfrm>
      </p:grpSpPr>
      <p:sp>
        <p:nvSpPr>
          <p:cNvPr descr="Rectangle" id="52" name="Google Shape;52;p9"/>
          <p:cNvSpPr/>
          <p:nvPr/>
        </p:nvSpPr>
        <p:spPr>
          <a:xfrm>
            <a:off x="5256609" y="0"/>
            <a:ext cx="3885000" cy="5143500"/>
          </a:xfrm>
          <a:prstGeom prst="rect">
            <a:avLst/>
          </a:prstGeom>
          <a:gradFill>
            <a:gsLst>
              <a:gs pos="0">
                <a:schemeClr val="accent1"/>
              </a:gs>
              <a:gs pos="100000">
                <a:srgbClr val="8A2123"/>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ibre Franklin Medium"/>
              <a:ea typeface="Libre Franklin Medium"/>
              <a:cs typeface="Libre Franklin Medium"/>
              <a:sym typeface="Libre Franklin Medium"/>
            </a:endParaRPr>
          </a:p>
        </p:txBody>
      </p:sp>
      <p:sp>
        <p:nvSpPr>
          <p:cNvPr descr="Rectangle" id="53" name="Google Shape;53;p9"/>
          <p:cNvSpPr/>
          <p:nvPr/>
        </p:nvSpPr>
        <p:spPr>
          <a:xfrm>
            <a:off x="5441751" y="171450"/>
            <a:ext cx="3514800" cy="4800600"/>
          </a:xfrm>
          <a:prstGeom prst="rect">
            <a:avLst/>
          </a:prstGeom>
          <a:noFill/>
          <a:ln cap="flat" cmpd="sng" w="15875">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ibre Franklin Medium"/>
              <a:ea typeface="Libre Franklin Medium"/>
              <a:cs typeface="Libre Franklin Medium"/>
              <a:sym typeface="Libre Franklin Medium"/>
            </a:endParaRPr>
          </a:p>
        </p:txBody>
      </p:sp>
      <p:sp>
        <p:nvSpPr>
          <p:cNvPr id="54" name="Google Shape;54;p9"/>
          <p:cNvSpPr txBox="1"/>
          <p:nvPr>
            <p:ph type="title"/>
          </p:nvPr>
        </p:nvSpPr>
        <p:spPr>
          <a:xfrm>
            <a:off x="5724525" y="2400300"/>
            <a:ext cx="2949300" cy="1314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700"/>
              <a:buFont typeface="Libre Franklin Medium"/>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5" name="Google Shape;55;p9"/>
          <p:cNvSpPr txBox="1"/>
          <p:nvPr>
            <p:ph idx="1" type="body"/>
          </p:nvPr>
        </p:nvSpPr>
        <p:spPr>
          <a:xfrm>
            <a:off x="457200" y="342901"/>
            <a:ext cx="4457700" cy="44577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1400"/>
              </a:spcBef>
              <a:spcAft>
                <a:spcPts val="0"/>
              </a:spcAft>
              <a:buClr>
                <a:srgbClr val="3F3F3F"/>
              </a:buClr>
              <a:buSzPts val="1800"/>
              <a:buChar char="▪"/>
              <a:defRPr sz="1800"/>
            </a:lvl1pPr>
            <a:lvl2pPr indent="-323850" lvl="1" marL="914400" algn="l">
              <a:lnSpc>
                <a:spcPct val="90000"/>
              </a:lnSpc>
              <a:spcBef>
                <a:spcPts val="500"/>
              </a:spcBef>
              <a:spcAft>
                <a:spcPts val="0"/>
              </a:spcAft>
              <a:buClr>
                <a:srgbClr val="3F3F3F"/>
              </a:buClr>
              <a:buSzPts val="1500"/>
              <a:buChar char="▪"/>
              <a:defRPr sz="1500"/>
            </a:lvl2pPr>
            <a:lvl3pPr indent="-317500" lvl="2" marL="1371600" algn="l">
              <a:lnSpc>
                <a:spcPct val="90000"/>
              </a:lnSpc>
              <a:spcBef>
                <a:spcPts val="500"/>
              </a:spcBef>
              <a:spcAft>
                <a:spcPts val="0"/>
              </a:spcAft>
              <a:buClr>
                <a:srgbClr val="3F3F3F"/>
              </a:buClr>
              <a:buSzPts val="1400"/>
              <a:buChar char="▪"/>
              <a:defRPr sz="1400"/>
            </a:lvl3pPr>
            <a:lvl4pPr indent="-304800" lvl="3" marL="1828800" algn="l">
              <a:lnSpc>
                <a:spcPct val="90000"/>
              </a:lnSpc>
              <a:spcBef>
                <a:spcPts val="500"/>
              </a:spcBef>
              <a:spcAft>
                <a:spcPts val="0"/>
              </a:spcAft>
              <a:buClr>
                <a:srgbClr val="3F3F3F"/>
              </a:buClr>
              <a:buSzPts val="1200"/>
              <a:buChar char="▪"/>
              <a:defRPr sz="1200"/>
            </a:lvl4pPr>
            <a:lvl5pPr indent="-304800" lvl="4" marL="2286000" algn="l">
              <a:lnSpc>
                <a:spcPct val="90000"/>
              </a:lnSpc>
              <a:spcBef>
                <a:spcPts val="500"/>
              </a:spcBef>
              <a:spcAft>
                <a:spcPts val="0"/>
              </a:spcAft>
              <a:buClr>
                <a:srgbClr val="3F3F3F"/>
              </a:buClr>
              <a:buSzPts val="1200"/>
              <a:buChar char="▪"/>
              <a:defRPr sz="1200"/>
            </a:lvl5pPr>
            <a:lvl6pPr indent="-304800" lvl="5" marL="2743200" algn="l">
              <a:lnSpc>
                <a:spcPct val="90000"/>
              </a:lnSpc>
              <a:spcBef>
                <a:spcPts val="300"/>
              </a:spcBef>
              <a:spcAft>
                <a:spcPts val="0"/>
              </a:spcAft>
              <a:buClr>
                <a:srgbClr val="3F3F3F"/>
              </a:buClr>
              <a:buSzPts val="1200"/>
              <a:buChar char="▪"/>
              <a:defRPr sz="1200"/>
            </a:lvl6pPr>
            <a:lvl7pPr indent="-304800" lvl="6" marL="3200400" algn="l">
              <a:lnSpc>
                <a:spcPct val="90000"/>
              </a:lnSpc>
              <a:spcBef>
                <a:spcPts val="300"/>
              </a:spcBef>
              <a:spcAft>
                <a:spcPts val="0"/>
              </a:spcAft>
              <a:buClr>
                <a:srgbClr val="3F3F3F"/>
              </a:buClr>
              <a:buSzPts val="1200"/>
              <a:buChar char="▪"/>
              <a:defRPr sz="1200"/>
            </a:lvl7pPr>
            <a:lvl8pPr indent="-304800" lvl="7" marL="3657600" algn="l">
              <a:lnSpc>
                <a:spcPct val="90000"/>
              </a:lnSpc>
              <a:spcBef>
                <a:spcPts val="300"/>
              </a:spcBef>
              <a:spcAft>
                <a:spcPts val="0"/>
              </a:spcAft>
              <a:buClr>
                <a:srgbClr val="3F3F3F"/>
              </a:buClr>
              <a:buSzPts val="1200"/>
              <a:buChar char="▪"/>
              <a:defRPr sz="1200"/>
            </a:lvl8pPr>
            <a:lvl9pPr indent="-304800" lvl="8" marL="4114800" algn="l">
              <a:lnSpc>
                <a:spcPct val="90000"/>
              </a:lnSpc>
              <a:spcBef>
                <a:spcPts val="300"/>
              </a:spcBef>
              <a:spcAft>
                <a:spcPts val="0"/>
              </a:spcAft>
              <a:buClr>
                <a:srgbClr val="3F3F3F"/>
              </a:buClr>
              <a:buSzPts val="1200"/>
              <a:buChar char="▪"/>
              <a:defRPr sz="1200"/>
            </a:lvl9pPr>
          </a:lstStyle>
          <a:p/>
        </p:txBody>
      </p:sp>
      <p:sp>
        <p:nvSpPr>
          <p:cNvPr id="56" name="Google Shape;56;p9"/>
          <p:cNvSpPr txBox="1"/>
          <p:nvPr>
            <p:ph idx="2" type="body"/>
          </p:nvPr>
        </p:nvSpPr>
        <p:spPr>
          <a:xfrm>
            <a:off x="5724524" y="3771900"/>
            <a:ext cx="2949300" cy="102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1400"/>
              </a:spcBef>
              <a:spcAft>
                <a:spcPts val="0"/>
              </a:spcAft>
              <a:buClr>
                <a:schemeClr val="lt1"/>
              </a:buClr>
              <a:buSzPts val="1200"/>
              <a:buNone/>
              <a:defRPr sz="1200">
                <a:solidFill>
                  <a:schemeClr val="lt1"/>
                </a:solidFill>
              </a:defRPr>
            </a:lvl1pPr>
            <a:lvl2pPr indent="-228600" lvl="1" marL="914400" algn="l">
              <a:lnSpc>
                <a:spcPct val="90000"/>
              </a:lnSpc>
              <a:spcBef>
                <a:spcPts val="500"/>
              </a:spcBef>
              <a:spcAft>
                <a:spcPts val="0"/>
              </a:spcAft>
              <a:buClr>
                <a:srgbClr val="3F3F3F"/>
              </a:buClr>
              <a:buSzPts val="1100"/>
              <a:buNone/>
              <a:defRPr sz="1100"/>
            </a:lvl2pPr>
            <a:lvl3pPr indent="-228600" lvl="2" marL="1371600" algn="l">
              <a:lnSpc>
                <a:spcPct val="90000"/>
              </a:lnSpc>
              <a:spcBef>
                <a:spcPts val="500"/>
              </a:spcBef>
              <a:spcAft>
                <a:spcPts val="0"/>
              </a:spcAft>
              <a:buClr>
                <a:srgbClr val="3F3F3F"/>
              </a:buClr>
              <a:buSzPts val="900"/>
              <a:buNone/>
              <a:defRPr sz="900"/>
            </a:lvl3pPr>
            <a:lvl4pPr indent="-228600" lvl="3" marL="1828800" algn="l">
              <a:lnSpc>
                <a:spcPct val="90000"/>
              </a:lnSpc>
              <a:spcBef>
                <a:spcPts val="500"/>
              </a:spcBef>
              <a:spcAft>
                <a:spcPts val="0"/>
              </a:spcAft>
              <a:buClr>
                <a:srgbClr val="3F3F3F"/>
              </a:buClr>
              <a:buSzPts val="800"/>
              <a:buNone/>
              <a:defRPr sz="800"/>
            </a:lvl4pPr>
            <a:lvl5pPr indent="-228600" lvl="4" marL="2286000" algn="l">
              <a:lnSpc>
                <a:spcPct val="90000"/>
              </a:lnSpc>
              <a:spcBef>
                <a:spcPts val="500"/>
              </a:spcBef>
              <a:spcAft>
                <a:spcPts val="0"/>
              </a:spcAft>
              <a:buClr>
                <a:srgbClr val="3F3F3F"/>
              </a:buClr>
              <a:buSzPts val="800"/>
              <a:buNone/>
              <a:defRPr sz="800"/>
            </a:lvl5pPr>
            <a:lvl6pPr indent="-228600" lvl="5" marL="2743200" algn="l">
              <a:lnSpc>
                <a:spcPct val="90000"/>
              </a:lnSpc>
              <a:spcBef>
                <a:spcPts val="300"/>
              </a:spcBef>
              <a:spcAft>
                <a:spcPts val="0"/>
              </a:spcAft>
              <a:buClr>
                <a:srgbClr val="3F3F3F"/>
              </a:buClr>
              <a:buSzPts val="800"/>
              <a:buNone/>
              <a:defRPr sz="800"/>
            </a:lvl6pPr>
            <a:lvl7pPr indent="-228600" lvl="6" marL="3200400" algn="l">
              <a:lnSpc>
                <a:spcPct val="90000"/>
              </a:lnSpc>
              <a:spcBef>
                <a:spcPts val="300"/>
              </a:spcBef>
              <a:spcAft>
                <a:spcPts val="0"/>
              </a:spcAft>
              <a:buClr>
                <a:srgbClr val="3F3F3F"/>
              </a:buClr>
              <a:buSzPts val="800"/>
              <a:buNone/>
              <a:defRPr sz="800"/>
            </a:lvl7pPr>
            <a:lvl8pPr indent="-228600" lvl="7" marL="3657600" algn="l">
              <a:lnSpc>
                <a:spcPct val="90000"/>
              </a:lnSpc>
              <a:spcBef>
                <a:spcPts val="300"/>
              </a:spcBef>
              <a:spcAft>
                <a:spcPts val="0"/>
              </a:spcAft>
              <a:buClr>
                <a:srgbClr val="3F3F3F"/>
              </a:buClr>
              <a:buSzPts val="800"/>
              <a:buNone/>
              <a:defRPr sz="800"/>
            </a:lvl8pPr>
            <a:lvl9pPr indent="-228600" lvl="8" marL="4114800" algn="l">
              <a:lnSpc>
                <a:spcPct val="90000"/>
              </a:lnSpc>
              <a:spcBef>
                <a:spcPts val="300"/>
              </a:spcBef>
              <a:spcAft>
                <a:spcPts val="0"/>
              </a:spcAft>
              <a:buClr>
                <a:srgbClr val="3F3F3F"/>
              </a:buClr>
              <a:buSzPts val="800"/>
              <a:buNone/>
              <a:defRPr sz="8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57" name="Shape 57"/>
        <p:cNvGrpSpPr/>
        <p:nvPr/>
      </p:nvGrpSpPr>
      <p:grpSpPr>
        <a:xfrm>
          <a:off x="0" y="0"/>
          <a:ext cx="0" cy="0"/>
          <a:chOff x="0" y="0"/>
          <a:chExt cx="0" cy="0"/>
        </a:xfrm>
      </p:grpSpPr>
      <p:sp>
        <p:nvSpPr>
          <p:cNvPr descr="Rectangle" id="58" name="Google Shape;58;p10"/>
          <p:cNvSpPr/>
          <p:nvPr/>
        </p:nvSpPr>
        <p:spPr>
          <a:xfrm>
            <a:off x="5256609" y="0"/>
            <a:ext cx="3885000" cy="5143500"/>
          </a:xfrm>
          <a:prstGeom prst="rect">
            <a:avLst/>
          </a:prstGeom>
          <a:gradFill>
            <a:gsLst>
              <a:gs pos="0">
                <a:schemeClr val="accent1"/>
              </a:gs>
              <a:gs pos="100000">
                <a:srgbClr val="8A2123"/>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ibre Franklin Medium"/>
              <a:ea typeface="Libre Franklin Medium"/>
              <a:cs typeface="Libre Franklin Medium"/>
              <a:sym typeface="Libre Franklin Medium"/>
            </a:endParaRPr>
          </a:p>
        </p:txBody>
      </p:sp>
      <p:sp>
        <p:nvSpPr>
          <p:cNvPr descr="Rectangle" id="59" name="Google Shape;59;p10"/>
          <p:cNvSpPr/>
          <p:nvPr/>
        </p:nvSpPr>
        <p:spPr>
          <a:xfrm>
            <a:off x="5441751" y="171450"/>
            <a:ext cx="3514800" cy="4800600"/>
          </a:xfrm>
          <a:prstGeom prst="rect">
            <a:avLst/>
          </a:prstGeom>
          <a:noFill/>
          <a:ln cap="flat" cmpd="sng" w="15875">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ibre Franklin Medium"/>
              <a:ea typeface="Libre Franklin Medium"/>
              <a:cs typeface="Libre Franklin Medium"/>
              <a:sym typeface="Libre Franklin Medium"/>
            </a:endParaRPr>
          </a:p>
        </p:txBody>
      </p:sp>
      <p:sp>
        <p:nvSpPr>
          <p:cNvPr id="60" name="Google Shape;60;p10"/>
          <p:cNvSpPr txBox="1"/>
          <p:nvPr>
            <p:ph type="title"/>
          </p:nvPr>
        </p:nvSpPr>
        <p:spPr>
          <a:xfrm>
            <a:off x="5726430" y="2400300"/>
            <a:ext cx="2949300" cy="1314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700"/>
              <a:buFont typeface="Libre Franklin Medium"/>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descr="An empty placeholder to add an image. Click on the placeholder and select the image that you wish to add." id="61" name="Google Shape;61;p10"/>
          <p:cNvSpPr/>
          <p:nvPr>
            <p:ph idx="2" type="pic"/>
          </p:nvPr>
        </p:nvSpPr>
        <p:spPr>
          <a:xfrm>
            <a:off x="1" y="0"/>
            <a:ext cx="5256600" cy="5143500"/>
          </a:xfrm>
          <a:prstGeom prst="rect">
            <a:avLst/>
          </a:prstGeom>
          <a:noFill/>
          <a:ln>
            <a:noFill/>
          </a:ln>
        </p:spPr>
      </p:sp>
      <p:sp>
        <p:nvSpPr>
          <p:cNvPr id="62" name="Google Shape;62;p10"/>
          <p:cNvSpPr txBox="1"/>
          <p:nvPr>
            <p:ph idx="1" type="body"/>
          </p:nvPr>
        </p:nvSpPr>
        <p:spPr>
          <a:xfrm>
            <a:off x="5726430" y="3771900"/>
            <a:ext cx="2949300" cy="10311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1400"/>
              </a:spcBef>
              <a:spcAft>
                <a:spcPts val="0"/>
              </a:spcAft>
              <a:buClr>
                <a:schemeClr val="lt1"/>
              </a:buClr>
              <a:buSzPts val="1200"/>
              <a:buNone/>
              <a:defRPr sz="1200">
                <a:solidFill>
                  <a:schemeClr val="lt1"/>
                </a:solidFill>
              </a:defRPr>
            </a:lvl1pPr>
            <a:lvl2pPr indent="-228600" lvl="1" marL="914400" algn="l">
              <a:lnSpc>
                <a:spcPct val="90000"/>
              </a:lnSpc>
              <a:spcBef>
                <a:spcPts val="500"/>
              </a:spcBef>
              <a:spcAft>
                <a:spcPts val="0"/>
              </a:spcAft>
              <a:buClr>
                <a:srgbClr val="3F3F3F"/>
              </a:buClr>
              <a:buSzPts val="1100"/>
              <a:buNone/>
              <a:defRPr sz="1100"/>
            </a:lvl2pPr>
            <a:lvl3pPr indent="-228600" lvl="2" marL="1371600" algn="l">
              <a:lnSpc>
                <a:spcPct val="90000"/>
              </a:lnSpc>
              <a:spcBef>
                <a:spcPts val="500"/>
              </a:spcBef>
              <a:spcAft>
                <a:spcPts val="0"/>
              </a:spcAft>
              <a:buClr>
                <a:srgbClr val="3F3F3F"/>
              </a:buClr>
              <a:buSzPts val="900"/>
              <a:buNone/>
              <a:defRPr sz="900"/>
            </a:lvl3pPr>
            <a:lvl4pPr indent="-228600" lvl="3" marL="1828800" algn="l">
              <a:lnSpc>
                <a:spcPct val="90000"/>
              </a:lnSpc>
              <a:spcBef>
                <a:spcPts val="500"/>
              </a:spcBef>
              <a:spcAft>
                <a:spcPts val="0"/>
              </a:spcAft>
              <a:buClr>
                <a:srgbClr val="3F3F3F"/>
              </a:buClr>
              <a:buSzPts val="800"/>
              <a:buNone/>
              <a:defRPr sz="800"/>
            </a:lvl4pPr>
            <a:lvl5pPr indent="-228600" lvl="4" marL="2286000" algn="l">
              <a:lnSpc>
                <a:spcPct val="90000"/>
              </a:lnSpc>
              <a:spcBef>
                <a:spcPts val="500"/>
              </a:spcBef>
              <a:spcAft>
                <a:spcPts val="0"/>
              </a:spcAft>
              <a:buClr>
                <a:srgbClr val="3F3F3F"/>
              </a:buClr>
              <a:buSzPts val="800"/>
              <a:buNone/>
              <a:defRPr sz="800"/>
            </a:lvl5pPr>
            <a:lvl6pPr indent="-228600" lvl="5" marL="2743200" algn="l">
              <a:lnSpc>
                <a:spcPct val="90000"/>
              </a:lnSpc>
              <a:spcBef>
                <a:spcPts val="300"/>
              </a:spcBef>
              <a:spcAft>
                <a:spcPts val="0"/>
              </a:spcAft>
              <a:buClr>
                <a:srgbClr val="3F3F3F"/>
              </a:buClr>
              <a:buSzPts val="800"/>
              <a:buNone/>
              <a:defRPr sz="800"/>
            </a:lvl6pPr>
            <a:lvl7pPr indent="-228600" lvl="6" marL="3200400" algn="l">
              <a:lnSpc>
                <a:spcPct val="90000"/>
              </a:lnSpc>
              <a:spcBef>
                <a:spcPts val="300"/>
              </a:spcBef>
              <a:spcAft>
                <a:spcPts val="0"/>
              </a:spcAft>
              <a:buClr>
                <a:srgbClr val="3F3F3F"/>
              </a:buClr>
              <a:buSzPts val="800"/>
              <a:buNone/>
              <a:defRPr sz="800"/>
            </a:lvl7pPr>
            <a:lvl8pPr indent="-228600" lvl="7" marL="3657600" algn="l">
              <a:lnSpc>
                <a:spcPct val="90000"/>
              </a:lnSpc>
              <a:spcBef>
                <a:spcPts val="300"/>
              </a:spcBef>
              <a:spcAft>
                <a:spcPts val="0"/>
              </a:spcAft>
              <a:buClr>
                <a:srgbClr val="3F3F3F"/>
              </a:buClr>
              <a:buSzPts val="800"/>
              <a:buNone/>
              <a:defRPr sz="800"/>
            </a:lvl8pPr>
            <a:lvl9pPr indent="-228600" lvl="8" marL="4114800" algn="l">
              <a:lnSpc>
                <a:spcPct val="90000"/>
              </a:lnSpc>
              <a:spcBef>
                <a:spcPts val="300"/>
              </a:spcBef>
              <a:spcAft>
                <a:spcPts val="0"/>
              </a:spcAft>
              <a:buClr>
                <a:srgbClr val="3F3F3F"/>
              </a:buClr>
              <a:buSzPts val="800"/>
              <a:buNone/>
              <a:defRPr sz="8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9D9D9"/>
            </a:gs>
            <a:gs pos="100000">
              <a:schemeClr val="lt1"/>
            </a:gs>
          </a:gsLst>
          <a:lin ang="16200000" scaled="0"/>
        </a:gradFill>
      </p:bgPr>
    </p:bg>
    <p:spTree>
      <p:nvGrpSpPr>
        <p:cNvPr id="5" name="Shape 5"/>
        <p:cNvGrpSpPr/>
        <p:nvPr/>
      </p:nvGrpSpPr>
      <p:grpSpPr>
        <a:xfrm>
          <a:off x="0" y="0"/>
          <a:ext cx="0" cy="0"/>
          <a:chOff x="0" y="0"/>
          <a:chExt cx="0" cy="0"/>
        </a:xfrm>
      </p:grpSpPr>
      <p:sp>
        <p:nvSpPr>
          <p:cNvPr descr="Red bar" id="6" name="Google Shape;6;p1"/>
          <p:cNvSpPr/>
          <p:nvPr/>
        </p:nvSpPr>
        <p:spPr>
          <a:xfrm>
            <a:off x="1" y="1"/>
            <a:ext cx="9141600" cy="1143000"/>
          </a:xfrm>
          <a:prstGeom prst="rect">
            <a:avLst/>
          </a:prstGeom>
          <a:gradFill>
            <a:gsLst>
              <a:gs pos="0">
                <a:schemeClr val="accent1"/>
              </a:gs>
              <a:gs pos="100000">
                <a:srgbClr val="8A2123"/>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Libre Franklin Medium"/>
              <a:ea typeface="Libre Franklin Medium"/>
              <a:cs typeface="Libre Franklin Medium"/>
              <a:sym typeface="Libre Franklin Medium"/>
            </a:endParaRPr>
          </a:p>
        </p:txBody>
      </p:sp>
      <p:sp>
        <p:nvSpPr>
          <p:cNvPr id="7" name="Google Shape;7;p1"/>
          <p:cNvSpPr txBox="1"/>
          <p:nvPr>
            <p:ph type="title"/>
          </p:nvPr>
        </p:nvSpPr>
        <p:spPr>
          <a:xfrm>
            <a:off x="800100" y="74415"/>
            <a:ext cx="75438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lt1"/>
              </a:buClr>
              <a:buSzPts val="2700"/>
              <a:buFont typeface="Libre Franklin Medium"/>
              <a:buNone/>
              <a:defRPr b="0" i="0" sz="2700" u="none" cap="none" strike="noStrike">
                <a:solidFill>
                  <a:schemeClr val="lt1"/>
                </a:solidFill>
                <a:latin typeface="Libre Franklin Medium"/>
                <a:ea typeface="Libre Franklin Medium"/>
                <a:cs typeface="Libre Franklin Medium"/>
                <a:sym typeface="Libre Franklin Medium"/>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 name="Google Shape;8;p1"/>
          <p:cNvSpPr txBox="1"/>
          <p:nvPr>
            <p:ph idx="1" type="body"/>
          </p:nvPr>
        </p:nvSpPr>
        <p:spPr>
          <a:xfrm>
            <a:off x="1143000" y="1371599"/>
            <a:ext cx="6858000" cy="3429000"/>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90000"/>
              </a:lnSpc>
              <a:spcBef>
                <a:spcPts val="1400"/>
              </a:spcBef>
              <a:spcAft>
                <a:spcPts val="0"/>
              </a:spcAft>
              <a:buClr>
                <a:srgbClr val="3F3F3F"/>
              </a:buClr>
              <a:buSzPts val="1800"/>
              <a:buFont typeface="Arial"/>
              <a:buChar char="▪"/>
              <a:defRPr b="0" i="0" sz="1800" u="none" cap="none" strike="noStrike">
                <a:solidFill>
                  <a:srgbClr val="3F3F3F"/>
                </a:solidFill>
                <a:latin typeface="Libre Franklin Medium"/>
                <a:ea typeface="Libre Franklin Medium"/>
                <a:cs typeface="Libre Franklin Medium"/>
                <a:sym typeface="Libre Franklin Medium"/>
              </a:defRPr>
            </a:lvl1pPr>
            <a:lvl2pPr indent="-336550" lvl="1" marL="914400" marR="0" rtl="0" algn="l">
              <a:lnSpc>
                <a:spcPct val="90000"/>
              </a:lnSpc>
              <a:spcBef>
                <a:spcPts val="500"/>
              </a:spcBef>
              <a:spcAft>
                <a:spcPts val="0"/>
              </a:spcAft>
              <a:buClr>
                <a:srgbClr val="3F3F3F"/>
              </a:buClr>
              <a:buSzPts val="1700"/>
              <a:buFont typeface="Arial"/>
              <a:buChar char="▪"/>
              <a:defRPr b="0" i="0" sz="1700" u="none" cap="none" strike="noStrike">
                <a:solidFill>
                  <a:srgbClr val="3F3F3F"/>
                </a:solidFill>
                <a:latin typeface="Libre Franklin Medium"/>
                <a:ea typeface="Libre Franklin Medium"/>
                <a:cs typeface="Libre Franklin Medium"/>
                <a:sym typeface="Libre Franklin Medium"/>
              </a:defRPr>
            </a:lvl2pPr>
            <a:lvl3pPr indent="-323850" lvl="2" marL="1371600" marR="0" rtl="0" algn="l">
              <a:lnSpc>
                <a:spcPct val="90000"/>
              </a:lnSpc>
              <a:spcBef>
                <a:spcPts val="500"/>
              </a:spcBef>
              <a:spcAft>
                <a:spcPts val="0"/>
              </a:spcAft>
              <a:buClr>
                <a:srgbClr val="3F3F3F"/>
              </a:buClr>
              <a:buSzPts val="1500"/>
              <a:buFont typeface="Arial"/>
              <a:buChar char="▪"/>
              <a:defRPr b="0" i="0" sz="1500" u="none" cap="none" strike="noStrike">
                <a:solidFill>
                  <a:srgbClr val="3F3F3F"/>
                </a:solidFill>
                <a:latin typeface="Libre Franklin Medium"/>
                <a:ea typeface="Libre Franklin Medium"/>
                <a:cs typeface="Libre Franklin Medium"/>
                <a:sym typeface="Libre Franklin Medium"/>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Libre Franklin Medium"/>
                <a:ea typeface="Libre Franklin Medium"/>
                <a:cs typeface="Libre Franklin Medium"/>
                <a:sym typeface="Libre Franklin Medium"/>
              </a:defRPr>
            </a:lvl4pPr>
            <a:lvl5pPr indent="-304800" lvl="4" marL="2286000" marR="0" rtl="0" algn="l">
              <a:lnSpc>
                <a:spcPct val="90000"/>
              </a:lnSpc>
              <a:spcBef>
                <a:spcPts val="500"/>
              </a:spcBef>
              <a:spcAft>
                <a:spcPts val="0"/>
              </a:spcAft>
              <a:buClr>
                <a:srgbClr val="3F3F3F"/>
              </a:buClr>
              <a:buSzPts val="1200"/>
              <a:buFont typeface="Arial"/>
              <a:buChar char="▪"/>
              <a:defRPr b="0" i="0" sz="1200" u="none" cap="none" strike="noStrike">
                <a:solidFill>
                  <a:srgbClr val="3F3F3F"/>
                </a:solidFill>
                <a:latin typeface="Libre Franklin Medium"/>
                <a:ea typeface="Libre Franklin Medium"/>
                <a:cs typeface="Libre Franklin Medium"/>
                <a:sym typeface="Libre Franklin Medium"/>
              </a:defRPr>
            </a:lvl5pPr>
            <a:lvl6pPr indent="-304800" lvl="5" marL="2743200" marR="0" rtl="0" algn="l">
              <a:lnSpc>
                <a:spcPct val="90000"/>
              </a:lnSpc>
              <a:spcBef>
                <a:spcPts val="300"/>
              </a:spcBef>
              <a:spcAft>
                <a:spcPts val="0"/>
              </a:spcAft>
              <a:buClr>
                <a:srgbClr val="3F3F3F"/>
              </a:buClr>
              <a:buSzPts val="1200"/>
              <a:buFont typeface="Arial"/>
              <a:buChar char="▪"/>
              <a:defRPr b="0" i="0" sz="1200" u="none" cap="none" strike="noStrike">
                <a:solidFill>
                  <a:srgbClr val="3F3F3F"/>
                </a:solidFill>
                <a:latin typeface="Libre Franklin Medium"/>
                <a:ea typeface="Libre Franklin Medium"/>
                <a:cs typeface="Libre Franklin Medium"/>
                <a:sym typeface="Libre Franklin Medium"/>
              </a:defRPr>
            </a:lvl6pPr>
            <a:lvl7pPr indent="-304800" lvl="6" marL="3200400" marR="0" rtl="0" algn="l">
              <a:lnSpc>
                <a:spcPct val="90000"/>
              </a:lnSpc>
              <a:spcBef>
                <a:spcPts val="300"/>
              </a:spcBef>
              <a:spcAft>
                <a:spcPts val="0"/>
              </a:spcAft>
              <a:buClr>
                <a:srgbClr val="3F3F3F"/>
              </a:buClr>
              <a:buSzPts val="1200"/>
              <a:buFont typeface="Arial"/>
              <a:buChar char="▪"/>
              <a:defRPr b="0" i="0" sz="1200" u="none" cap="none" strike="noStrike">
                <a:solidFill>
                  <a:srgbClr val="3F3F3F"/>
                </a:solidFill>
                <a:latin typeface="Libre Franklin Medium"/>
                <a:ea typeface="Libre Franklin Medium"/>
                <a:cs typeface="Libre Franklin Medium"/>
                <a:sym typeface="Libre Franklin Medium"/>
              </a:defRPr>
            </a:lvl7pPr>
            <a:lvl8pPr indent="-304800" lvl="7" marL="3657600" marR="0" rtl="0" algn="l">
              <a:lnSpc>
                <a:spcPct val="90000"/>
              </a:lnSpc>
              <a:spcBef>
                <a:spcPts val="300"/>
              </a:spcBef>
              <a:spcAft>
                <a:spcPts val="0"/>
              </a:spcAft>
              <a:buClr>
                <a:srgbClr val="3F3F3F"/>
              </a:buClr>
              <a:buSzPts val="1200"/>
              <a:buFont typeface="Arial"/>
              <a:buChar char="▪"/>
              <a:defRPr b="0" i="0" sz="1200" u="none" cap="none" strike="noStrike">
                <a:solidFill>
                  <a:srgbClr val="3F3F3F"/>
                </a:solidFill>
                <a:latin typeface="Libre Franklin Medium"/>
                <a:ea typeface="Libre Franklin Medium"/>
                <a:cs typeface="Libre Franklin Medium"/>
                <a:sym typeface="Libre Franklin Medium"/>
              </a:defRPr>
            </a:lvl8pPr>
            <a:lvl9pPr indent="-304800" lvl="8" marL="4114800" marR="0" rtl="0" algn="l">
              <a:lnSpc>
                <a:spcPct val="90000"/>
              </a:lnSpc>
              <a:spcBef>
                <a:spcPts val="300"/>
              </a:spcBef>
              <a:spcAft>
                <a:spcPts val="0"/>
              </a:spcAft>
              <a:buClr>
                <a:srgbClr val="3F3F3F"/>
              </a:buClr>
              <a:buSzPts val="1200"/>
              <a:buFont typeface="Arial"/>
              <a:buChar char="▪"/>
              <a:defRPr b="0" i="0" sz="1200" u="none" cap="none" strike="noStrike">
                <a:solidFill>
                  <a:srgbClr val="3F3F3F"/>
                </a:solidFill>
                <a:latin typeface="Libre Franklin Medium"/>
                <a:ea typeface="Libre Franklin Medium"/>
                <a:cs typeface="Libre Franklin Medium"/>
                <a:sym typeface="Libre Franklin Medium"/>
              </a:defRPr>
            </a:lvl9pPr>
          </a:lstStyle>
          <a:p/>
        </p:txBody>
      </p:sp>
      <p:sp>
        <p:nvSpPr>
          <p:cNvPr id="9" name="Google Shape;9;p1"/>
          <p:cNvSpPr txBox="1"/>
          <p:nvPr>
            <p:ph idx="11" type="ftr"/>
          </p:nvPr>
        </p:nvSpPr>
        <p:spPr>
          <a:xfrm>
            <a:off x="800100" y="4861320"/>
            <a:ext cx="5886600" cy="1797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Libre Franklin Medium"/>
                <a:ea typeface="Libre Franklin Medium"/>
                <a:cs typeface="Libre Franklin Medium"/>
                <a:sym typeface="Libre Franklin Medium"/>
              </a:defRPr>
            </a:lvl1pPr>
            <a:lvl2pPr lvl="1" marR="0" rtl="0" algn="l">
              <a:spcBef>
                <a:spcPts val="0"/>
              </a:spcBef>
              <a:spcAft>
                <a:spcPts val="0"/>
              </a:spcAft>
              <a:buSzPts val="1100"/>
              <a:buNone/>
              <a:defRPr b="0" i="0" sz="14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100"/>
              <a:buNone/>
              <a:defRPr b="0" i="0" sz="14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100"/>
              <a:buNone/>
              <a:defRPr b="0" i="0" sz="14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100"/>
              <a:buNone/>
              <a:defRPr b="0" i="0" sz="14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100"/>
              <a:buNone/>
              <a:defRPr b="0" i="0" sz="14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100"/>
              <a:buNone/>
              <a:defRPr b="0" i="0" sz="14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100"/>
              <a:buNone/>
              <a:defRPr b="0" i="0" sz="14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100"/>
              <a:buNone/>
              <a:defRPr b="0" i="0" sz="1400" u="none" cap="none" strike="noStrike">
                <a:solidFill>
                  <a:schemeClr val="dk1"/>
                </a:solidFill>
                <a:latin typeface="Libre Franklin Medium"/>
                <a:ea typeface="Libre Franklin Medium"/>
                <a:cs typeface="Libre Franklin Medium"/>
                <a:sym typeface="Libre Franklin Medium"/>
              </a:defRPr>
            </a:lvl9pPr>
          </a:lstStyle>
          <a:p/>
        </p:txBody>
      </p:sp>
      <p:sp>
        <p:nvSpPr>
          <p:cNvPr id="10" name="Google Shape;10;p1"/>
          <p:cNvSpPr txBox="1"/>
          <p:nvPr>
            <p:ph idx="10" type="dt"/>
          </p:nvPr>
        </p:nvSpPr>
        <p:spPr>
          <a:xfrm>
            <a:off x="6800850" y="4849414"/>
            <a:ext cx="800100" cy="1797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dk1"/>
                </a:solidFill>
                <a:latin typeface="Libre Franklin Medium"/>
                <a:ea typeface="Libre Franklin Medium"/>
                <a:cs typeface="Libre Franklin Medium"/>
                <a:sym typeface="Libre Franklin Medium"/>
              </a:defRPr>
            </a:lvl1pPr>
            <a:lvl2pPr lvl="1" marR="0" rtl="0" algn="l">
              <a:spcBef>
                <a:spcPts val="0"/>
              </a:spcBef>
              <a:spcAft>
                <a:spcPts val="0"/>
              </a:spcAft>
              <a:buSzPts val="1100"/>
              <a:buNone/>
              <a:defRPr b="0" i="0" sz="14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100"/>
              <a:buNone/>
              <a:defRPr b="0" i="0" sz="14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100"/>
              <a:buNone/>
              <a:defRPr b="0" i="0" sz="14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100"/>
              <a:buNone/>
              <a:defRPr b="0" i="0" sz="14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100"/>
              <a:buNone/>
              <a:defRPr b="0" i="0" sz="14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100"/>
              <a:buNone/>
              <a:defRPr b="0" i="0" sz="14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100"/>
              <a:buNone/>
              <a:defRPr b="0" i="0" sz="14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100"/>
              <a:buNone/>
              <a:defRPr b="0" i="0" sz="1400" u="none" cap="none" strike="noStrike">
                <a:solidFill>
                  <a:schemeClr val="dk1"/>
                </a:solidFill>
                <a:latin typeface="Libre Franklin Medium"/>
                <a:ea typeface="Libre Franklin Medium"/>
                <a:cs typeface="Libre Franklin Medium"/>
                <a:sym typeface="Libre Franklin Medium"/>
              </a:defRPr>
            </a:lvl9pPr>
          </a:lstStyle>
          <a:p/>
        </p:txBody>
      </p:sp>
      <p:sp>
        <p:nvSpPr>
          <p:cNvPr id="11" name="Google Shape;11;p1"/>
          <p:cNvSpPr txBox="1"/>
          <p:nvPr>
            <p:ph idx="12" type="sldNum"/>
          </p:nvPr>
        </p:nvSpPr>
        <p:spPr>
          <a:xfrm>
            <a:off x="7715250" y="4861320"/>
            <a:ext cx="628800" cy="1797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dk1"/>
                </a:solidFill>
                <a:latin typeface="Libre Franklin Medium"/>
                <a:ea typeface="Libre Franklin Medium"/>
                <a:cs typeface="Libre Franklin Medium"/>
                <a:sym typeface="Libre Franklin Medium"/>
              </a:defRPr>
            </a:lvl1pPr>
            <a:lvl2pPr indent="0" lvl="1" marL="0" marR="0" rtl="0" algn="r">
              <a:spcBef>
                <a:spcPts val="0"/>
              </a:spcBef>
              <a:buNone/>
              <a:defRPr b="0" i="0" sz="800" u="none" cap="none" strike="noStrike">
                <a:solidFill>
                  <a:schemeClr val="dk1"/>
                </a:solidFill>
                <a:latin typeface="Libre Franklin Medium"/>
                <a:ea typeface="Libre Franklin Medium"/>
                <a:cs typeface="Libre Franklin Medium"/>
                <a:sym typeface="Libre Franklin Medium"/>
              </a:defRPr>
            </a:lvl2pPr>
            <a:lvl3pPr indent="0" lvl="2" marL="0" marR="0" rtl="0" algn="r">
              <a:spcBef>
                <a:spcPts val="0"/>
              </a:spcBef>
              <a:buNone/>
              <a:defRPr b="0" i="0" sz="800" u="none" cap="none" strike="noStrike">
                <a:solidFill>
                  <a:schemeClr val="dk1"/>
                </a:solidFill>
                <a:latin typeface="Libre Franklin Medium"/>
                <a:ea typeface="Libre Franklin Medium"/>
                <a:cs typeface="Libre Franklin Medium"/>
                <a:sym typeface="Libre Franklin Medium"/>
              </a:defRPr>
            </a:lvl3pPr>
            <a:lvl4pPr indent="0" lvl="3" marL="0" marR="0" rtl="0" algn="r">
              <a:spcBef>
                <a:spcPts val="0"/>
              </a:spcBef>
              <a:buNone/>
              <a:defRPr b="0" i="0" sz="800" u="none" cap="none" strike="noStrike">
                <a:solidFill>
                  <a:schemeClr val="dk1"/>
                </a:solidFill>
                <a:latin typeface="Libre Franklin Medium"/>
                <a:ea typeface="Libre Franklin Medium"/>
                <a:cs typeface="Libre Franklin Medium"/>
                <a:sym typeface="Libre Franklin Medium"/>
              </a:defRPr>
            </a:lvl4pPr>
            <a:lvl5pPr indent="0" lvl="4" marL="0" marR="0" rtl="0" algn="r">
              <a:spcBef>
                <a:spcPts val="0"/>
              </a:spcBef>
              <a:buNone/>
              <a:defRPr b="0" i="0" sz="800" u="none" cap="none" strike="noStrike">
                <a:solidFill>
                  <a:schemeClr val="dk1"/>
                </a:solidFill>
                <a:latin typeface="Libre Franklin Medium"/>
                <a:ea typeface="Libre Franklin Medium"/>
                <a:cs typeface="Libre Franklin Medium"/>
                <a:sym typeface="Libre Franklin Medium"/>
              </a:defRPr>
            </a:lvl5pPr>
            <a:lvl6pPr indent="0" lvl="5" marL="0" marR="0" rtl="0" algn="r">
              <a:spcBef>
                <a:spcPts val="0"/>
              </a:spcBef>
              <a:buNone/>
              <a:defRPr b="0" i="0" sz="800" u="none" cap="none" strike="noStrike">
                <a:solidFill>
                  <a:schemeClr val="dk1"/>
                </a:solidFill>
                <a:latin typeface="Libre Franklin Medium"/>
                <a:ea typeface="Libre Franklin Medium"/>
                <a:cs typeface="Libre Franklin Medium"/>
                <a:sym typeface="Libre Franklin Medium"/>
              </a:defRPr>
            </a:lvl6pPr>
            <a:lvl7pPr indent="0" lvl="6" marL="0" marR="0" rtl="0" algn="r">
              <a:spcBef>
                <a:spcPts val="0"/>
              </a:spcBef>
              <a:buNone/>
              <a:defRPr b="0" i="0" sz="800" u="none" cap="none" strike="noStrike">
                <a:solidFill>
                  <a:schemeClr val="dk1"/>
                </a:solidFill>
                <a:latin typeface="Libre Franklin Medium"/>
                <a:ea typeface="Libre Franklin Medium"/>
                <a:cs typeface="Libre Franklin Medium"/>
                <a:sym typeface="Libre Franklin Medium"/>
              </a:defRPr>
            </a:lvl7pPr>
            <a:lvl8pPr indent="0" lvl="7" marL="0" marR="0" rtl="0" algn="r">
              <a:spcBef>
                <a:spcPts val="0"/>
              </a:spcBef>
              <a:buNone/>
              <a:defRPr b="0" i="0" sz="800" u="none" cap="none" strike="noStrike">
                <a:solidFill>
                  <a:schemeClr val="dk1"/>
                </a:solidFill>
                <a:latin typeface="Libre Franklin Medium"/>
                <a:ea typeface="Libre Franklin Medium"/>
                <a:cs typeface="Libre Franklin Medium"/>
                <a:sym typeface="Libre Franklin Medium"/>
              </a:defRPr>
            </a:lvl8pPr>
            <a:lvl9pPr indent="0" lvl="8" marL="0" marR="0" rtl="0" algn="r">
              <a:spcBef>
                <a:spcPts val="0"/>
              </a:spcBef>
              <a:buNone/>
              <a:defRPr b="0" i="0" sz="800" u="none" cap="none" strike="noStrike">
                <a:solidFill>
                  <a:schemeClr val="dk1"/>
                </a:solidFill>
                <a:latin typeface="Libre Franklin Medium"/>
                <a:ea typeface="Libre Franklin Medium"/>
                <a:cs typeface="Libre Franklin Medium"/>
                <a:sym typeface="Libre Franklin Medium"/>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scirp.org/journal/home.aspx?issueid=17565#12249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scirp.org/journal/home.aspx?issueid=17565#12249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990750" y="70275"/>
            <a:ext cx="7083000" cy="5360400"/>
          </a:xfrm>
          <a:prstGeom prst="rect">
            <a:avLst/>
          </a:prstGeom>
          <a:ln>
            <a:noFill/>
          </a:ln>
        </p:spPr>
        <p:txBody>
          <a:bodyPr anchorCtr="0" anchor="ctr" bIns="34275" lIns="68575" spcFirstLastPara="1" rIns="68575" wrap="square" tIns="34275">
            <a:spAutoFit/>
          </a:bodyPr>
          <a:lstStyle/>
          <a:p>
            <a:pPr indent="0" lvl="0" marL="0" rtl="0" algn="l">
              <a:lnSpc>
                <a:spcPct val="115000"/>
              </a:lnSpc>
              <a:spcBef>
                <a:spcPts val="1200"/>
              </a:spcBef>
              <a:spcAft>
                <a:spcPts val="0"/>
              </a:spcAft>
              <a:buClr>
                <a:schemeClr val="dk1"/>
              </a:buClr>
              <a:buSzPts val="1100"/>
              <a:buFont typeface="Arial"/>
              <a:buNone/>
            </a:pPr>
            <a:r>
              <a:rPr b="1" lang="en" sz="2800">
                <a:solidFill>
                  <a:schemeClr val="dk1"/>
                </a:solidFill>
                <a:latin typeface="Times New Roman"/>
                <a:ea typeface="Times New Roman"/>
                <a:cs typeface="Times New Roman"/>
                <a:sym typeface="Times New Roman"/>
              </a:rPr>
              <a:t>Predicting Heart Attacks with Machine Learning Algorithms</a:t>
            </a:r>
            <a:endParaRPr b="1" sz="2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b="1" sz="2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b="1" sz="2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2300">
                <a:solidFill>
                  <a:srgbClr val="000000"/>
                </a:solidFill>
                <a:highlight>
                  <a:srgbClr val="FFFFFF"/>
                </a:highlight>
                <a:latin typeface="Times New Roman"/>
                <a:ea typeface="Times New Roman"/>
                <a:cs typeface="Times New Roman"/>
                <a:sym typeface="Times New Roman"/>
              </a:rPr>
              <a:t>                </a:t>
            </a:r>
            <a:endParaRPr b="1" sz="23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400">
                <a:solidFill>
                  <a:srgbClr val="000000"/>
                </a:solidFill>
                <a:highlight>
                  <a:srgbClr val="FFFFFF"/>
                </a:highlight>
                <a:latin typeface="Times New Roman"/>
                <a:ea typeface="Times New Roman"/>
                <a:cs typeface="Times New Roman"/>
                <a:sym typeface="Times New Roman"/>
              </a:rPr>
              <a:t>                     </a:t>
            </a:r>
            <a:endParaRPr b="1" sz="14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400">
                <a:solidFill>
                  <a:srgbClr val="000000"/>
                </a:solidFill>
                <a:highlight>
                  <a:srgbClr val="FFFFFF"/>
                </a:highlight>
                <a:latin typeface="Times New Roman"/>
                <a:ea typeface="Times New Roman"/>
                <a:cs typeface="Times New Roman"/>
                <a:sym typeface="Times New Roman"/>
              </a:rPr>
              <a:t>                                      </a:t>
            </a:r>
            <a:endParaRPr b="1" sz="14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4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400">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400">
              <a:solidFill>
                <a:srgbClr val="000000"/>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1200"/>
              </a:spcBef>
              <a:spcAft>
                <a:spcPts val="0"/>
              </a:spcAft>
              <a:buNone/>
            </a:pPr>
            <a:r>
              <a:t/>
            </a:r>
            <a:endParaRPr sz="1800"/>
          </a:p>
        </p:txBody>
      </p:sp>
      <p:sp>
        <p:nvSpPr>
          <p:cNvPr id="181" name="Google Shape;181;p15"/>
          <p:cNvSpPr txBox="1"/>
          <p:nvPr>
            <p:ph idx="1" type="body"/>
          </p:nvPr>
        </p:nvSpPr>
        <p:spPr>
          <a:xfrm>
            <a:off x="193200" y="1877025"/>
            <a:ext cx="8950800" cy="4286100"/>
          </a:xfrm>
          <a:prstGeom prst="rect">
            <a:avLst/>
          </a:prstGeom>
        </p:spPr>
        <p:txBody>
          <a:bodyPr anchorCtr="0" anchor="t" bIns="34275" lIns="68575" spcFirstLastPara="1" rIns="68575" wrap="square" tIns="34275">
            <a:normAutofit/>
          </a:bodyPr>
          <a:lstStyle/>
          <a:p>
            <a:pPr indent="0" lvl="0" marL="0" rtl="0" algn="l">
              <a:spcBef>
                <a:spcPts val="1400"/>
              </a:spcBef>
              <a:spcAft>
                <a:spcPts val="0"/>
              </a:spcAft>
              <a:buClr>
                <a:schemeClr val="dk1"/>
              </a:buClr>
              <a:buSzPts val="1100"/>
              <a:buFont typeface="Arial"/>
              <a:buNone/>
            </a:pPr>
            <a:r>
              <a:rPr lang="en"/>
              <a:t>V Karthick, Associate Professor                                                          </a:t>
            </a:r>
            <a:endParaRPr/>
          </a:p>
          <a:p>
            <a:pPr indent="0" lvl="0" marL="0" rtl="0" algn="l">
              <a:spcBef>
                <a:spcPts val="1400"/>
              </a:spcBef>
              <a:spcAft>
                <a:spcPts val="0"/>
              </a:spcAft>
              <a:buClr>
                <a:schemeClr val="dk1"/>
              </a:buClr>
              <a:buSzPts val="1100"/>
              <a:buFont typeface="Arial"/>
              <a:buNone/>
            </a:pPr>
            <a:r>
              <a:rPr lang="en"/>
              <a:t>          Department of   CSE                                                              TEAM MEMBERS       </a:t>
            </a:r>
            <a:endParaRPr/>
          </a:p>
          <a:p>
            <a:pPr indent="0" lvl="0" marL="0" rtl="0" algn="l">
              <a:spcBef>
                <a:spcPts val="1400"/>
              </a:spcBef>
              <a:spcAft>
                <a:spcPts val="0"/>
              </a:spcAft>
              <a:buClr>
                <a:schemeClr val="dk1"/>
              </a:buClr>
              <a:buSzPts val="1100"/>
              <a:buFont typeface="Arial"/>
              <a:buNone/>
            </a:pPr>
            <a:r>
              <a:rPr lang="en"/>
              <a:t>    Rajalakshmi Engineering College                                 NANDHA KRISHNA -210701518</a:t>
            </a:r>
            <a:endParaRPr/>
          </a:p>
          <a:p>
            <a:pPr indent="0" lvl="0" marL="0" rtl="0" algn="l">
              <a:spcBef>
                <a:spcPts val="1400"/>
              </a:spcBef>
              <a:spcAft>
                <a:spcPts val="0"/>
              </a:spcAft>
              <a:buClr>
                <a:schemeClr val="dk1"/>
              </a:buClr>
              <a:buSzPts val="1100"/>
              <a:buFont typeface="Arial"/>
              <a:buNone/>
            </a:pPr>
            <a:r>
              <a:rPr lang="en"/>
              <a:t>              Chennai, India                                                                 VISHAL                          -210701312</a:t>
            </a:r>
            <a:endParaRPr/>
          </a:p>
          <a:p>
            <a:pPr indent="0" lvl="0" marL="0" rtl="0" algn="l">
              <a:spcBef>
                <a:spcPts val="1400"/>
              </a:spcBef>
              <a:spcAft>
                <a:spcPts val="0"/>
              </a:spcAft>
              <a:buClr>
                <a:schemeClr val="dk1"/>
              </a:buClr>
              <a:buSzPts val="1100"/>
              <a:buFont typeface="Arial"/>
              <a:buNone/>
            </a:pPr>
            <a:r>
              <a:rPr lang="en"/>
              <a:t>       vkarthick86@gmail.com                                                  SRI PRASATH           -210701261</a:t>
            </a:r>
            <a:endParaRPr/>
          </a:p>
          <a:p>
            <a:pPr indent="0" lvl="0" marL="0" rtl="0" algn="l">
              <a:spcBef>
                <a:spcPts val="140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CONCLUSION &amp; FUTURE ENHANCEMENT</a:t>
            </a:r>
            <a:endParaRPr/>
          </a:p>
        </p:txBody>
      </p:sp>
      <p:sp>
        <p:nvSpPr>
          <p:cNvPr id="236" name="Google Shape;236;p24"/>
          <p:cNvSpPr txBox="1"/>
          <p:nvPr>
            <p:ph idx="1" type="subTitle"/>
          </p:nvPr>
        </p:nvSpPr>
        <p:spPr>
          <a:xfrm>
            <a:off x="769550" y="1115175"/>
            <a:ext cx="6938100" cy="3296700"/>
          </a:xfrm>
          <a:prstGeom prst="rect">
            <a:avLst/>
          </a:prstGeom>
          <a:noFill/>
          <a:ln>
            <a:noFill/>
          </a:ln>
        </p:spPr>
        <p:txBody>
          <a:bodyPr anchorCtr="0" anchor="b"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The prediction of heart attacks is a major difficulty in the modern world. By entering pertinent parameters from their medical reports, people can use these programs to predict the risk of a heart attack in situations where they do not have instant access to medical personnel. Equipped with this knowledge, individuals can decide whether to seek medical attention, potentially reducing the severity of the crisis.</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400">
              <a:solidFill>
                <a:srgbClr val="000000"/>
              </a:solidFill>
              <a:latin typeface="Barlow"/>
              <a:ea typeface="Barlow"/>
              <a:cs typeface="Barlow"/>
              <a:sym typeface="Barlow"/>
            </a:endParaRPr>
          </a:p>
          <a:p>
            <a:pPr indent="0" lvl="0" marL="0" rtl="0" algn="just">
              <a:lnSpc>
                <a:spcPct val="115000"/>
              </a:lnSpc>
              <a:spcBef>
                <a:spcPts val="0"/>
              </a:spcBef>
              <a:spcAft>
                <a:spcPts val="0"/>
              </a:spcAft>
              <a:buNone/>
            </a:pPr>
            <a:r>
              <a:t/>
            </a:r>
            <a:endParaRPr sz="1400">
              <a:solidFill>
                <a:srgbClr val="000000"/>
              </a:solidFill>
              <a:latin typeface="Barlow"/>
              <a:ea typeface="Barlow"/>
              <a:cs typeface="Barlow"/>
              <a:sym typeface="Barlow"/>
            </a:endParaRPr>
          </a:p>
          <a:p>
            <a:pPr indent="0" lvl="0" marL="0" rtl="0" algn="just">
              <a:lnSpc>
                <a:spcPct val="115000"/>
              </a:lnSpc>
              <a:spcBef>
                <a:spcPts val="0"/>
              </a:spcBef>
              <a:spcAft>
                <a:spcPts val="0"/>
              </a:spcAft>
              <a:buNone/>
            </a:pPr>
            <a:r>
              <a:rPr lang="en" sz="1400">
                <a:solidFill>
                  <a:srgbClr val="000000"/>
                </a:solidFill>
                <a:latin typeface="Times New Roman"/>
                <a:ea typeface="Times New Roman"/>
                <a:cs typeface="Times New Roman"/>
                <a:sym typeface="Times New Roman"/>
              </a:rPr>
              <a:t>Incorporate Advanced Machine Learning Algorithms Deep Learning Models: Utilize deep neural networks (DNNs), convolutional neural networks (CNNs), and recurrent neural networks (RNNs) to capture complex patterns in the data. Ensemble Methods: Implement ensemble techniques like Random Forest, Gradient Boosting Machines (GBM), and XGBoost to combine the predictions of multiple models for improved accuracy. </a:t>
            </a:r>
            <a:endParaRPr sz="1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800100" y="74415"/>
            <a:ext cx="75438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OUTPUT</a:t>
            </a:r>
            <a:endParaRPr/>
          </a:p>
        </p:txBody>
      </p:sp>
      <p:sp>
        <p:nvSpPr>
          <p:cNvPr id="242" name="Google Shape;242;p25"/>
          <p:cNvSpPr txBox="1"/>
          <p:nvPr/>
        </p:nvSpPr>
        <p:spPr>
          <a:xfrm>
            <a:off x="737800" y="1616125"/>
            <a:ext cx="7911900" cy="31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3F3F3F"/>
              </a:solidFill>
              <a:latin typeface="Libre Franklin Medium"/>
              <a:ea typeface="Libre Franklin Medium"/>
              <a:cs typeface="Libre Franklin Medium"/>
              <a:sym typeface="Libre Franklin Medium"/>
            </a:endParaRPr>
          </a:p>
        </p:txBody>
      </p:sp>
      <p:pic>
        <p:nvPicPr>
          <p:cNvPr id="243" name="Google Shape;243;p25"/>
          <p:cNvPicPr preferRelativeResize="0"/>
          <p:nvPr/>
        </p:nvPicPr>
        <p:blipFill>
          <a:blip r:embed="rId3">
            <a:alphaModFix/>
          </a:blip>
          <a:stretch>
            <a:fillRect/>
          </a:stretch>
        </p:blipFill>
        <p:spPr>
          <a:xfrm>
            <a:off x="349150" y="2037718"/>
            <a:ext cx="3710676" cy="1704599"/>
          </a:xfrm>
          <a:prstGeom prst="rect">
            <a:avLst/>
          </a:prstGeom>
          <a:noFill/>
          <a:ln>
            <a:noFill/>
          </a:ln>
        </p:spPr>
      </p:pic>
      <p:pic>
        <p:nvPicPr>
          <p:cNvPr id="244" name="Google Shape;244;p25"/>
          <p:cNvPicPr preferRelativeResize="0"/>
          <p:nvPr/>
        </p:nvPicPr>
        <p:blipFill>
          <a:blip r:embed="rId3">
            <a:alphaModFix/>
          </a:blip>
          <a:stretch>
            <a:fillRect/>
          </a:stretch>
        </p:blipFill>
        <p:spPr>
          <a:xfrm>
            <a:off x="4801525" y="2037725"/>
            <a:ext cx="3710676" cy="17046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a:t>
            </a:r>
            <a:endParaRPr/>
          </a:p>
        </p:txBody>
      </p:sp>
      <p:sp>
        <p:nvSpPr>
          <p:cNvPr id="250" name="Google Shape;250;p26"/>
          <p:cNvSpPr txBox="1"/>
          <p:nvPr>
            <p:ph idx="1" type="subTitle"/>
          </p:nvPr>
        </p:nvSpPr>
        <p:spPr>
          <a:xfrm>
            <a:off x="691875" y="1158225"/>
            <a:ext cx="7842300" cy="3621300"/>
          </a:xfrm>
          <a:prstGeom prst="rect">
            <a:avLst/>
          </a:prstGeom>
          <a:noFill/>
          <a:ln>
            <a:noFill/>
          </a:ln>
        </p:spPr>
        <p:txBody>
          <a:bodyPr anchorCtr="0" anchor="b" bIns="91425" lIns="91425" spcFirstLastPara="1" rIns="91425" wrap="square" tIns="91425">
            <a:noAutofit/>
          </a:bodyPr>
          <a:lstStyle/>
          <a:p>
            <a:pPr indent="0" lvl="0" marL="0" rtl="0" algn="just">
              <a:spcBef>
                <a:spcPts val="1200"/>
              </a:spcBef>
              <a:spcAft>
                <a:spcPts val="0"/>
              </a:spcAft>
              <a:buNone/>
            </a:pPr>
            <a:r>
              <a:rPr lang="en" sz="1400">
                <a:solidFill>
                  <a:srgbClr val="000000"/>
                </a:solidFill>
                <a:latin typeface="Barlow"/>
                <a:ea typeface="Barlow"/>
                <a:cs typeface="Barlow"/>
                <a:sym typeface="Barlow"/>
              </a:rPr>
              <a:t>[1]</a:t>
            </a:r>
            <a:r>
              <a:rPr lang="en" sz="1400">
                <a:latin typeface="Calibri"/>
                <a:ea typeface="Calibri"/>
                <a:cs typeface="Calibri"/>
                <a:sym typeface="Calibri"/>
              </a:rPr>
              <a:t>Dilsizian, S. E., &amp; Siegel - E.Machine Learning Algorithms for Predicting Heart Attack , June 2020</a:t>
            </a:r>
            <a:endParaRPr sz="1600">
              <a:solidFill>
                <a:srgbClr val="000000"/>
              </a:solidFill>
              <a:latin typeface="Barlow"/>
              <a:ea typeface="Barlow"/>
              <a:cs typeface="Barlow"/>
              <a:sym typeface="Barlow"/>
            </a:endParaRPr>
          </a:p>
          <a:p>
            <a:pPr indent="-304800" lvl="0" marL="304800" rtl="0" algn="just">
              <a:spcBef>
                <a:spcPts val="0"/>
              </a:spcBef>
              <a:spcAft>
                <a:spcPts val="0"/>
              </a:spcAft>
              <a:buNone/>
            </a:pPr>
            <a:r>
              <a:rPr lang="en" sz="1400">
                <a:solidFill>
                  <a:srgbClr val="000000"/>
                </a:solidFill>
                <a:latin typeface="Barlow"/>
                <a:ea typeface="Barlow"/>
                <a:cs typeface="Barlow"/>
                <a:sym typeface="Barlow"/>
              </a:rPr>
              <a:t>[2]	</a:t>
            </a:r>
            <a:r>
              <a:rPr lang="en" sz="1400">
                <a:latin typeface="Calibri"/>
                <a:ea typeface="Calibri"/>
                <a:cs typeface="Calibri"/>
                <a:sym typeface="Calibri"/>
              </a:rPr>
              <a:t>Nazir .H - Hybrid Machine Learning for predicting heart attack,August 2020.</a:t>
            </a:r>
            <a:r>
              <a:rPr lang="en" sz="1200">
                <a:latin typeface="Calibri"/>
                <a:ea typeface="Calibri"/>
                <a:cs typeface="Calibri"/>
                <a:sym typeface="Calibri"/>
              </a:rPr>
              <a:t> </a:t>
            </a:r>
            <a:endParaRPr sz="1400">
              <a:solidFill>
                <a:srgbClr val="000000"/>
              </a:solidFill>
              <a:latin typeface="Barlow"/>
              <a:ea typeface="Barlow"/>
              <a:cs typeface="Barlow"/>
              <a:sym typeface="Barlow"/>
            </a:endParaRPr>
          </a:p>
          <a:p>
            <a:pPr indent="-304800" lvl="0" marL="304800" rtl="0" algn="just">
              <a:spcBef>
                <a:spcPts val="0"/>
              </a:spcBef>
              <a:spcAft>
                <a:spcPts val="0"/>
              </a:spcAft>
              <a:buNone/>
            </a:pPr>
            <a:r>
              <a:rPr lang="en" sz="1400">
                <a:solidFill>
                  <a:srgbClr val="000000"/>
                </a:solidFill>
                <a:latin typeface="Barlow"/>
                <a:ea typeface="Barlow"/>
                <a:cs typeface="Barlow"/>
                <a:sym typeface="Barlow"/>
              </a:rPr>
              <a:t>[3]	</a:t>
            </a:r>
            <a:r>
              <a:rPr lang="en" sz="1400">
                <a:latin typeface="Calibri"/>
                <a:ea typeface="Calibri"/>
                <a:cs typeface="Calibri"/>
                <a:sym typeface="Calibri"/>
              </a:rPr>
              <a:t>Raghupathi.W, Deep Learning Models for Predicting Cardiovascular Risk,November 2020.</a:t>
            </a:r>
            <a:endParaRPr sz="1600">
              <a:solidFill>
                <a:srgbClr val="000000"/>
              </a:solidFill>
              <a:latin typeface="Barlow"/>
              <a:ea typeface="Barlow"/>
              <a:cs typeface="Barlow"/>
              <a:sym typeface="Barlow"/>
            </a:endParaRPr>
          </a:p>
          <a:p>
            <a:pPr indent="-304800" lvl="0" marL="304800" rtl="0" algn="just">
              <a:spcBef>
                <a:spcPts val="0"/>
              </a:spcBef>
              <a:spcAft>
                <a:spcPts val="0"/>
              </a:spcAft>
              <a:buNone/>
            </a:pPr>
            <a:r>
              <a:rPr lang="en" sz="1400">
                <a:solidFill>
                  <a:srgbClr val="000000"/>
                </a:solidFill>
                <a:latin typeface="Barlow"/>
                <a:ea typeface="Barlow"/>
                <a:cs typeface="Barlow"/>
                <a:sym typeface="Barlow"/>
              </a:rPr>
              <a:t>[4]	</a:t>
            </a:r>
            <a:r>
              <a:rPr lang="en" sz="1400">
                <a:solidFill>
                  <a:srgbClr val="212121"/>
                </a:solidFill>
                <a:latin typeface="Calibri"/>
                <a:ea typeface="Calibri"/>
                <a:cs typeface="Calibri"/>
                <a:sym typeface="Calibri"/>
              </a:rPr>
              <a:t>Yadav .S - Machine Learning Models for Heart Disease Prediction,March 2021.  </a:t>
            </a:r>
            <a:endParaRPr sz="1400">
              <a:solidFill>
                <a:srgbClr val="000000"/>
              </a:solidFill>
              <a:latin typeface="Barlow"/>
              <a:ea typeface="Barlow"/>
              <a:cs typeface="Barlow"/>
              <a:sym typeface="Barlow"/>
            </a:endParaRPr>
          </a:p>
          <a:p>
            <a:pPr indent="-304800" lvl="0" marL="304800" rtl="0" algn="just">
              <a:spcBef>
                <a:spcPts val="0"/>
              </a:spcBef>
              <a:spcAft>
                <a:spcPts val="0"/>
              </a:spcAft>
              <a:buNone/>
            </a:pPr>
            <a:r>
              <a:rPr lang="en" sz="1400">
                <a:solidFill>
                  <a:srgbClr val="000000"/>
                </a:solidFill>
                <a:latin typeface="Barlow"/>
                <a:ea typeface="Barlow"/>
                <a:cs typeface="Barlow"/>
                <a:sym typeface="Barlow"/>
              </a:rPr>
              <a:t>[5]	</a:t>
            </a:r>
            <a:r>
              <a:rPr lang="en" sz="1400">
                <a:latin typeface="Calibri"/>
                <a:ea typeface="Calibri"/>
                <a:cs typeface="Calibri"/>
                <a:sym typeface="Calibri"/>
              </a:rPr>
              <a:t>Asri, H., Mousannif, H.,Moatassime, H., Noel, T. - Study comparing machine learning algorithms for predicting heart disease,May 2021.</a:t>
            </a:r>
            <a:endParaRPr sz="1400">
              <a:solidFill>
                <a:srgbClr val="000000"/>
              </a:solidFill>
              <a:latin typeface="Barlow"/>
              <a:ea typeface="Barlow"/>
              <a:cs typeface="Barlow"/>
              <a:sym typeface="Barlow"/>
            </a:endParaRPr>
          </a:p>
          <a:p>
            <a:pPr indent="-304800" lvl="0" marL="304800" rtl="0" algn="just">
              <a:spcBef>
                <a:spcPts val="0"/>
              </a:spcBef>
              <a:spcAft>
                <a:spcPts val="0"/>
              </a:spcAft>
              <a:buNone/>
            </a:pPr>
            <a:r>
              <a:rPr lang="en" sz="1400">
                <a:solidFill>
                  <a:srgbClr val="000000"/>
                </a:solidFill>
                <a:latin typeface="Barlow"/>
                <a:ea typeface="Barlow"/>
                <a:cs typeface="Barlow"/>
                <a:sym typeface="Barlow"/>
              </a:rPr>
              <a:t>[6]	</a:t>
            </a:r>
            <a:r>
              <a:rPr lang="en" sz="1400">
                <a:latin typeface="Calibri"/>
                <a:ea typeface="Calibri"/>
                <a:cs typeface="Calibri"/>
                <a:sym typeface="Calibri"/>
              </a:rPr>
              <a:t>Ribeiro, M. - Case study on explainable AI techniques for interpreting machine learning models in heart disease prediction,August 2021.</a:t>
            </a:r>
            <a:endParaRPr sz="1600">
              <a:solidFill>
                <a:srgbClr val="000000"/>
              </a:solidFill>
              <a:latin typeface="Barlow"/>
              <a:ea typeface="Barlow"/>
              <a:cs typeface="Barlow"/>
              <a:sym typeface="Barlow"/>
            </a:endParaRPr>
          </a:p>
          <a:p>
            <a:pPr indent="-304800" lvl="0" marL="304800" rtl="0" algn="just">
              <a:spcBef>
                <a:spcPts val="0"/>
              </a:spcBef>
              <a:spcAft>
                <a:spcPts val="0"/>
              </a:spcAft>
              <a:buNone/>
            </a:pPr>
            <a:r>
              <a:rPr lang="en" sz="1400">
                <a:solidFill>
                  <a:srgbClr val="000000"/>
                </a:solidFill>
                <a:latin typeface="Barlow"/>
                <a:ea typeface="Barlow"/>
                <a:cs typeface="Barlow"/>
                <a:sym typeface="Barlow"/>
              </a:rPr>
              <a:t>[7]	</a:t>
            </a:r>
            <a:r>
              <a:rPr lang="en" sz="1400">
                <a:latin typeface="Calibri"/>
                <a:ea typeface="Calibri"/>
                <a:cs typeface="Calibri"/>
                <a:sym typeface="Calibri"/>
              </a:rPr>
              <a:t>Madi, N. - Comprehensive survey on machine learning algorithms for heart disease prediction, including ensemble methods,September 2021.</a:t>
            </a:r>
            <a:endParaRPr sz="1400">
              <a:solidFill>
                <a:srgbClr val="000000"/>
              </a:solidFill>
              <a:latin typeface="Barlow"/>
              <a:ea typeface="Barlow"/>
              <a:cs typeface="Barlow"/>
              <a:sym typeface="Barlow"/>
            </a:endParaRPr>
          </a:p>
          <a:p>
            <a:pPr indent="-304800" lvl="0" marL="304800" rtl="0" algn="just">
              <a:spcBef>
                <a:spcPts val="0"/>
              </a:spcBef>
              <a:spcAft>
                <a:spcPts val="0"/>
              </a:spcAft>
              <a:buNone/>
            </a:pPr>
            <a:r>
              <a:rPr lang="en" sz="1400">
                <a:solidFill>
                  <a:srgbClr val="000000"/>
                </a:solidFill>
                <a:latin typeface="Barlow"/>
                <a:ea typeface="Barlow"/>
                <a:cs typeface="Barlow"/>
                <a:sym typeface="Barlow"/>
              </a:rPr>
              <a:t>[8]	</a:t>
            </a:r>
            <a:r>
              <a:rPr lang="en" sz="1400">
                <a:latin typeface="Calibri"/>
                <a:ea typeface="Calibri"/>
                <a:cs typeface="Calibri"/>
                <a:sym typeface="Calibri"/>
              </a:rPr>
              <a:t>Sudhakar, K. - Paper investigating the use of genetic algorithms for feature selection in heart disease prediction,March 2022.</a:t>
            </a:r>
            <a:endParaRPr sz="1400">
              <a:solidFill>
                <a:srgbClr val="000000"/>
              </a:solidFill>
              <a:latin typeface="Barlow"/>
              <a:ea typeface="Barlow"/>
              <a:cs typeface="Barlow"/>
              <a:sym typeface="Barlow"/>
            </a:endParaRPr>
          </a:p>
          <a:p>
            <a:pPr indent="-304800" lvl="0" marL="304800" rtl="0" algn="just">
              <a:spcBef>
                <a:spcPts val="0"/>
              </a:spcBef>
              <a:spcAft>
                <a:spcPts val="0"/>
              </a:spcAft>
              <a:buNone/>
            </a:pPr>
            <a:r>
              <a:rPr lang="en" sz="1400">
                <a:solidFill>
                  <a:srgbClr val="000000"/>
                </a:solidFill>
                <a:latin typeface="Barlow"/>
                <a:ea typeface="Barlow"/>
                <a:cs typeface="Barlow"/>
                <a:sym typeface="Barlow"/>
              </a:rPr>
              <a:t>[9]	</a:t>
            </a:r>
            <a:r>
              <a:rPr lang="en" sz="1400">
                <a:latin typeface="Calibri"/>
                <a:ea typeface="Calibri"/>
                <a:cs typeface="Calibri"/>
                <a:sym typeface="Calibri"/>
              </a:rPr>
              <a:t>Zhang, S. (2024). Enhancing heart  disease prediction through ensemble learning and feature engineering: A comparative analysis,December 2023.</a:t>
            </a:r>
            <a:endParaRPr sz="1400">
              <a:latin typeface="Calibri"/>
              <a:ea typeface="Calibri"/>
              <a:cs typeface="Calibri"/>
              <a:sym typeface="Calibri"/>
            </a:endParaRPr>
          </a:p>
          <a:p>
            <a:pPr indent="-304800" lvl="0" marL="304800" rtl="0" algn="just">
              <a:spcBef>
                <a:spcPts val="0"/>
              </a:spcBef>
              <a:spcAft>
                <a:spcPts val="0"/>
              </a:spcAft>
              <a:buNone/>
            </a:pPr>
            <a:r>
              <a:t/>
            </a:r>
            <a:endParaRPr sz="1400">
              <a:solidFill>
                <a:srgbClr val="000000"/>
              </a:solidFill>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nvSpPr>
        <p:spPr>
          <a:xfrm>
            <a:off x="737800" y="1616125"/>
            <a:ext cx="7911900" cy="31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3F3F3F"/>
              </a:solidFill>
              <a:latin typeface="Libre Franklin Medium"/>
              <a:ea typeface="Libre Franklin Medium"/>
              <a:cs typeface="Libre Franklin Medium"/>
              <a:sym typeface="Libre Franklin Medium"/>
            </a:endParaRPr>
          </a:p>
        </p:txBody>
      </p:sp>
      <p:sp>
        <p:nvSpPr>
          <p:cNvPr id="256" name="Google Shape;256;p27"/>
          <p:cNvSpPr txBox="1"/>
          <p:nvPr/>
        </p:nvSpPr>
        <p:spPr>
          <a:xfrm>
            <a:off x="1791800" y="2009600"/>
            <a:ext cx="6099000" cy="28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3F3F3F"/>
                </a:solidFill>
                <a:highlight>
                  <a:srgbClr val="F6B26B"/>
                </a:highlight>
                <a:latin typeface="Libre Franklin Medium"/>
                <a:ea typeface="Libre Franklin Medium"/>
                <a:cs typeface="Libre Franklin Medium"/>
                <a:sym typeface="Libre Franklin Medium"/>
              </a:rPr>
              <a:t>THANK YOU</a:t>
            </a:r>
            <a:endParaRPr sz="7200">
              <a:solidFill>
                <a:srgbClr val="3F3F3F"/>
              </a:solidFill>
              <a:highlight>
                <a:srgbClr val="F6B26B"/>
              </a:highlight>
              <a:latin typeface="Libre Franklin Medium"/>
              <a:ea typeface="Libre Franklin Medium"/>
              <a:cs typeface="Libre Franklin Medium"/>
              <a:sym typeface="Libre Frankli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484576" y="339544"/>
            <a:ext cx="6454800" cy="526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ABSTRACT</a:t>
            </a:r>
            <a:endParaRPr/>
          </a:p>
        </p:txBody>
      </p:sp>
      <p:sp>
        <p:nvSpPr>
          <p:cNvPr id="187" name="Google Shape;187;p16"/>
          <p:cNvSpPr txBox="1"/>
          <p:nvPr/>
        </p:nvSpPr>
        <p:spPr>
          <a:xfrm>
            <a:off x="84325" y="1278850"/>
            <a:ext cx="9029100" cy="37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3F3F"/>
                </a:solidFill>
                <a:latin typeface="Libre Franklin Medium"/>
                <a:ea typeface="Libre Franklin Medium"/>
                <a:cs typeface="Libre Franklin Medium"/>
                <a:sym typeface="Libre Franklin Medium"/>
              </a:rPr>
              <a:t>The heart, a vital organ in humans, plays a crucial role in purifying and circulating blood throughout the body. Heart attacks, a leading cause of death worldwide, manifest through symptoms like chest pain, rapid heartbeat, and breathing difficulties. This study presents a comprehensive examination of heart attacks and contemporary prediction techniques. It provides an overview of different machine learning methodologies employed for heart attack prediction, including Decision Tree, Logistic Regression, Support Vector Machines (SVM), Naive Bayes, Random Forest, K-Nearest Neighbours (KNN), and XGBoost Classifier. The comparison of these algorithms is conducted based on their respective features, offering insights into their effectiveness. The purpose of this study is to support ongoing efforts to create precise and effective models of prediction for cardiac diagnosis and prevention.</a:t>
            </a:r>
            <a:endParaRPr sz="1800">
              <a:solidFill>
                <a:srgbClr val="3F3F3F"/>
              </a:solidFill>
              <a:latin typeface="Libre Franklin Medium"/>
              <a:ea typeface="Libre Franklin Medium"/>
              <a:cs typeface="Libre Franklin Medium"/>
              <a:sym typeface="Libre Franklin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800100" y="74415"/>
            <a:ext cx="75438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INTRODUCTION</a:t>
            </a:r>
            <a:endParaRPr/>
          </a:p>
        </p:txBody>
      </p:sp>
      <p:sp>
        <p:nvSpPr>
          <p:cNvPr id="193" name="Google Shape;193;p17"/>
          <p:cNvSpPr txBox="1"/>
          <p:nvPr>
            <p:ph idx="1" type="body"/>
          </p:nvPr>
        </p:nvSpPr>
        <p:spPr>
          <a:xfrm>
            <a:off x="1143000" y="1371599"/>
            <a:ext cx="6858000" cy="3429000"/>
          </a:xfrm>
          <a:prstGeom prst="rect">
            <a:avLst/>
          </a:prstGeom>
        </p:spPr>
        <p:txBody>
          <a:bodyPr anchorCtr="0" anchor="t" bIns="34275" lIns="68575" spcFirstLastPara="1" rIns="68575" wrap="square" tIns="34275">
            <a:noAutofit/>
          </a:bodyPr>
          <a:lstStyle/>
          <a:p>
            <a:pPr indent="0" lvl="0" marL="0" rtl="0" algn="just">
              <a:lnSpc>
                <a:spcPct val="115000"/>
              </a:lnSpc>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 heart, being a vital organ, demands meticulous care to ensure overall well-being. Given its association with various diseases, including heart attacks,</a:t>
            </a:r>
            <a:endParaRPr sz="13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predictive studies in this domain are crucial. Currently, a significant number of individuals succumb to heart attacks, often diagnosed at advanced stages due to the lack of precise predictive tools.</a:t>
            </a:r>
            <a:endParaRPr sz="1300">
              <a:solidFill>
                <a:schemeClr val="dk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Healthcare industries grapple with the challenge of early heart attack prediction owing to the complexity and variability of health data. Researchers endeavour to develop prototypes capable of early detection, encountering both benefits and limitations in their approaches. Machine learning systems, leveraging data processing and utilization, offer promising avenues for predictive analytics. By harnessing natural constraints like cholesterol levels, blood pressure, age, and gender, various algorithms such as Decision Trees, Random Forest, Naive Bayes, K-Nearest Neighbours, Support Vector Machines (SVM), and Logistic Regression, and XGBoost are compared for their predictive accuracy.</a:t>
            </a:r>
            <a:endParaRPr sz="1300">
              <a:solidFill>
                <a:schemeClr val="dk1"/>
              </a:solidFill>
              <a:latin typeface="Arial"/>
              <a:ea typeface="Arial"/>
              <a:cs typeface="Arial"/>
              <a:sym typeface="Arial"/>
            </a:endParaRPr>
          </a:p>
          <a:p>
            <a:pPr indent="0" lvl="0" marL="0" rtl="0" algn="l">
              <a:spcBef>
                <a:spcPts val="14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8"/>
          <p:cNvSpPr txBox="1"/>
          <p:nvPr>
            <p:ph type="title"/>
          </p:nvPr>
        </p:nvSpPr>
        <p:spPr>
          <a:xfrm>
            <a:off x="800100" y="74415"/>
            <a:ext cx="75438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LITERATURE REVIEWS</a:t>
            </a:r>
            <a:endParaRPr/>
          </a:p>
        </p:txBody>
      </p:sp>
      <p:graphicFrame>
        <p:nvGraphicFramePr>
          <p:cNvPr id="199" name="Google Shape;199;p18"/>
          <p:cNvGraphicFramePr/>
          <p:nvPr/>
        </p:nvGraphicFramePr>
        <p:xfrm>
          <a:off x="706575" y="1684075"/>
          <a:ext cx="3000000" cy="3000000"/>
        </p:xfrm>
        <a:graphic>
          <a:graphicData uri="http://schemas.openxmlformats.org/drawingml/2006/table">
            <a:tbl>
              <a:tblPr>
                <a:noFill/>
                <a:tableStyleId>{D8C6E8B5-1C56-46AA-B5EB-333A546C934D}</a:tableStyleId>
              </a:tblPr>
              <a:tblGrid>
                <a:gridCol w="1809750"/>
                <a:gridCol w="1809750"/>
                <a:gridCol w="1809750"/>
                <a:gridCol w="1809750"/>
              </a:tblGrid>
              <a:tr h="325925">
                <a:tc>
                  <a:txBody>
                    <a:bodyPr/>
                    <a:lstStyle/>
                    <a:p>
                      <a:pPr indent="0" lvl="0" marL="0" rtl="0" algn="l">
                        <a:spcBef>
                          <a:spcPts val="0"/>
                        </a:spcBef>
                        <a:spcAft>
                          <a:spcPts val="0"/>
                        </a:spcAft>
                        <a:buNone/>
                      </a:pPr>
                      <a:r>
                        <a:rPr lang="en"/>
                        <a:t>PAPER </a:t>
                      </a:r>
                      <a:endParaRPr/>
                    </a:p>
                  </a:txBody>
                  <a:tcPr marT="91425" marB="91425" marR="91425" marL="91425"/>
                </a:tc>
                <a:tc>
                  <a:txBody>
                    <a:bodyPr/>
                    <a:lstStyle/>
                    <a:p>
                      <a:pPr indent="0" lvl="0" marL="0" rtl="0" algn="l">
                        <a:spcBef>
                          <a:spcPts val="0"/>
                        </a:spcBef>
                        <a:spcAft>
                          <a:spcPts val="0"/>
                        </a:spcAft>
                        <a:buNone/>
                      </a:pPr>
                      <a:r>
                        <a:rPr lang="en"/>
                        <a:t>AUTHOR</a:t>
                      </a:r>
                      <a:endParaRPr/>
                    </a:p>
                  </a:txBody>
                  <a:tcPr marT="91425" marB="91425" marR="91425" marL="91425"/>
                </a:tc>
                <a:tc>
                  <a:txBody>
                    <a:bodyPr/>
                    <a:lstStyle/>
                    <a:p>
                      <a:pPr indent="0" lvl="0" marL="0" rtl="0" algn="l">
                        <a:spcBef>
                          <a:spcPts val="0"/>
                        </a:spcBef>
                        <a:spcAft>
                          <a:spcPts val="0"/>
                        </a:spcAft>
                        <a:buNone/>
                      </a:pPr>
                      <a:r>
                        <a:rPr lang="en"/>
                        <a:t>RELEASE DATE</a:t>
                      </a:r>
                      <a:endParaRPr/>
                    </a:p>
                  </a:txBody>
                  <a:tcPr marT="91425" marB="91425" marR="91425" marL="91425"/>
                </a:tc>
                <a:tc>
                  <a:txBody>
                    <a:bodyPr/>
                    <a:lstStyle/>
                    <a:p>
                      <a:pPr indent="0" lvl="0" marL="0" rtl="0" algn="l">
                        <a:spcBef>
                          <a:spcPts val="0"/>
                        </a:spcBef>
                        <a:spcAft>
                          <a:spcPts val="0"/>
                        </a:spcAft>
                        <a:buNone/>
                      </a:pPr>
                      <a:r>
                        <a:rPr lang="en"/>
                        <a:t>REVIEW</a:t>
                      </a:r>
                      <a:endParaRPr/>
                    </a:p>
                  </a:txBody>
                  <a:tcPr marT="91425" marB="91425" marR="91425" marL="91425"/>
                </a:tc>
              </a:tr>
              <a:tr h="571875">
                <a:tc>
                  <a:txBody>
                    <a:bodyPr/>
                    <a:lstStyle/>
                    <a:p>
                      <a:pPr indent="0" lvl="0" marL="0" rtl="0" algn="l">
                        <a:spcBef>
                          <a:spcPts val="0"/>
                        </a:spcBef>
                        <a:spcAft>
                          <a:spcPts val="0"/>
                        </a:spcAft>
                        <a:buNone/>
                      </a:pPr>
                      <a:r>
                        <a:rPr lang="en" sz="1000"/>
                        <a:t>Comprehensive evaluation and performance analysis of machine learning in heart disease prediction</a:t>
                      </a:r>
                      <a:endParaRPr sz="1000"/>
                    </a:p>
                  </a:txBody>
                  <a:tcPr marT="91425" marB="91425" marR="91425" marL="91425"/>
                </a:tc>
                <a:tc>
                  <a:txBody>
                    <a:bodyPr/>
                    <a:lstStyle/>
                    <a:p>
                      <a:pPr indent="0" lvl="0" marL="0" rtl="0" algn="l">
                        <a:spcBef>
                          <a:spcPts val="0"/>
                        </a:spcBef>
                        <a:spcAft>
                          <a:spcPts val="0"/>
                        </a:spcAft>
                        <a:buNone/>
                      </a:pPr>
                      <a:r>
                        <a:rPr lang="en" sz="1000"/>
                        <a:t>Al-Alshaikh, H. A., P, P., Poonia, R. C., Saudagar, A. K. J., Yadav, M., AlSagri, H. S., &amp; AlSanad, A. A. (2024)</a:t>
                      </a:r>
                      <a:endParaRPr sz="1000"/>
                    </a:p>
                  </a:txBody>
                  <a:tcPr marT="91425" marB="91425" marR="91425" marL="91425"/>
                </a:tc>
                <a:tc>
                  <a:txBody>
                    <a:bodyPr/>
                    <a:lstStyle/>
                    <a:p>
                      <a:pPr indent="0" lvl="0" marL="0" rtl="0" algn="l">
                        <a:spcBef>
                          <a:spcPts val="0"/>
                        </a:spcBef>
                        <a:spcAft>
                          <a:spcPts val="0"/>
                        </a:spcAft>
                        <a:buNone/>
                      </a:pPr>
                      <a:r>
                        <a:rPr lang="en" sz="1000"/>
                        <a:t>SEP,2024</a:t>
                      </a:r>
                      <a:endParaRPr sz="1000"/>
                    </a:p>
                  </a:txBody>
                  <a:tcPr marT="91425" marB="91425" marR="91425" marL="91425"/>
                </a:tc>
                <a:tc>
                  <a:txBody>
                    <a:bodyPr/>
                    <a:lstStyle/>
                    <a:p>
                      <a:pPr indent="0" lvl="0" marL="0" rtl="0" algn="l">
                        <a:spcBef>
                          <a:spcPts val="0"/>
                        </a:spcBef>
                        <a:spcAft>
                          <a:spcPts val="0"/>
                        </a:spcAft>
                        <a:buNone/>
                      </a:pPr>
                      <a:r>
                        <a:rPr lang="en" sz="1000"/>
                        <a:t>Heart disease is a leading cause of mortality on a global scale. Accurately predicting cardiovascular disease poses a significant challenge within clinical data analysis.</a:t>
                      </a:r>
                      <a:endParaRPr sz="1000"/>
                    </a:p>
                  </a:txBody>
                  <a:tcPr marT="91425" marB="91425" marR="91425" marL="91425"/>
                </a:tc>
              </a:tr>
              <a:tr h="381000">
                <a:tc>
                  <a:txBody>
                    <a:bodyPr/>
                    <a:lstStyle/>
                    <a:p>
                      <a:pPr indent="0" lvl="0" marL="0" rtl="0" algn="l">
                        <a:spcBef>
                          <a:spcPts val="0"/>
                        </a:spcBef>
                        <a:spcAft>
                          <a:spcPts val="0"/>
                        </a:spcAft>
                        <a:buNone/>
                      </a:pPr>
                      <a:r>
                        <a:rPr lang="en" sz="1000"/>
                        <a:t>Revolutionizing heart disease prediction with quantum-enhanced machine learning</a:t>
                      </a:r>
                      <a:endParaRPr sz="1000"/>
                    </a:p>
                  </a:txBody>
                  <a:tcPr marT="91425" marB="91425" marR="91425" marL="91425"/>
                </a:tc>
                <a:tc>
                  <a:txBody>
                    <a:bodyPr/>
                    <a:lstStyle/>
                    <a:p>
                      <a:pPr indent="0" lvl="0" marL="0" rtl="0" algn="l">
                        <a:spcBef>
                          <a:spcPts val="0"/>
                        </a:spcBef>
                        <a:spcAft>
                          <a:spcPts val="0"/>
                        </a:spcAft>
                        <a:buNone/>
                      </a:pPr>
                      <a:r>
                        <a:rPr lang="en" sz="1000"/>
                        <a:t>Babu, S. V., Ramya, P., &amp; Gracewell, J. (2024)</a:t>
                      </a:r>
                      <a:endParaRPr sz="1000"/>
                    </a:p>
                  </a:txBody>
                  <a:tcPr marT="91425" marB="91425" marR="91425" marL="91425"/>
                </a:tc>
                <a:tc>
                  <a:txBody>
                    <a:bodyPr/>
                    <a:lstStyle/>
                    <a:p>
                      <a:pPr indent="0" lvl="0" marL="0" rtl="0" algn="l">
                        <a:spcBef>
                          <a:spcPts val="0"/>
                        </a:spcBef>
                        <a:spcAft>
                          <a:spcPts val="0"/>
                        </a:spcAft>
                        <a:buNone/>
                      </a:pPr>
                      <a:r>
                        <a:rPr lang="en"/>
                        <a:t>JUN,2024</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00"/>
                        <a:t>The recent developments in quantum technology have opened up new opportunities for machine learning algorithms to assist the healthcare industry in diagnosing complex health disorders, such as heart disease.</a:t>
                      </a:r>
                      <a:endParaRPr sz="10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800100" y="74415"/>
            <a:ext cx="75438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LITERATURE REVIEWS</a:t>
            </a:r>
            <a:endParaRPr/>
          </a:p>
        </p:txBody>
      </p:sp>
      <p:graphicFrame>
        <p:nvGraphicFramePr>
          <p:cNvPr id="205" name="Google Shape;205;p19"/>
          <p:cNvGraphicFramePr/>
          <p:nvPr/>
        </p:nvGraphicFramePr>
        <p:xfrm>
          <a:off x="800100" y="1290575"/>
          <a:ext cx="3000000" cy="3000000"/>
        </p:xfrm>
        <a:graphic>
          <a:graphicData uri="http://schemas.openxmlformats.org/drawingml/2006/table">
            <a:tbl>
              <a:tblPr>
                <a:noFill/>
                <a:tableStyleId>{D8C6E8B5-1C56-46AA-B5EB-333A546C934D}</a:tableStyleId>
              </a:tblPr>
              <a:tblGrid>
                <a:gridCol w="1809750"/>
                <a:gridCol w="1809750"/>
                <a:gridCol w="1809750"/>
                <a:gridCol w="1809750"/>
              </a:tblGrid>
              <a:tr h="325925">
                <a:tc>
                  <a:txBody>
                    <a:bodyPr/>
                    <a:lstStyle/>
                    <a:p>
                      <a:pPr indent="0" lvl="0" marL="0" rtl="0" algn="l">
                        <a:spcBef>
                          <a:spcPts val="0"/>
                        </a:spcBef>
                        <a:spcAft>
                          <a:spcPts val="0"/>
                        </a:spcAft>
                        <a:buNone/>
                      </a:pPr>
                      <a:r>
                        <a:rPr lang="en"/>
                        <a:t>PAPER </a:t>
                      </a:r>
                      <a:endParaRPr/>
                    </a:p>
                  </a:txBody>
                  <a:tcPr marT="91425" marB="91425" marR="91425" marL="91425"/>
                </a:tc>
                <a:tc>
                  <a:txBody>
                    <a:bodyPr/>
                    <a:lstStyle/>
                    <a:p>
                      <a:pPr indent="0" lvl="0" marL="0" rtl="0" algn="l">
                        <a:spcBef>
                          <a:spcPts val="0"/>
                        </a:spcBef>
                        <a:spcAft>
                          <a:spcPts val="0"/>
                        </a:spcAft>
                        <a:buNone/>
                      </a:pPr>
                      <a:r>
                        <a:rPr lang="en"/>
                        <a:t>AUTHOR</a:t>
                      </a:r>
                      <a:endParaRPr/>
                    </a:p>
                  </a:txBody>
                  <a:tcPr marT="91425" marB="91425" marR="91425" marL="91425"/>
                </a:tc>
                <a:tc>
                  <a:txBody>
                    <a:bodyPr/>
                    <a:lstStyle/>
                    <a:p>
                      <a:pPr indent="0" lvl="0" marL="0" rtl="0" algn="l">
                        <a:spcBef>
                          <a:spcPts val="0"/>
                        </a:spcBef>
                        <a:spcAft>
                          <a:spcPts val="0"/>
                        </a:spcAft>
                        <a:buNone/>
                      </a:pPr>
                      <a:r>
                        <a:rPr lang="en"/>
                        <a:t>RELEASE DATE</a:t>
                      </a:r>
                      <a:endParaRPr/>
                    </a:p>
                  </a:txBody>
                  <a:tcPr marT="91425" marB="91425" marR="91425" marL="91425"/>
                </a:tc>
                <a:tc>
                  <a:txBody>
                    <a:bodyPr/>
                    <a:lstStyle/>
                    <a:p>
                      <a:pPr indent="0" lvl="0" marL="0" rtl="0" algn="l">
                        <a:spcBef>
                          <a:spcPts val="0"/>
                        </a:spcBef>
                        <a:spcAft>
                          <a:spcPts val="0"/>
                        </a:spcAft>
                        <a:buNone/>
                      </a:pPr>
                      <a:r>
                        <a:rPr lang="en"/>
                        <a:t>REVIEW</a:t>
                      </a:r>
                      <a:endParaRPr/>
                    </a:p>
                  </a:txBody>
                  <a:tcPr marT="91425" marB="91425" marR="91425" marL="91425"/>
                </a:tc>
              </a:tr>
              <a:tr h="571875">
                <a:tc>
                  <a:txBody>
                    <a:bodyPr/>
                    <a:lstStyle/>
                    <a:p>
                      <a:pPr indent="0" lvl="0" marL="0" rtl="0" algn="l">
                        <a:lnSpc>
                          <a:spcPct val="120000"/>
                        </a:lnSpc>
                        <a:spcBef>
                          <a:spcPts val="1200"/>
                        </a:spcBef>
                        <a:spcAft>
                          <a:spcPts val="1200"/>
                        </a:spcAft>
                        <a:buNone/>
                      </a:pPr>
                      <a:r>
                        <a:rPr lang="en" sz="1000">
                          <a:solidFill>
                            <a:schemeClr val="dk1"/>
                          </a:solidFill>
                        </a:rPr>
                        <a:t>Predicting Heart Attacks with Machine Learning Algorithms</a:t>
                      </a:r>
                      <a:endParaRPr sz="1000">
                        <a:solidFill>
                          <a:srgbClr val="0D0D0D"/>
                        </a:solidFill>
                      </a:endParaRPr>
                    </a:p>
                  </a:txBody>
                  <a:tcPr marT="91425" marB="91425" marR="91425" marL="91425"/>
                </a:tc>
                <a:tc>
                  <a:txBody>
                    <a:bodyPr/>
                    <a:lstStyle/>
                    <a:p>
                      <a:pPr indent="0" lvl="0" marL="0" rtl="0" algn="l">
                        <a:spcBef>
                          <a:spcPts val="0"/>
                        </a:spcBef>
                        <a:spcAft>
                          <a:spcPts val="0"/>
                        </a:spcAft>
                        <a:buNone/>
                      </a:pPr>
                      <a:r>
                        <a:rPr lang="en" sz="1000">
                          <a:solidFill>
                            <a:srgbClr val="222222"/>
                          </a:solidFill>
                        </a:rPr>
                        <a:t>Kumar, D. V. S., Chaurasia, R., Misra, A., Misra, P. K., &amp; Khang, A. (2023).</a:t>
                      </a:r>
                      <a:endParaRPr sz="1000"/>
                    </a:p>
                  </a:txBody>
                  <a:tcPr marT="91425" marB="91425" marR="91425" marL="91425"/>
                </a:tc>
                <a:tc>
                  <a:txBody>
                    <a:bodyPr/>
                    <a:lstStyle/>
                    <a:p>
                      <a:pPr indent="0" lvl="0" marL="0" rtl="0" algn="l">
                        <a:spcBef>
                          <a:spcPts val="0"/>
                        </a:spcBef>
                        <a:spcAft>
                          <a:spcPts val="0"/>
                        </a:spcAft>
                        <a:buNone/>
                      </a:pPr>
                      <a:r>
                        <a:rPr lang="en" sz="1000"/>
                        <a:t>AUG</a:t>
                      </a:r>
                      <a:r>
                        <a:rPr lang="en" sz="1000"/>
                        <a:t>,2024</a:t>
                      </a:r>
                      <a:endParaRPr sz="1000"/>
                    </a:p>
                  </a:txBody>
                  <a:tcPr marT="91425" marB="91425" marR="91425" marL="91425"/>
                </a:tc>
                <a:tc>
                  <a:txBody>
                    <a:bodyPr/>
                    <a:lstStyle/>
                    <a:p>
                      <a:pPr indent="0" lvl="0" marL="0" rtl="0" algn="l">
                        <a:spcBef>
                          <a:spcPts val="0"/>
                        </a:spcBef>
                        <a:spcAft>
                          <a:spcPts val="0"/>
                        </a:spcAft>
                        <a:buNone/>
                      </a:pPr>
                      <a:r>
                        <a:rPr lang="en" sz="1050">
                          <a:solidFill>
                            <a:schemeClr val="dk1"/>
                          </a:solidFill>
                        </a:rPr>
                        <a:t>In this paper, we have researched the prediction of heart illness and liver infection through the process of machine learning (ML) in the point of data analytics. </a:t>
                      </a:r>
                      <a:endParaRPr sz="900"/>
                    </a:p>
                  </a:txBody>
                  <a:tcPr marT="91425" marB="91425" marR="91425" marL="91425"/>
                </a:tc>
              </a:tr>
              <a:tr h="381000">
                <a:tc>
                  <a:txBody>
                    <a:bodyPr/>
                    <a:lstStyle/>
                    <a:p>
                      <a:pPr indent="0" lvl="0" marL="0" rtl="0" algn="l">
                        <a:lnSpc>
                          <a:spcPct val="123913"/>
                        </a:lnSpc>
                        <a:spcBef>
                          <a:spcPts val="0"/>
                        </a:spcBef>
                        <a:spcAft>
                          <a:spcPts val="0"/>
                        </a:spcAft>
                        <a:buClr>
                          <a:schemeClr val="dk1"/>
                        </a:buClr>
                        <a:buSzPts val="1100"/>
                        <a:buFont typeface="Arial"/>
                        <a:buNone/>
                      </a:pPr>
                      <a:r>
                        <a:rPr lang="en" sz="1000">
                          <a:solidFill>
                            <a:schemeClr val="accent2"/>
                          </a:solidFill>
                        </a:rPr>
                        <a:t>Effective Feature Engineering Technique for Heart Disease Prediction With Machine Learning</a:t>
                      </a:r>
                      <a:endParaRPr sz="1000">
                        <a:solidFill>
                          <a:schemeClr val="accent2"/>
                        </a:solidFill>
                      </a:endParaRPr>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Babu, S. V., Ramya, P., &amp; Gracewell, J. (2024)</a:t>
                      </a:r>
                      <a:endParaRPr sz="1000"/>
                    </a:p>
                  </a:txBody>
                  <a:tcPr marT="91425" marB="91425" marR="91425" marL="91425"/>
                </a:tc>
                <a:tc>
                  <a:txBody>
                    <a:bodyPr/>
                    <a:lstStyle/>
                    <a:p>
                      <a:pPr indent="0" lvl="0" marL="0" rtl="0" algn="l">
                        <a:spcBef>
                          <a:spcPts val="0"/>
                        </a:spcBef>
                        <a:spcAft>
                          <a:spcPts val="0"/>
                        </a:spcAft>
                        <a:buNone/>
                      </a:pPr>
                      <a:r>
                        <a:rPr lang="en" sz="1000"/>
                        <a:t>JUN,2024</a:t>
                      </a:r>
                      <a:endParaRPr sz="10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00"/>
                        <a:t>The recent developments in quantum technology have opened up new opportunities for machine learning algorithms to assist the healthcare industry in diagnosing complex health disorders, such as heart disease.</a:t>
                      </a:r>
                      <a:endParaRPr sz="10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0"/>
          <p:cNvSpPr txBox="1"/>
          <p:nvPr>
            <p:ph type="title"/>
          </p:nvPr>
        </p:nvSpPr>
        <p:spPr>
          <a:xfrm>
            <a:off x="800100" y="74415"/>
            <a:ext cx="75438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LITERATURE REVIEWS</a:t>
            </a:r>
            <a:endParaRPr/>
          </a:p>
        </p:txBody>
      </p:sp>
      <p:graphicFrame>
        <p:nvGraphicFramePr>
          <p:cNvPr id="211" name="Google Shape;211;p20"/>
          <p:cNvGraphicFramePr/>
          <p:nvPr/>
        </p:nvGraphicFramePr>
        <p:xfrm>
          <a:off x="800100" y="1413250"/>
          <a:ext cx="3000000" cy="3000000"/>
        </p:xfrm>
        <a:graphic>
          <a:graphicData uri="http://schemas.openxmlformats.org/drawingml/2006/table">
            <a:tbl>
              <a:tblPr>
                <a:noFill/>
                <a:tableStyleId>{D8C6E8B5-1C56-46AA-B5EB-333A546C934D}</a:tableStyleId>
              </a:tblPr>
              <a:tblGrid>
                <a:gridCol w="1809750"/>
                <a:gridCol w="1809750"/>
                <a:gridCol w="1809750"/>
                <a:gridCol w="1809750"/>
              </a:tblGrid>
              <a:tr h="325925">
                <a:tc>
                  <a:txBody>
                    <a:bodyPr/>
                    <a:lstStyle/>
                    <a:p>
                      <a:pPr indent="0" lvl="0" marL="0" rtl="0" algn="l">
                        <a:spcBef>
                          <a:spcPts val="0"/>
                        </a:spcBef>
                        <a:spcAft>
                          <a:spcPts val="0"/>
                        </a:spcAft>
                        <a:buNone/>
                      </a:pPr>
                      <a:r>
                        <a:rPr lang="en"/>
                        <a:t>PAPER </a:t>
                      </a:r>
                      <a:endParaRPr/>
                    </a:p>
                  </a:txBody>
                  <a:tcPr marT="91425" marB="91425" marR="91425" marL="91425"/>
                </a:tc>
                <a:tc>
                  <a:txBody>
                    <a:bodyPr/>
                    <a:lstStyle/>
                    <a:p>
                      <a:pPr indent="0" lvl="0" marL="0" rtl="0" algn="l">
                        <a:spcBef>
                          <a:spcPts val="0"/>
                        </a:spcBef>
                        <a:spcAft>
                          <a:spcPts val="0"/>
                        </a:spcAft>
                        <a:buNone/>
                      </a:pPr>
                      <a:r>
                        <a:rPr lang="en"/>
                        <a:t>AUTHOR</a:t>
                      </a:r>
                      <a:endParaRPr/>
                    </a:p>
                  </a:txBody>
                  <a:tcPr marT="91425" marB="91425" marR="91425" marL="91425"/>
                </a:tc>
                <a:tc>
                  <a:txBody>
                    <a:bodyPr/>
                    <a:lstStyle/>
                    <a:p>
                      <a:pPr indent="0" lvl="0" marL="0" rtl="0" algn="l">
                        <a:spcBef>
                          <a:spcPts val="0"/>
                        </a:spcBef>
                        <a:spcAft>
                          <a:spcPts val="0"/>
                        </a:spcAft>
                        <a:buNone/>
                      </a:pPr>
                      <a:r>
                        <a:rPr lang="en"/>
                        <a:t>RELEASE DATE</a:t>
                      </a:r>
                      <a:endParaRPr/>
                    </a:p>
                  </a:txBody>
                  <a:tcPr marT="91425" marB="91425" marR="91425" marL="91425"/>
                </a:tc>
                <a:tc>
                  <a:txBody>
                    <a:bodyPr/>
                    <a:lstStyle/>
                    <a:p>
                      <a:pPr indent="0" lvl="0" marL="0" rtl="0" algn="l">
                        <a:spcBef>
                          <a:spcPts val="0"/>
                        </a:spcBef>
                        <a:spcAft>
                          <a:spcPts val="0"/>
                        </a:spcAft>
                        <a:buNone/>
                      </a:pPr>
                      <a:r>
                        <a:rPr lang="en"/>
                        <a:t>REVIEW</a:t>
                      </a:r>
                      <a:endParaRPr/>
                    </a:p>
                  </a:txBody>
                  <a:tcPr marT="91425" marB="91425" marR="91425" marL="91425"/>
                </a:tc>
              </a:tr>
              <a:tr h="571875">
                <a:tc>
                  <a:txBody>
                    <a:bodyPr/>
                    <a:lstStyle/>
                    <a:p>
                      <a:pPr indent="0" lvl="0" marL="0" rtl="0" algn="l">
                        <a:lnSpc>
                          <a:spcPct val="115000"/>
                        </a:lnSpc>
                        <a:spcBef>
                          <a:spcPts val="1200"/>
                        </a:spcBef>
                        <a:spcAft>
                          <a:spcPts val="0"/>
                        </a:spcAft>
                        <a:buClr>
                          <a:schemeClr val="dk1"/>
                        </a:buClr>
                        <a:buSzPts val="1100"/>
                        <a:buFont typeface="Arial"/>
                        <a:buNone/>
                      </a:pPr>
                      <a:r>
                        <a:rPr lang="en" sz="1000">
                          <a:solidFill>
                            <a:srgbClr val="1F1F1F"/>
                          </a:solidFill>
                          <a:latin typeface="Georgia"/>
                          <a:ea typeface="Georgia"/>
                          <a:cs typeface="Georgia"/>
                          <a:sym typeface="Georgia"/>
                        </a:rPr>
                        <a:t>A classification and regression tree algorithm for heart disease modeling and prediction</a:t>
                      </a:r>
                      <a:endParaRPr sz="1000">
                        <a:solidFill>
                          <a:srgbClr val="1F1F1F"/>
                        </a:solidFill>
                        <a:latin typeface="Georgia"/>
                        <a:ea typeface="Georgia"/>
                        <a:cs typeface="Georgia"/>
                        <a:sym typeface="Georgia"/>
                      </a:endParaRPr>
                    </a:p>
                    <a:p>
                      <a:pPr indent="0" lvl="0" marL="0" rtl="0" algn="l">
                        <a:spcBef>
                          <a:spcPts val="1200"/>
                        </a:spcBef>
                        <a:spcAft>
                          <a:spcPts val="0"/>
                        </a:spcAft>
                        <a:buNone/>
                      </a:pPr>
                      <a:r>
                        <a:t/>
                      </a:r>
                      <a:endParaRPr sz="1000">
                        <a:solidFill>
                          <a:srgbClr val="222222"/>
                        </a:solidFill>
                        <a:highlight>
                          <a:srgbClr val="FFFFFF"/>
                        </a:highlight>
                      </a:endParaRPr>
                    </a:p>
                  </a:txBody>
                  <a:tcPr marT="91425" marB="91425" marR="91425" marL="91425"/>
                </a:tc>
                <a:tc>
                  <a:txBody>
                    <a:bodyPr/>
                    <a:lstStyle/>
                    <a:p>
                      <a:pPr indent="0" lvl="0" marL="0" rtl="0" algn="l">
                        <a:spcBef>
                          <a:spcPts val="0"/>
                        </a:spcBef>
                        <a:spcAft>
                          <a:spcPts val="0"/>
                        </a:spcAft>
                        <a:buNone/>
                      </a:pPr>
                      <a:r>
                        <a:rPr lang="en" sz="1000">
                          <a:solidFill>
                            <a:srgbClr val="222222"/>
                          </a:solidFill>
                        </a:rPr>
                        <a:t>Ozcan, M., &amp; Peker, S. (2023).</a:t>
                      </a:r>
                      <a:endParaRPr sz="1000"/>
                    </a:p>
                  </a:txBody>
                  <a:tcPr marT="91425" marB="91425" marR="91425" marL="91425"/>
                </a:tc>
                <a:tc>
                  <a:txBody>
                    <a:bodyPr/>
                    <a:lstStyle/>
                    <a:p>
                      <a:pPr indent="0" lvl="0" marL="0" rtl="0" algn="l">
                        <a:spcBef>
                          <a:spcPts val="0"/>
                        </a:spcBef>
                        <a:spcAft>
                          <a:spcPts val="0"/>
                        </a:spcAft>
                        <a:buNone/>
                      </a:pPr>
                      <a:r>
                        <a:rPr lang="en" sz="1050">
                          <a:solidFill>
                            <a:srgbClr val="1F1F1F"/>
                          </a:solidFill>
                        </a:rPr>
                        <a:t>November 2023</a:t>
                      </a:r>
                      <a:endParaRPr sz="1000"/>
                    </a:p>
                  </a:txBody>
                  <a:tcPr marT="91425" marB="91425" marR="91425" marL="91425"/>
                </a:tc>
                <a:tc>
                  <a:txBody>
                    <a:bodyPr/>
                    <a:lstStyle/>
                    <a:p>
                      <a:pPr indent="0" lvl="0" marL="0" rtl="0" algn="l">
                        <a:spcBef>
                          <a:spcPts val="0"/>
                        </a:spcBef>
                        <a:spcAft>
                          <a:spcPts val="0"/>
                        </a:spcAft>
                        <a:buNone/>
                      </a:pPr>
                      <a:r>
                        <a:rPr lang="en" sz="1000">
                          <a:solidFill>
                            <a:srgbClr val="1F1F1F"/>
                          </a:solidFill>
                          <a:latin typeface="Georgia"/>
                          <a:ea typeface="Georgia"/>
                          <a:cs typeface="Georgia"/>
                          <a:sym typeface="Georgia"/>
                        </a:rPr>
                        <a:t>Heart disease remains the leading cause of death, such that nearly one-third of all deaths worldwide are estimated to be caused by heart-related conditions. Advancing applications of classification-based machine learning to medicine facilitates earlier detection.</a:t>
                      </a:r>
                      <a:endParaRPr sz="1000"/>
                    </a:p>
                  </a:txBody>
                  <a:tcPr marT="91425" marB="91425" marR="91425" marL="91425"/>
                </a:tc>
              </a:tr>
              <a:tr h="381000">
                <a:tc>
                  <a:txBody>
                    <a:bodyPr/>
                    <a:lstStyle/>
                    <a:p>
                      <a:pPr indent="0" lvl="0" marL="0" rtl="0" algn="l">
                        <a:lnSpc>
                          <a:spcPct val="130000"/>
                        </a:lnSpc>
                        <a:spcBef>
                          <a:spcPts val="0"/>
                        </a:spcBef>
                        <a:spcAft>
                          <a:spcPts val="0"/>
                        </a:spcAft>
                        <a:buNone/>
                      </a:pPr>
                      <a:r>
                        <a:rPr lang="en" sz="1000">
                          <a:solidFill>
                            <a:schemeClr val="accent2"/>
                          </a:solidFill>
                        </a:rPr>
                        <a:t>Machine Learning and Deep Learning Techniques on Accurate Risk Prediction of Coronary Heart Disease</a:t>
                      </a:r>
                      <a:endParaRPr sz="1000">
                        <a:solidFill>
                          <a:schemeClr val="accent2"/>
                        </a:solidFill>
                      </a:endParaRPr>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solidFill>
                            <a:srgbClr val="222222"/>
                          </a:solidFill>
                        </a:rPr>
                        <a:t>Shukur, B. S., &amp; Mijwil, M. M.</a:t>
                      </a:r>
                      <a:r>
                        <a:rPr lang="en" sz="1000">
                          <a:solidFill>
                            <a:srgbClr val="222222"/>
                          </a:solidFill>
                        </a:rPr>
                        <a:t> </a:t>
                      </a:r>
                      <a:r>
                        <a:rPr lang="en" sz="1000">
                          <a:solidFill>
                            <a:srgbClr val="222222"/>
                          </a:solidFill>
                        </a:rPr>
                        <a:t>(2023).</a:t>
                      </a:r>
                      <a:endParaRPr sz="1000"/>
                    </a:p>
                  </a:txBody>
                  <a:tcPr marT="91425" marB="91425" marR="91425" marL="91425"/>
                </a:tc>
                <a:tc>
                  <a:txBody>
                    <a:bodyPr/>
                    <a:lstStyle/>
                    <a:p>
                      <a:pPr indent="0" lvl="0" marL="0" rtl="0" algn="l">
                        <a:spcBef>
                          <a:spcPts val="0"/>
                        </a:spcBef>
                        <a:spcAft>
                          <a:spcPts val="0"/>
                        </a:spcAft>
                        <a:buNone/>
                      </a:pPr>
                      <a:r>
                        <a:rPr lang="en" sz="1150">
                          <a:solidFill>
                            <a:schemeClr val="accent2"/>
                          </a:solidFill>
                        </a:rPr>
                        <a:t>February 2023</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000">
                          <a:solidFill>
                            <a:schemeClr val="accent2"/>
                          </a:solidFill>
                        </a:rPr>
                        <a:t>Coronary artery disorder is the heart disease that is prevalent across the globe today. It's a serious issue for the humans as it requires proper diagnosis. </a:t>
                      </a:r>
                      <a:endParaRPr sz="10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800100" y="74415"/>
            <a:ext cx="75438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LITERATURE REVIEWS</a:t>
            </a:r>
            <a:endParaRPr/>
          </a:p>
        </p:txBody>
      </p:sp>
      <p:graphicFrame>
        <p:nvGraphicFramePr>
          <p:cNvPr id="217" name="Google Shape;217;p21"/>
          <p:cNvGraphicFramePr/>
          <p:nvPr/>
        </p:nvGraphicFramePr>
        <p:xfrm>
          <a:off x="715925" y="1486050"/>
          <a:ext cx="3000000" cy="3000000"/>
        </p:xfrm>
        <a:graphic>
          <a:graphicData uri="http://schemas.openxmlformats.org/drawingml/2006/table">
            <a:tbl>
              <a:tblPr>
                <a:noFill/>
                <a:tableStyleId>{D8C6E8B5-1C56-46AA-B5EB-333A546C934D}</a:tableStyleId>
              </a:tblPr>
              <a:tblGrid>
                <a:gridCol w="1809750"/>
                <a:gridCol w="1809750"/>
                <a:gridCol w="1809750"/>
                <a:gridCol w="1809750"/>
              </a:tblGrid>
              <a:tr h="325925">
                <a:tc>
                  <a:txBody>
                    <a:bodyPr/>
                    <a:lstStyle/>
                    <a:p>
                      <a:pPr indent="0" lvl="0" marL="0" rtl="0" algn="l">
                        <a:spcBef>
                          <a:spcPts val="0"/>
                        </a:spcBef>
                        <a:spcAft>
                          <a:spcPts val="0"/>
                        </a:spcAft>
                        <a:buNone/>
                      </a:pPr>
                      <a:r>
                        <a:rPr lang="en"/>
                        <a:t>PAPER </a:t>
                      </a:r>
                      <a:endParaRPr/>
                    </a:p>
                  </a:txBody>
                  <a:tcPr marT="91425" marB="91425" marR="91425" marL="91425"/>
                </a:tc>
                <a:tc>
                  <a:txBody>
                    <a:bodyPr/>
                    <a:lstStyle/>
                    <a:p>
                      <a:pPr indent="0" lvl="0" marL="0" rtl="0" algn="l">
                        <a:spcBef>
                          <a:spcPts val="0"/>
                        </a:spcBef>
                        <a:spcAft>
                          <a:spcPts val="0"/>
                        </a:spcAft>
                        <a:buNone/>
                      </a:pPr>
                      <a:r>
                        <a:rPr lang="en"/>
                        <a:t>AUTHOR</a:t>
                      </a:r>
                      <a:endParaRPr/>
                    </a:p>
                  </a:txBody>
                  <a:tcPr marT="91425" marB="91425" marR="91425" marL="91425"/>
                </a:tc>
                <a:tc>
                  <a:txBody>
                    <a:bodyPr/>
                    <a:lstStyle/>
                    <a:p>
                      <a:pPr indent="0" lvl="0" marL="0" rtl="0" algn="l">
                        <a:spcBef>
                          <a:spcPts val="0"/>
                        </a:spcBef>
                        <a:spcAft>
                          <a:spcPts val="0"/>
                        </a:spcAft>
                        <a:buNone/>
                      </a:pPr>
                      <a:r>
                        <a:rPr lang="en"/>
                        <a:t>RELEASE DATE</a:t>
                      </a:r>
                      <a:endParaRPr/>
                    </a:p>
                  </a:txBody>
                  <a:tcPr marT="91425" marB="91425" marR="91425" marL="91425"/>
                </a:tc>
                <a:tc>
                  <a:txBody>
                    <a:bodyPr/>
                    <a:lstStyle/>
                    <a:p>
                      <a:pPr indent="0" lvl="0" marL="0" rtl="0" algn="l">
                        <a:spcBef>
                          <a:spcPts val="0"/>
                        </a:spcBef>
                        <a:spcAft>
                          <a:spcPts val="0"/>
                        </a:spcAft>
                        <a:buNone/>
                      </a:pPr>
                      <a:r>
                        <a:rPr lang="en"/>
                        <a:t>REVIEW</a:t>
                      </a:r>
                      <a:endParaRPr/>
                    </a:p>
                  </a:txBody>
                  <a:tcPr marT="91425" marB="91425" marR="91425" marL="91425"/>
                </a:tc>
              </a:tr>
              <a:tr h="571875">
                <a:tc>
                  <a:txBody>
                    <a:bodyPr/>
                    <a:lstStyle/>
                    <a:p>
                      <a:pPr indent="0" lvl="0" marL="0" rtl="0" algn="l">
                        <a:spcBef>
                          <a:spcPts val="0"/>
                        </a:spcBef>
                        <a:spcAft>
                          <a:spcPts val="0"/>
                        </a:spcAft>
                        <a:buNone/>
                      </a:pPr>
                      <a:r>
                        <a:rPr lang="en" sz="1000">
                          <a:solidFill>
                            <a:srgbClr val="232323"/>
                          </a:solidFill>
                          <a:latin typeface="Verdana"/>
                          <a:ea typeface="Verdana"/>
                          <a:cs typeface="Verdana"/>
                          <a:sym typeface="Verdana"/>
                        </a:rPr>
                        <a:t>Heart Disease Prediction Using Machine Learning Algorithms with Self-Measurable Physical Condition Indicators</a:t>
                      </a:r>
                      <a:endParaRPr sz="1000"/>
                    </a:p>
                  </a:txBody>
                  <a:tcPr marT="91425" marB="91425" marR="91425" marL="91425"/>
                </a:tc>
                <a:tc>
                  <a:txBody>
                    <a:bodyPr/>
                    <a:lstStyle/>
                    <a:p>
                      <a:pPr indent="0" lvl="0" marL="0" rtl="0" algn="l">
                        <a:spcBef>
                          <a:spcPts val="0"/>
                        </a:spcBef>
                        <a:spcAft>
                          <a:spcPts val="0"/>
                        </a:spcAft>
                        <a:buNone/>
                      </a:pPr>
                      <a:r>
                        <a:rPr lang="en" sz="1000">
                          <a:solidFill>
                            <a:srgbClr val="222222"/>
                          </a:solidFill>
                        </a:rPr>
                        <a:t>Bizimana, P. C., Zhang, Z., A</a:t>
                      </a:r>
                      <a:r>
                        <a:rPr lang="en" sz="1000">
                          <a:solidFill>
                            <a:srgbClr val="222222"/>
                          </a:solidFill>
                        </a:rPr>
                        <a:t>sim, M., &amp; Abd El-Latif, A. A. (2023).</a:t>
                      </a:r>
                      <a:endParaRPr sz="1000"/>
                    </a:p>
                  </a:txBody>
                  <a:tcPr marT="91425" marB="91425" marR="91425" marL="91425"/>
                </a:tc>
                <a:tc>
                  <a:txBody>
                    <a:bodyPr/>
                    <a:lstStyle/>
                    <a:p>
                      <a:pPr indent="0" lvl="0" marL="0" rtl="0" algn="l">
                        <a:spcBef>
                          <a:spcPts val="0"/>
                        </a:spcBef>
                        <a:spcAft>
                          <a:spcPts val="0"/>
                        </a:spcAft>
                        <a:buNone/>
                      </a:pPr>
                      <a:r>
                        <a:rPr lang="en" sz="1050">
                          <a:solidFill>
                            <a:schemeClr val="dk1"/>
                          </a:solidFill>
                          <a:uFill>
                            <a:noFill/>
                          </a:uFill>
                          <a:latin typeface="Verdana"/>
                          <a:ea typeface="Verdana"/>
                          <a:cs typeface="Verdana"/>
                          <a:sym typeface="Verdana"/>
                          <a:hlinkClick r:id="rId3">
                            <a:extLst>
                              <a:ext uri="{A12FA001-AC4F-418D-AE19-62706E023703}">
                                <ahyp:hlinkClr val="tx"/>
                              </a:ext>
                            </a:extLst>
                          </a:hlinkClick>
                        </a:rPr>
                        <a:t>February 2023</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rgbClr val="232323"/>
                          </a:solidFill>
                          <a:latin typeface="Verdana"/>
                          <a:ea typeface="Verdana"/>
                          <a:cs typeface="Verdana"/>
                          <a:sym typeface="Verdana"/>
                        </a:rPr>
                        <a:t>the number of cases of heart disease has been greatly increasing, and heart disease is associated with a high mortality rate. Moreover, with the development of technologies</a:t>
                      </a:r>
                      <a:endParaRPr sz="1000"/>
                    </a:p>
                  </a:txBody>
                  <a:tcPr marT="91425" marB="91425" marR="91425" marL="91425"/>
                </a:tc>
              </a:tr>
              <a:tr h="381000">
                <a:tc>
                  <a:txBody>
                    <a:bodyPr/>
                    <a:lstStyle/>
                    <a:p>
                      <a:pPr indent="0" lvl="0" marL="0" rtl="0" algn="l">
                        <a:spcBef>
                          <a:spcPts val="0"/>
                        </a:spcBef>
                        <a:spcAft>
                          <a:spcPts val="0"/>
                        </a:spcAft>
                        <a:buNone/>
                      </a:pPr>
                      <a:r>
                        <a:rPr lang="en" sz="1000"/>
                        <a:t>A cardiologist’s guide to machine learning in cardiovascular disease prognosis prediction</a:t>
                      </a:r>
                      <a:endParaRPr sz="1000"/>
                    </a:p>
                  </a:txBody>
                  <a:tcPr marT="91425" marB="91425" marR="91425" marL="91425"/>
                </a:tc>
                <a:tc>
                  <a:txBody>
                    <a:bodyPr/>
                    <a:lstStyle/>
                    <a:p>
                      <a:pPr indent="0" lvl="0" marL="0" rtl="0" algn="l">
                        <a:spcBef>
                          <a:spcPts val="0"/>
                        </a:spcBef>
                        <a:spcAft>
                          <a:spcPts val="0"/>
                        </a:spcAft>
                        <a:buNone/>
                      </a:pPr>
                      <a:r>
                        <a:rPr lang="en" sz="1000">
                          <a:solidFill>
                            <a:srgbClr val="222222"/>
                          </a:solidFill>
                        </a:rPr>
                        <a:t>Kresoja, K. P., Unterhuber, M., Wachter, R., Thiele, H., &amp; Lurz, P. (2023).</a:t>
                      </a:r>
                      <a:endParaRPr sz="1000"/>
                    </a:p>
                  </a:txBody>
                  <a:tcPr marT="91425" marB="91425" marR="91425" marL="91425"/>
                </a:tc>
                <a:tc>
                  <a:txBody>
                    <a:bodyPr/>
                    <a:lstStyle/>
                    <a:p>
                      <a:pPr indent="0" lvl="0" marL="0" rtl="0" algn="l">
                        <a:spcBef>
                          <a:spcPts val="0"/>
                        </a:spcBef>
                        <a:spcAft>
                          <a:spcPts val="0"/>
                        </a:spcAft>
                        <a:buNone/>
                      </a:pPr>
                      <a:r>
                        <a:rPr lang="en" sz="1050">
                          <a:solidFill>
                            <a:schemeClr val="dk1"/>
                          </a:solidFill>
                        </a:rPr>
                        <a:t>March 2023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A modern-day physician is faced with a vast abundance of clinical and scientific data, by far surpassing the capabilities of the human mind. Until the last decade, advances in data availability have not been accompanied by analytical approaches.</a:t>
                      </a:r>
                      <a:endParaRPr sz="10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800100" y="74415"/>
            <a:ext cx="75438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LITERATURE REVIEWS</a:t>
            </a:r>
            <a:endParaRPr/>
          </a:p>
        </p:txBody>
      </p:sp>
      <p:graphicFrame>
        <p:nvGraphicFramePr>
          <p:cNvPr id="223" name="Google Shape;223;p22"/>
          <p:cNvGraphicFramePr/>
          <p:nvPr/>
        </p:nvGraphicFramePr>
        <p:xfrm>
          <a:off x="715925" y="1331975"/>
          <a:ext cx="3000000" cy="3000000"/>
        </p:xfrm>
        <a:graphic>
          <a:graphicData uri="http://schemas.openxmlformats.org/drawingml/2006/table">
            <a:tbl>
              <a:tblPr>
                <a:noFill/>
                <a:tableStyleId>{D8C6E8B5-1C56-46AA-B5EB-333A546C934D}</a:tableStyleId>
              </a:tblPr>
              <a:tblGrid>
                <a:gridCol w="1809750"/>
                <a:gridCol w="1809750"/>
                <a:gridCol w="1809750"/>
                <a:gridCol w="1809750"/>
              </a:tblGrid>
              <a:tr h="409550">
                <a:tc>
                  <a:txBody>
                    <a:bodyPr/>
                    <a:lstStyle/>
                    <a:p>
                      <a:pPr indent="0" lvl="0" marL="0" rtl="0" algn="l">
                        <a:spcBef>
                          <a:spcPts val="0"/>
                        </a:spcBef>
                        <a:spcAft>
                          <a:spcPts val="0"/>
                        </a:spcAft>
                        <a:buNone/>
                      </a:pPr>
                      <a:r>
                        <a:rPr lang="en"/>
                        <a:t>PAPER </a:t>
                      </a:r>
                      <a:endParaRPr/>
                    </a:p>
                  </a:txBody>
                  <a:tcPr marT="91425" marB="91425" marR="91425" marL="91425"/>
                </a:tc>
                <a:tc>
                  <a:txBody>
                    <a:bodyPr/>
                    <a:lstStyle/>
                    <a:p>
                      <a:pPr indent="0" lvl="0" marL="0" rtl="0" algn="l">
                        <a:spcBef>
                          <a:spcPts val="0"/>
                        </a:spcBef>
                        <a:spcAft>
                          <a:spcPts val="0"/>
                        </a:spcAft>
                        <a:buNone/>
                      </a:pPr>
                      <a:r>
                        <a:rPr lang="en"/>
                        <a:t>AUTHOR</a:t>
                      </a:r>
                      <a:endParaRPr/>
                    </a:p>
                  </a:txBody>
                  <a:tcPr marT="91425" marB="91425" marR="91425" marL="91425"/>
                </a:tc>
                <a:tc>
                  <a:txBody>
                    <a:bodyPr/>
                    <a:lstStyle/>
                    <a:p>
                      <a:pPr indent="0" lvl="0" marL="0" rtl="0" algn="l">
                        <a:spcBef>
                          <a:spcPts val="0"/>
                        </a:spcBef>
                        <a:spcAft>
                          <a:spcPts val="0"/>
                        </a:spcAft>
                        <a:buNone/>
                      </a:pPr>
                      <a:r>
                        <a:rPr lang="en"/>
                        <a:t>RELEASE DATE</a:t>
                      </a:r>
                      <a:endParaRPr/>
                    </a:p>
                  </a:txBody>
                  <a:tcPr marT="91425" marB="91425" marR="91425" marL="91425"/>
                </a:tc>
                <a:tc>
                  <a:txBody>
                    <a:bodyPr/>
                    <a:lstStyle/>
                    <a:p>
                      <a:pPr indent="0" lvl="0" marL="0" rtl="0" algn="l">
                        <a:spcBef>
                          <a:spcPts val="0"/>
                        </a:spcBef>
                        <a:spcAft>
                          <a:spcPts val="0"/>
                        </a:spcAft>
                        <a:buNone/>
                      </a:pPr>
                      <a:r>
                        <a:rPr lang="en"/>
                        <a:t>REVIEW</a:t>
                      </a:r>
                      <a:endParaRPr/>
                    </a:p>
                  </a:txBody>
                  <a:tcPr marT="91425" marB="91425" marR="91425" marL="91425"/>
                </a:tc>
              </a:tr>
              <a:tr h="1367300">
                <a:tc>
                  <a:txBody>
                    <a:bodyPr/>
                    <a:lstStyle/>
                    <a:p>
                      <a:pPr indent="0" lvl="0" marL="0" rtl="0" algn="l">
                        <a:lnSpc>
                          <a:spcPct val="115000"/>
                        </a:lnSpc>
                        <a:spcBef>
                          <a:spcPts val="1200"/>
                        </a:spcBef>
                        <a:spcAft>
                          <a:spcPts val="1200"/>
                        </a:spcAft>
                        <a:buNone/>
                      </a:pPr>
                      <a:r>
                        <a:rPr lang="en" sz="1000">
                          <a:solidFill>
                            <a:schemeClr val="dk1"/>
                          </a:solidFill>
                          <a:latin typeface="Georgia"/>
                          <a:ea typeface="Georgia"/>
                          <a:cs typeface="Georgia"/>
                          <a:sym typeface="Georgia"/>
                        </a:rPr>
                        <a:t>A hybrid model for predicting heart disease using CNN and BiLSTM algorithms</a:t>
                      </a:r>
                      <a:endParaRPr sz="1000">
                        <a:solidFill>
                          <a:srgbClr val="232323"/>
                        </a:solidFill>
                        <a:highlight>
                          <a:srgbClr val="FFFFFF"/>
                        </a:highlight>
                        <a:latin typeface="Verdana"/>
                        <a:ea typeface="Verdana"/>
                        <a:cs typeface="Verdana"/>
                        <a:sym typeface="Verdana"/>
                      </a:endParaRPr>
                    </a:p>
                  </a:txBody>
                  <a:tcPr marT="91425" marB="91425" marR="91425" marL="91425"/>
                </a:tc>
                <a:tc>
                  <a:txBody>
                    <a:bodyPr/>
                    <a:lstStyle/>
                    <a:p>
                      <a:pPr indent="0" lvl="0" marL="0" rtl="0" algn="l">
                        <a:spcBef>
                          <a:spcPts val="0"/>
                        </a:spcBef>
                        <a:spcAft>
                          <a:spcPts val="0"/>
                        </a:spcAft>
                        <a:buNone/>
                      </a:pPr>
                      <a:r>
                        <a:rPr lang="en" sz="1000">
                          <a:solidFill>
                            <a:srgbClr val="222222"/>
                          </a:solidFill>
                        </a:rPr>
                        <a:t>Shrivastava, P. K., Sharma, M., &amp; Kumar, A. (2023).</a:t>
                      </a:r>
                      <a:endParaRPr sz="1000"/>
                    </a:p>
                  </a:txBody>
                  <a:tcPr marT="91425" marB="91425" marR="91425" marL="91425"/>
                </a:tc>
                <a:tc>
                  <a:txBody>
                    <a:bodyPr/>
                    <a:lstStyle/>
                    <a:p>
                      <a:pPr indent="0" lvl="0" marL="0" rtl="0" algn="l">
                        <a:spcBef>
                          <a:spcPts val="0"/>
                        </a:spcBef>
                        <a:spcAft>
                          <a:spcPts val="0"/>
                        </a:spcAft>
                        <a:buNone/>
                      </a:pPr>
                      <a:r>
                        <a:rPr lang="en" sz="1050">
                          <a:solidFill>
                            <a:schemeClr val="dk1"/>
                          </a:solidFill>
                          <a:uFill>
                            <a:noFill/>
                          </a:uFill>
                          <a:latin typeface="Verdana"/>
                          <a:ea typeface="Verdana"/>
                          <a:cs typeface="Verdana"/>
                          <a:sym typeface="Verdana"/>
                          <a:hlinkClick r:id="rId3">
                            <a:extLst>
                              <a:ext uri="{A12FA001-AC4F-418D-AE19-62706E023703}">
                                <ahyp:hlinkClr val="tx"/>
                              </a:ext>
                            </a:extLst>
                          </a:hlinkClick>
                        </a:rPr>
                        <a:t>February 2023</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rgbClr val="1F1F1F"/>
                          </a:solidFill>
                          <a:latin typeface="Georgia"/>
                          <a:ea typeface="Georgia"/>
                          <a:cs typeface="Georgia"/>
                          <a:sym typeface="Georgia"/>
                        </a:rPr>
                        <a:t>In human existence, healthcare is an inevitable obligation. Heart disease is a broad term that encompasses a variety of illnesses that affect the heart &amp; veins. </a:t>
                      </a:r>
                      <a:endParaRPr sz="1000"/>
                    </a:p>
                  </a:txBody>
                  <a:tcPr marT="91425" marB="91425" marR="91425" marL="91425"/>
                </a:tc>
              </a:tr>
              <a:tr h="1921875">
                <a:tc>
                  <a:txBody>
                    <a:bodyPr/>
                    <a:lstStyle/>
                    <a:p>
                      <a:pPr indent="0" lvl="0" marL="0" rtl="0" algn="l">
                        <a:spcBef>
                          <a:spcPts val="0"/>
                        </a:spcBef>
                        <a:spcAft>
                          <a:spcPts val="0"/>
                        </a:spcAft>
                        <a:buNone/>
                      </a:pPr>
                      <a:r>
                        <a:rPr lang="en" sz="1000"/>
                        <a:t>Classification model for meticulous presaging of heart disease through NCA using machine learning</a:t>
                      </a:r>
                      <a:endParaRPr sz="1000"/>
                    </a:p>
                  </a:txBody>
                  <a:tcPr marT="91425" marB="91425" marR="91425" marL="91425"/>
                </a:tc>
                <a:tc>
                  <a:txBody>
                    <a:bodyPr/>
                    <a:lstStyle/>
                    <a:p>
                      <a:pPr indent="0" lvl="0" marL="0" rtl="0" algn="l">
                        <a:spcBef>
                          <a:spcPts val="0"/>
                        </a:spcBef>
                        <a:spcAft>
                          <a:spcPts val="0"/>
                        </a:spcAft>
                        <a:buNone/>
                      </a:pPr>
                      <a:r>
                        <a:rPr lang="en" sz="1000">
                          <a:solidFill>
                            <a:srgbClr val="222222"/>
                          </a:solidFill>
                        </a:rPr>
                        <a:t>Aggarwal, R., &amp; Kumar, S. (2023).</a:t>
                      </a:r>
                      <a:endParaRPr sz="1000"/>
                    </a:p>
                  </a:txBody>
                  <a:tcPr marT="91425" marB="91425" marR="91425" marL="91425"/>
                </a:tc>
                <a:tc>
                  <a:txBody>
                    <a:bodyPr/>
                    <a:lstStyle/>
                    <a:p>
                      <a:pPr indent="0" lvl="0" marL="0" rtl="0" algn="l">
                        <a:spcBef>
                          <a:spcPts val="0"/>
                        </a:spcBef>
                        <a:spcAft>
                          <a:spcPts val="0"/>
                        </a:spcAft>
                        <a:buNone/>
                      </a:pPr>
                      <a:r>
                        <a:rPr lang="en" sz="1050">
                          <a:solidFill>
                            <a:schemeClr val="dk1"/>
                          </a:solidFill>
                        </a:rPr>
                        <a:t>March 2023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For the design and implementation of Clinical decision support system, computation time and prognostic accuracy are very important. To analyze the large collection of a dataset for detecting and diagnosis disease machine learning techniques are used.</a:t>
                      </a:r>
                      <a:endParaRPr sz="10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800100" y="74415"/>
            <a:ext cx="75438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PROPOSED METHODOLOGY</a:t>
            </a:r>
            <a:endParaRPr/>
          </a:p>
        </p:txBody>
      </p:sp>
      <p:sp>
        <p:nvSpPr>
          <p:cNvPr id="229" name="Google Shape;229;p23"/>
          <p:cNvSpPr txBox="1"/>
          <p:nvPr/>
        </p:nvSpPr>
        <p:spPr>
          <a:xfrm>
            <a:off x="737800" y="1616125"/>
            <a:ext cx="7911900" cy="31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3F3F3F"/>
              </a:solidFill>
              <a:latin typeface="Libre Franklin Medium"/>
              <a:ea typeface="Libre Franklin Medium"/>
              <a:cs typeface="Libre Franklin Medium"/>
              <a:sym typeface="Libre Franklin Medium"/>
            </a:endParaRPr>
          </a:p>
        </p:txBody>
      </p:sp>
      <p:pic>
        <p:nvPicPr>
          <p:cNvPr id="230" name="Google Shape;230;p23"/>
          <p:cNvPicPr preferRelativeResize="0"/>
          <p:nvPr/>
        </p:nvPicPr>
        <p:blipFill>
          <a:blip r:embed="rId3">
            <a:alphaModFix/>
          </a:blip>
          <a:stretch>
            <a:fillRect/>
          </a:stretch>
        </p:blipFill>
        <p:spPr>
          <a:xfrm>
            <a:off x="2007425" y="1497574"/>
            <a:ext cx="4421950" cy="3368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edical Design 16x9">
  <a:themeElements>
    <a:clrScheme name="MedicalHealth">
      <a:dk1>
        <a:srgbClr val="000000"/>
      </a:dk1>
      <a:lt1>
        <a:srgbClr val="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