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3" r:id="rId3"/>
    <p:sldId id="364" r:id="rId4"/>
    <p:sldId id="297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F25E-C82D-3B3E-D81A-33597433C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091EB-4AF4-57F7-2D7D-FF2025A5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D456-A1AA-BAFC-0F32-5D5DCF97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398D-9AFD-A40A-F3A7-EAD26428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9B37-C6AA-11C1-B546-DAB00EAF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1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AB40-F23B-2624-B783-F8749A22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03094-54F4-1DD3-7A29-E8292DB7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BFA9-6AD2-F9D7-4E50-2F565BE8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E9C4-C3D3-2AE5-79F7-08475F92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F787F-51D6-AD9F-38EA-7BBBA67B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0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6BB06-CF7C-ACB2-C5B4-D93C6E233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8F108-6352-800B-F23B-4FB23FBC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392A-4EB4-9407-53A9-F5E378B6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1224-53A3-4193-7651-D115EA38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6B3F-7D0A-333C-F97C-5F1F9DF6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2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16">
            <a:extLst>
              <a:ext uri="{FF2B5EF4-FFF2-40B4-BE49-F238E27FC236}">
                <a16:creationId xmlns:a16="http://schemas.microsoft.com/office/drawing/2014/main" id="{53483B90-B231-8B8B-5FB6-895255AA9D2C}"/>
              </a:ext>
            </a:extLst>
          </p:cNvPr>
          <p:cNvSpPr>
            <a:spLocks/>
          </p:cNvSpPr>
          <p:nvPr/>
        </p:nvSpPr>
        <p:spPr bwMode="auto">
          <a:xfrm>
            <a:off x="787400" y="1279525"/>
            <a:ext cx="11404600" cy="228600"/>
          </a:xfrm>
          <a:custGeom>
            <a:avLst/>
            <a:gdLst>
              <a:gd name="T0" fmla="*/ 8553450 w 8553450"/>
              <a:gd name="T1" fmla="*/ 0 h 228600"/>
              <a:gd name="T2" fmla="*/ 0 w 8553450"/>
              <a:gd name="T3" fmla="*/ 0 h 228600"/>
              <a:gd name="T4" fmla="*/ 0 w 8553450"/>
              <a:gd name="T5" fmla="*/ 228600 h 228600"/>
              <a:gd name="T6" fmla="*/ 8553450 w 8553450"/>
              <a:gd name="T7" fmla="*/ 228600 h 228600"/>
              <a:gd name="T8" fmla="*/ 8553450 w 8553450"/>
              <a:gd name="T9" fmla="*/ 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096" y="1905126"/>
            <a:ext cx="519853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D0EF7CDC-AA84-DCED-8046-268B1870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EF6AC3AA-1323-ADA3-0D7A-5EC96D538FA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9DA695-BD4A-45DE-B7CC-FB98DDD832EA}" type="datetimeFigureOut">
              <a:rPr lang="en-US"/>
              <a:pPr>
                <a:defRPr/>
              </a:pPr>
              <a:t>6/19/2023</a:t>
            </a:fld>
            <a:endParaRPr lang="en-US"/>
          </a:p>
        </p:txBody>
      </p:sp>
      <p:sp>
        <p:nvSpPr>
          <p:cNvPr id="8" name="Holder 7">
            <a:extLst>
              <a:ext uri="{FF2B5EF4-FFF2-40B4-BE49-F238E27FC236}">
                <a16:creationId xmlns:a16="http://schemas.microsoft.com/office/drawing/2014/main" id="{42B68E73-3941-AD4C-CE6E-A4ACDCE7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3D2A39-5074-4693-BDAB-4C115E0E459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39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978F-E850-8A13-EA89-9FD04ABA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8DFB-9ADD-E237-E2CB-9E6E9218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6869-6510-4EDB-0D1D-1194445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0A51-B63D-32CF-5572-3FAD2DBD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89ED-1610-8FEA-E09D-E51F649E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3275-DBC0-4ED2-854A-5DC8EDD2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E04F0-7267-4218-F812-C46E5A0B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554B-48A2-F13C-1ACD-B423A2A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27CA2-B0AB-4180-8905-BA616CAE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4D322-E10E-7E04-B627-3CB2617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0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08EC-7D48-01D7-CAF2-76527D63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CE31-6BDD-B182-745F-E2B0725E9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220F6-40F5-9173-8CFF-5EBD98FE7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C5D37-ECA8-8B27-AA69-11FBF31F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4DC13-8E61-FD1B-E038-021A1256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47EE8-CDF5-F140-7499-72ADCF8F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0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5BAE-5925-9DD5-8D7A-42957390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797AF-3D57-4FC2-0E96-BB8FC2CF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6B1BF-07BC-25B8-B547-C089800F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69008-2BA0-32E2-0B59-3DA673770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4F0FE-5572-1A69-5F29-984142FC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B42C5-F24B-0379-4501-A2A5F226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8D264-39A8-3B44-61F4-67F69077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94CD8-2371-9E94-EFA0-DE38EFFF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B561-4C83-58D4-5EFE-12B8DC73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DBA8E-46EA-2FC5-9364-C87DFEB7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E29CE-2C04-61BA-FB22-0136E26A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1137C-1D65-7F5F-4042-93A828D0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5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80140-CD3C-D3A6-B233-80E912FF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CE494-4B66-41B0-DD19-3E33C8E8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E6CC-F16B-6B7A-AC4A-83C5B9CD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9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02C-7FC3-6244-3396-1181AF3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AAB7-D204-ED5D-ECBF-4018B16D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CE0B2-8D6D-D2A1-82C4-FA8CCB854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37E6-18EF-FA94-5569-49FED915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31A04-5AA2-B4AC-CC18-A2289F85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F7994-D23C-760F-F314-E0D06869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06B7-6F61-1DBC-BF85-751C26E2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620B8-46EE-8121-DCD3-6374C3E2E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3F12-17A7-38DE-5C93-0012A70C7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9C409-06C0-99A4-352F-3B829750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DEF1-DE50-C29E-13E6-610A1793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F43B-1C88-DED3-462A-8D680AC1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8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B0877-208F-C909-B4B5-67BB86D9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2BABB-80B8-504C-743E-E93286ED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60AF-E95C-CA72-D8B5-FBDA8615C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7A8B-13E6-441C-A29D-DB7CBC1CBAD9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004D-54D7-4850-C1F8-C43E5C621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3177-FD1F-BA40-16B9-3BE26A4E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855-FA96-4737-A14F-46DF6BD73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5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" Type="http://schemas.openxmlformats.org/officeDocument/2006/relationships/image" Target="../media/image94.png"/><Relationship Id="rId21" Type="http://schemas.openxmlformats.org/officeDocument/2006/relationships/image" Target="../media/image112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CFA0-4B5A-53BE-0511-37F49F7D0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40D25-FDAB-4683-F54F-00CD32ADC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2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1B4CCA-E881-5492-F0EF-15F8E80A7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5" y="406268"/>
            <a:ext cx="7033158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20" dirty="0"/>
              <a:t>BST</a:t>
            </a:r>
            <a:r>
              <a:rPr sz="4300" spc="-10" dirty="0"/>
              <a:t> </a:t>
            </a:r>
            <a:r>
              <a:rPr sz="4300" spc="-5" dirty="0"/>
              <a:t>–</a:t>
            </a:r>
            <a:r>
              <a:rPr sz="4300" spc="-10" dirty="0"/>
              <a:t> Deletion</a:t>
            </a:r>
            <a:r>
              <a:rPr sz="4300" spc="40" dirty="0"/>
              <a:t> </a:t>
            </a:r>
            <a:r>
              <a:rPr sz="4300" spc="-5" dirty="0"/>
              <a:t>–</a:t>
            </a:r>
            <a:r>
              <a:rPr sz="4300" spc="-10" dirty="0"/>
              <a:t> </a:t>
            </a:r>
            <a:r>
              <a:rPr sz="4300" spc="-5" dirty="0"/>
              <a:t>Case</a:t>
            </a:r>
            <a:r>
              <a:rPr sz="4300" spc="-15" dirty="0"/>
              <a:t> </a:t>
            </a:r>
            <a:r>
              <a:rPr sz="4300" spc="-5" dirty="0"/>
              <a:t>1</a:t>
            </a:r>
            <a:endParaRPr sz="43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8C992F-0118-F2C2-F8DA-B535FEA2CE74}"/>
              </a:ext>
            </a:extLst>
          </p:cNvPr>
          <p:cNvSpPr txBox="1"/>
          <p:nvPr/>
        </p:nvSpPr>
        <p:spPr>
          <a:xfrm>
            <a:off x="1697039" y="1265238"/>
            <a:ext cx="18732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324" name="object 4">
            <a:extLst>
              <a:ext uri="{FF2B5EF4-FFF2-40B4-BE49-F238E27FC236}">
                <a16:creationId xmlns:a16="http://schemas.microsoft.com/office/drawing/2014/main" id="{A82DBC1F-6680-15F6-F344-95B49A59752D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3863976"/>
            <a:ext cx="3340100" cy="1216025"/>
            <a:chOff x="1415840" y="3863975"/>
            <a:chExt cx="3340735" cy="1216025"/>
          </a:xfrm>
        </p:grpSpPr>
        <p:pic>
          <p:nvPicPr>
            <p:cNvPr id="56413" name="object 5">
              <a:extLst>
                <a:ext uri="{FF2B5EF4-FFF2-40B4-BE49-F238E27FC236}">
                  <a16:creationId xmlns:a16="http://schemas.microsoft.com/office/drawing/2014/main" id="{265180EF-BD28-F6A2-024C-54AEC7730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347" y="3869479"/>
              <a:ext cx="746705" cy="44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14" name="object 6">
              <a:extLst>
                <a:ext uri="{FF2B5EF4-FFF2-40B4-BE49-F238E27FC236}">
                  <a16:creationId xmlns:a16="http://schemas.microsoft.com/office/drawing/2014/main" id="{7E25C3C8-DE7B-85A0-295B-B140AB38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3873500"/>
              <a:ext cx="685800" cy="381000"/>
            </a:xfrm>
            <a:custGeom>
              <a:avLst/>
              <a:gdLst>
                <a:gd name="T0" fmla="*/ 0 w 685800"/>
                <a:gd name="T1" fmla="*/ 381000 h 381000"/>
                <a:gd name="T2" fmla="*/ 685800 w 6858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381000">
                  <a:moveTo>
                    <a:pt x="0" y="381000"/>
                  </a:moveTo>
                  <a:lnTo>
                    <a:pt x="6858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15" name="object 7">
              <a:extLst>
                <a:ext uri="{FF2B5EF4-FFF2-40B4-BE49-F238E27FC236}">
                  <a16:creationId xmlns:a16="http://schemas.microsoft.com/office/drawing/2014/main" id="{11A1F60B-3912-C02F-27AF-E5FFBF70F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840" y="4632916"/>
              <a:ext cx="4449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16" name="object 8">
              <a:extLst>
                <a:ext uri="{FF2B5EF4-FFF2-40B4-BE49-F238E27FC236}">
                  <a16:creationId xmlns:a16="http://schemas.microsoft.com/office/drawing/2014/main" id="{6A86B5B7-8A69-7E1F-700F-EB387A9A4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4635500"/>
              <a:ext cx="381000" cy="381000"/>
            </a:xfrm>
            <a:custGeom>
              <a:avLst/>
              <a:gdLst>
                <a:gd name="T0" fmla="*/ 0 w 381000"/>
                <a:gd name="T1" fmla="*/ 0 h 381000"/>
                <a:gd name="T2" fmla="*/ 381000 w 3810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0"/>
                  </a:moveTo>
                  <a:lnTo>
                    <a:pt x="3810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17" name="object 9">
              <a:extLst>
                <a:ext uri="{FF2B5EF4-FFF2-40B4-BE49-F238E27FC236}">
                  <a16:creationId xmlns:a16="http://schemas.microsoft.com/office/drawing/2014/main" id="{447CFCD8-84EB-201E-BB87-EBB065ED7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840" y="4632916"/>
              <a:ext cx="4449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18" name="object 10">
              <a:extLst>
                <a:ext uri="{FF2B5EF4-FFF2-40B4-BE49-F238E27FC236}">
                  <a16:creationId xmlns:a16="http://schemas.microsoft.com/office/drawing/2014/main" id="{EE8CDC7B-6EF9-8E99-8E06-801228FCB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800" y="4635500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19" name="object 11">
              <a:extLst>
                <a:ext uri="{FF2B5EF4-FFF2-40B4-BE49-F238E27FC236}">
                  <a16:creationId xmlns:a16="http://schemas.microsoft.com/office/drawing/2014/main" id="{A22BC5C6-626E-5AA2-8120-BC96631B2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090" y="3869479"/>
              <a:ext cx="670619" cy="44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20" name="object 12">
              <a:extLst>
                <a:ext uri="{FF2B5EF4-FFF2-40B4-BE49-F238E27FC236}">
                  <a16:creationId xmlns:a16="http://schemas.microsoft.com/office/drawing/2014/main" id="{F675061E-5359-597F-7B13-6DE542FCD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600" y="3873500"/>
              <a:ext cx="609600" cy="381000"/>
            </a:xfrm>
            <a:custGeom>
              <a:avLst/>
              <a:gdLst>
                <a:gd name="T0" fmla="*/ 0 w 609600"/>
                <a:gd name="T1" fmla="*/ 0 h 381000"/>
                <a:gd name="T2" fmla="*/ 609600 w 6096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9600" h="381000">
                  <a:moveTo>
                    <a:pt x="0" y="0"/>
                  </a:moveTo>
                  <a:lnTo>
                    <a:pt x="6096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21" name="object 13">
              <a:extLst>
                <a:ext uri="{FF2B5EF4-FFF2-40B4-BE49-F238E27FC236}">
                  <a16:creationId xmlns:a16="http://schemas.microsoft.com/office/drawing/2014/main" id="{5DA99515-7B15-A3F5-E0DF-A7A4ECE68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240" y="4632916"/>
              <a:ext cx="4449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22" name="object 14">
              <a:extLst>
                <a:ext uri="{FF2B5EF4-FFF2-40B4-BE49-F238E27FC236}">
                  <a16:creationId xmlns:a16="http://schemas.microsoft.com/office/drawing/2014/main" id="{AB225D72-CF8C-1154-AE44-EFD0665EC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635500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23" name="object 15">
              <a:extLst>
                <a:ext uri="{FF2B5EF4-FFF2-40B4-BE49-F238E27FC236}">
                  <a16:creationId xmlns:a16="http://schemas.microsoft.com/office/drawing/2014/main" id="{A821D271-2ED7-E69D-1ECB-E5E51CA77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196" y="4632916"/>
              <a:ext cx="521208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24" name="object 16">
              <a:extLst>
                <a:ext uri="{FF2B5EF4-FFF2-40B4-BE49-F238E27FC236}">
                  <a16:creationId xmlns:a16="http://schemas.microsoft.com/office/drawing/2014/main" id="{77A4B700-BE61-AA4B-859D-17E923CC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4635500"/>
              <a:ext cx="457200" cy="381000"/>
            </a:xfrm>
            <a:custGeom>
              <a:avLst/>
              <a:gdLst>
                <a:gd name="T0" fmla="*/ 0 w 457200"/>
                <a:gd name="T1" fmla="*/ 0 h 381000"/>
                <a:gd name="T2" fmla="*/ 457200 w 4572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81000">
                  <a:moveTo>
                    <a:pt x="0" y="0"/>
                  </a:moveTo>
                  <a:lnTo>
                    <a:pt x="4572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56325" name="object 17">
            <a:extLst>
              <a:ext uri="{FF2B5EF4-FFF2-40B4-BE49-F238E27FC236}">
                <a16:creationId xmlns:a16="http://schemas.microsoft.com/office/drawing/2014/main" id="{1AF65986-3881-E387-EC39-1C0885B1B39F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3505200"/>
            <a:ext cx="2501900" cy="1651000"/>
            <a:chOff x="5835440" y="3505200"/>
            <a:chExt cx="2502535" cy="1651000"/>
          </a:xfrm>
        </p:grpSpPr>
        <p:pic>
          <p:nvPicPr>
            <p:cNvPr id="56399" name="object 18">
              <a:extLst>
                <a:ext uri="{FF2B5EF4-FFF2-40B4-BE49-F238E27FC236}">
                  <a16:creationId xmlns:a16="http://schemas.microsoft.com/office/drawing/2014/main" id="{99DE0BE4-5D79-9C37-5BC8-E1FF66A08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946" y="3945679"/>
              <a:ext cx="746705" cy="44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00" name="object 19">
              <a:extLst>
                <a:ext uri="{FF2B5EF4-FFF2-40B4-BE49-F238E27FC236}">
                  <a16:creationId xmlns:a16="http://schemas.microsoft.com/office/drawing/2014/main" id="{15C27F0E-9586-7227-80A0-FE220E0DA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399" y="3949700"/>
              <a:ext cx="685800" cy="381000"/>
            </a:xfrm>
            <a:custGeom>
              <a:avLst/>
              <a:gdLst>
                <a:gd name="T0" fmla="*/ 0 w 685800"/>
                <a:gd name="T1" fmla="*/ 381000 h 381000"/>
                <a:gd name="T2" fmla="*/ 685800 w 6858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381000">
                  <a:moveTo>
                    <a:pt x="0" y="381000"/>
                  </a:moveTo>
                  <a:lnTo>
                    <a:pt x="6858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01" name="object 20">
              <a:extLst>
                <a:ext uri="{FF2B5EF4-FFF2-40B4-BE49-F238E27FC236}">
                  <a16:creationId xmlns:a16="http://schemas.microsoft.com/office/drawing/2014/main" id="{260DC516-E9DA-71D7-D99D-F60413AC0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3690" y="3945679"/>
              <a:ext cx="670619" cy="44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02" name="object 21">
              <a:extLst>
                <a:ext uri="{FF2B5EF4-FFF2-40B4-BE49-F238E27FC236}">
                  <a16:creationId xmlns:a16="http://schemas.microsoft.com/office/drawing/2014/main" id="{5934C1A5-352F-3DBC-5058-99AC5E8C8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199" y="3949700"/>
              <a:ext cx="609600" cy="381000"/>
            </a:xfrm>
            <a:custGeom>
              <a:avLst/>
              <a:gdLst>
                <a:gd name="T0" fmla="*/ 0 w 609600"/>
                <a:gd name="T1" fmla="*/ 0 h 381000"/>
                <a:gd name="T2" fmla="*/ 609600 w 6096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9600" h="381000">
                  <a:moveTo>
                    <a:pt x="0" y="0"/>
                  </a:moveTo>
                  <a:lnTo>
                    <a:pt x="6096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03" name="object 22">
              <a:extLst>
                <a:ext uri="{FF2B5EF4-FFF2-40B4-BE49-F238E27FC236}">
                  <a16:creationId xmlns:a16="http://schemas.microsoft.com/office/drawing/2014/main" id="{02ADB818-4EE9-51A8-138F-C6A7316E7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2803" y="3553967"/>
              <a:ext cx="621792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404" name="object 23">
              <a:extLst>
                <a:ext uri="{FF2B5EF4-FFF2-40B4-BE49-F238E27FC236}">
                  <a16:creationId xmlns:a16="http://schemas.microsoft.com/office/drawing/2014/main" id="{FC18857C-5043-0CAB-FD33-AA36D1FF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559" y="3505200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05" name="object 24">
              <a:extLst>
                <a:ext uri="{FF2B5EF4-FFF2-40B4-BE49-F238E27FC236}">
                  <a16:creationId xmlns:a16="http://schemas.microsoft.com/office/drawing/2014/main" id="{64C846D5-6DFF-B5FF-1DB5-C5E7C6409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999" y="35687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79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20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20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406" name="object 25">
              <a:extLst>
                <a:ext uri="{FF2B5EF4-FFF2-40B4-BE49-F238E27FC236}">
                  <a16:creationId xmlns:a16="http://schemas.microsoft.com/office/drawing/2014/main" id="{23878AE0-9B5C-B689-5833-8E8F4C46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999" y="35687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20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79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79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07" name="object 26">
              <a:extLst>
                <a:ext uri="{FF2B5EF4-FFF2-40B4-BE49-F238E27FC236}">
                  <a16:creationId xmlns:a16="http://schemas.microsoft.com/office/drawing/2014/main" id="{4DC1C516-F3EE-BD40-B41C-26B868EE6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440" y="4709116"/>
              <a:ext cx="4449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08" name="object 27">
              <a:extLst>
                <a:ext uri="{FF2B5EF4-FFF2-40B4-BE49-F238E27FC236}">
                  <a16:creationId xmlns:a16="http://schemas.microsoft.com/office/drawing/2014/main" id="{BE6BF83F-392A-A9C3-1179-1CFDEEEB8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399" y="4711700"/>
              <a:ext cx="381000" cy="381000"/>
            </a:xfrm>
            <a:custGeom>
              <a:avLst/>
              <a:gdLst>
                <a:gd name="T0" fmla="*/ 0 w 381000"/>
                <a:gd name="T1" fmla="*/ 0 h 381000"/>
                <a:gd name="T2" fmla="*/ 381000 w 3810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0"/>
                  </a:moveTo>
                  <a:lnTo>
                    <a:pt x="3810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09" name="object 28">
              <a:extLst>
                <a:ext uri="{FF2B5EF4-FFF2-40B4-BE49-F238E27FC236}">
                  <a16:creationId xmlns:a16="http://schemas.microsoft.com/office/drawing/2014/main" id="{751D7A5E-EE4B-22B4-DB40-FDF80EFCE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840" y="4709116"/>
              <a:ext cx="4449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10" name="object 29">
              <a:extLst>
                <a:ext uri="{FF2B5EF4-FFF2-40B4-BE49-F238E27FC236}">
                  <a16:creationId xmlns:a16="http://schemas.microsoft.com/office/drawing/2014/main" id="{2A1DB6DA-D098-E197-2F49-CEC4A3644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99" y="4711700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411" name="object 30">
              <a:extLst>
                <a:ext uri="{FF2B5EF4-FFF2-40B4-BE49-F238E27FC236}">
                  <a16:creationId xmlns:a16="http://schemas.microsoft.com/office/drawing/2014/main" id="{38B7DC22-AAEE-2733-9661-39D5BB5F8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6595" y="4632916"/>
              <a:ext cx="521207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12" name="object 31">
              <a:extLst>
                <a:ext uri="{FF2B5EF4-FFF2-40B4-BE49-F238E27FC236}">
                  <a16:creationId xmlns:a16="http://schemas.microsoft.com/office/drawing/2014/main" id="{8F169E27-FC8D-5025-BE8F-DF359B3E6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4635500"/>
              <a:ext cx="457200" cy="381000"/>
            </a:xfrm>
            <a:custGeom>
              <a:avLst/>
              <a:gdLst>
                <a:gd name="T0" fmla="*/ 0 w 457200"/>
                <a:gd name="T1" fmla="*/ 0 h 381000"/>
                <a:gd name="T2" fmla="*/ 457200 w 4572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81000">
                  <a:moveTo>
                    <a:pt x="0" y="0"/>
                  </a:moveTo>
                  <a:lnTo>
                    <a:pt x="4572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6326" name="object 32">
            <a:extLst>
              <a:ext uri="{FF2B5EF4-FFF2-40B4-BE49-F238E27FC236}">
                <a16:creationId xmlns:a16="http://schemas.microsoft.com/office/drawing/2014/main" id="{46BA2000-73AC-886F-0F63-5C73A58E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4429126"/>
            <a:ext cx="1968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b="1">
                <a:latin typeface="Cambria" panose="02040503050406030204" pitchFamily="18" charset="0"/>
              </a:rPr>
              <a:t>Z</a:t>
            </a:r>
            <a:endParaRPr lang="en-US" altLang="en-US">
              <a:latin typeface="Cambria" panose="02040503050406030204" pitchFamily="18" charset="0"/>
            </a:endParaRPr>
          </a:p>
        </p:txBody>
      </p:sp>
      <p:grpSp>
        <p:nvGrpSpPr>
          <p:cNvPr id="56327" name="object 33">
            <a:extLst>
              <a:ext uri="{FF2B5EF4-FFF2-40B4-BE49-F238E27FC236}">
                <a16:creationId xmlns:a16="http://schemas.microsoft.com/office/drawing/2014/main" id="{67BF9BE6-780B-B807-AB32-D96B60D12F8E}"/>
              </a:ext>
            </a:extLst>
          </p:cNvPr>
          <p:cNvGrpSpPr>
            <a:grpSpLocks/>
          </p:cNvGrpSpPr>
          <p:nvPr/>
        </p:nvGrpSpPr>
        <p:grpSpPr bwMode="auto">
          <a:xfrm>
            <a:off x="2144713" y="3713163"/>
            <a:ext cx="1835150" cy="1847850"/>
            <a:chOff x="620268" y="3713353"/>
            <a:chExt cx="1835150" cy="1847850"/>
          </a:xfrm>
        </p:grpSpPr>
        <p:pic>
          <p:nvPicPr>
            <p:cNvPr id="56387" name="object 34">
              <a:extLst>
                <a:ext uri="{FF2B5EF4-FFF2-40B4-BE49-F238E27FC236}">
                  <a16:creationId xmlns:a16="http://schemas.microsoft.com/office/drawing/2014/main" id="{DC026BD5-628A-1069-7820-91B4D215E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955" y="3717036"/>
              <a:ext cx="681228" cy="521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88" name="object 35">
              <a:extLst>
                <a:ext uri="{FF2B5EF4-FFF2-40B4-BE49-F238E27FC236}">
                  <a16:creationId xmlns:a16="http://schemas.microsoft.com/office/drawing/2014/main" id="{74E08777-B313-4D2F-D621-0C69D3EE1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698" y="3713353"/>
              <a:ext cx="631190" cy="465455"/>
            </a:xfrm>
            <a:custGeom>
              <a:avLst/>
              <a:gdLst>
                <a:gd name="T0" fmla="*/ 564023 w 631189"/>
                <a:gd name="T1" fmla="*/ 427661 h 465454"/>
                <a:gd name="T2" fmla="*/ 547155 w 631189"/>
                <a:gd name="T3" fmla="*/ 450724 h 465454"/>
                <a:gd name="T4" fmla="*/ 631102 w 631189"/>
                <a:gd name="T5" fmla="*/ 464948 h 465454"/>
                <a:gd name="T6" fmla="*/ 615728 w 631189"/>
                <a:gd name="T7" fmla="*/ 435103 h 465454"/>
                <a:gd name="T8" fmla="*/ 574206 w 631189"/>
                <a:gd name="T9" fmla="*/ 435103 h 465454"/>
                <a:gd name="T10" fmla="*/ 564023 w 631189"/>
                <a:gd name="T11" fmla="*/ 427661 h 465454"/>
                <a:gd name="T12" fmla="*/ 575285 w 631189"/>
                <a:gd name="T13" fmla="*/ 412263 h 465454"/>
                <a:gd name="T14" fmla="*/ 564023 w 631189"/>
                <a:gd name="T15" fmla="*/ 427661 h 465454"/>
                <a:gd name="T16" fmla="*/ 574206 w 631189"/>
                <a:gd name="T17" fmla="*/ 435103 h 465454"/>
                <a:gd name="T18" fmla="*/ 585509 w 631189"/>
                <a:gd name="T19" fmla="*/ 419736 h 465454"/>
                <a:gd name="T20" fmla="*/ 575285 w 631189"/>
                <a:gd name="T21" fmla="*/ 412263 h 465454"/>
                <a:gd name="T22" fmla="*/ 592113 w 631189"/>
                <a:gd name="T23" fmla="*/ 389256 h 465454"/>
                <a:gd name="T24" fmla="*/ 575285 w 631189"/>
                <a:gd name="T25" fmla="*/ 412263 h 465454"/>
                <a:gd name="T26" fmla="*/ 585509 w 631189"/>
                <a:gd name="T27" fmla="*/ 419736 h 465454"/>
                <a:gd name="T28" fmla="*/ 574206 w 631189"/>
                <a:gd name="T29" fmla="*/ 435103 h 465454"/>
                <a:gd name="T30" fmla="*/ 615728 w 631189"/>
                <a:gd name="T31" fmla="*/ 435103 h 465454"/>
                <a:gd name="T32" fmla="*/ 592113 w 631189"/>
                <a:gd name="T33" fmla="*/ 389256 h 465454"/>
                <a:gd name="T34" fmla="*/ 11252 w 631189"/>
                <a:gd name="T35" fmla="*/ 0 h 465454"/>
                <a:gd name="T36" fmla="*/ 0 w 631189"/>
                <a:gd name="T37" fmla="*/ 15494 h 465454"/>
                <a:gd name="T38" fmla="*/ 564023 w 631189"/>
                <a:gd name="T39" fmla="*/ 427661 h 465454"/>
                <a:gd name="T40" fmla="*/ 575285 w 631189"/>
                <a:gd name="T41" fmla="*/ 412263 h 465454"/>
                <a:gd name="T42" fmla="*/ 11252 w 631189"/>
                <a:gd name="T43" fmla="*/ 0 h 4654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1189" h="465454">
                  <a:moveTo>
                    <a:pt x="564022" y="427660"/>
                  </a:moveTo>
                  <a:lnTo>
                    <a:pt x="547154" y="450723"/>
                  </a:lnTo>
                  <a:lnTo>
                    <a:pt x="631101" y="464947"/>
                  </a:lnTo>
                  <a:lnTo>
                    <a:pt x="615727" y="435102"/>
                  </a:lnTo>
                  <a:lnTo>
                    <a:pt x="574205" y="435102"/>
                  </a:lnTo>
                  <a:lnTo>
                    <a:pt x="564022" y="427660"/>
                  </a:lnTo>
                  <a:close/>
                </a:path>
                <a:path w="631189" h="465454">
                  <a:moveTo>
                    <a:pt x="575284" y="412262"/>
                  </a:moveTo>
                  <a:lnTo>
                    <a:pt x="564022" y="427660"/>
                  </a:lnTo>
                  <a:lnTo>
                    <a:pt x="574205" y="435102"/>
                  </a:lnTo>
                  <a:lnTo>
                    <a:pt x="585508" y="419735"/>
                  </a:lnTo>
                  <a:lnTo>
                    <a:pt x="575284" y="412262"/>
                  </a:lnTo>
                  <a:close/>
                </a:path>
                <a:path w="631189" h="465454">
                  <a:moveTo>
                    <a:pt x="592112" y="389255"/>
                  </a:moveTo>
                  <a:lnTo>
                    <a:pt x="575284" y="412262"/>
                  </a:lnTo>
                  <a:lnTo>
                    <a:pt x="585508" y="419735"/>
                  </a:lnTo>
                  <a:lnTo>
                    <a:pt x="574205" y="435102"/>
                  </a:lnTo>
                  <a:lnTo>
                    <a:pt x="615727" y="435102"/>
                  </a:lnTo>
                  <a:lnTo>
                    <a:pt x="592112" y="389255"/>
                  </a:lnTo>
                  <a:close/>
                </a:path>
                <a:path w="631189" h="465454">
                  <a:moveTo>
                    <a:pt x="11252" y="0"/>
                  </a:moveTo>
                  <a:lnTo>
                    <a:pt x="0" y="15494"/>
                  </a:lnTo>
                  <a:lnTo>
                    <a:pt x="564022" y="427660"/>
                  </a:lnTo>
                  <a:lnTo>
                    <a:pt x="575284" y="412262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389" name="object 36">
              <a:extLst>
                <a:ext uri="{FF2B5EF4-FFF2-40B4-BE49-F238E27FC236}">
                  <a16:creationId xmlns:a16="http://schemas.microsoft.com/office/drawing/2014/main" id="{1BBFB5BC-2A20-8F72-5032-5711B71EB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404" y="4163568"/>
              <a:ext cx="621792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90" name="object 37">
              <a:extLst>
                <a:ext uri="{FF2B5EF4-FFF2-40B4-BE49-F238E27FC236}">
                  <a16:creationId xmlns:a16="http://schemas.microsoft.com/office/drawing/2014/main" id="{7F30F038-BF08-5E76-ED32-4AE728F2C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159" y="4114800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1" name="object 38">
              <a:extLst>
                <a:ext uri="{FF2B5EF4-FFF2-40B4-BE49-F238E27FC236}">
                  <a16:creationId xmlns:a16="http://schemas.microsoft.com/office/drawing/2014/main" id="{08B59A88-7697-CE0F-476B-BDC466F5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0" y="41783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80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92" name="object 39">
              <a:extLst>
                <a:ext uri="{FF2B5EF4-FFF2-40B4-BE49-F238E27FC236}">
                  <a16:creationId xmlns:a16="http://schemas.microsoft.com/office/drawing/2014/main" id="{40EDB85A-29DE-7C19-0AD2-E5C7D8C1B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0" y="41783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80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19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393" name="object 40">
              <a:extLst>
                <a:ext uri="{FF2B5EF4-FFF2-40B4-BE49-F238E27FC236}">
                  <a16:creationId xmlns:a16="http://schemas.microsoft.com/office/drawing/2014/main" id="{10EAAB91-78CC-4D96-18A1-74B6C496E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68" y="4617720"/>
              <a:ext cx="701040" cy="545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4" name="object 41">
              <a:extLst>
                <a:ext uri="{FF2B5EF4-FFF2-40B4-BE49-F238E27FC236}">
                  <a16:creationId xmlns:a16="http://schemas.microsoft.com/office/drawing/2014/main" id="{8964D984-3EBA-8D6C-386D-6C274E72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76" y="4627753"/>
              <a:ext cx="545465" cy="389255"/>
            </a:xfrm>
            <a:custGeom>
              <a:avLst/>
              <a:gdLst>
                <a:gd name="T0" fmla="*/ 477486 w 545465"/>
                <a:gd name="T1" fmla="*/ 352587 h 389254"/>
                <a:gd name="T2" fmla="*/ 461009 w 545465"/>
                <a:gd name="T3" fmla="*/ 375921 h 389254"/>
                <a:gd name="T4" fmla="*/ 545236 w 545465"/>
                <a:gd name="T5" fmla="*/ 388748 h 389254"/>
                <a:gd name="T6" fmla="*/ 529763 w 545465"/>
                <a:gd name="T7" fmla="*/ 359919 h 389254"/>
                <a:gd name="T8" fmla="*/ 487870 w 545465"/>
                <a:gd name="T9" fmla="*/ 359919 h 389254"/>
                <a:gd name="T10" fmla="*/ 477486 w 545465"/>
                <a:gd name="T11" fmla="*/ 352587 h 389254"/>
                <a:gd name="T12" fmla="*/ 488500 w 545465"/>
                <a:gd name="T13" fmla="*/ 336989 h 389254"/>
                <a:gd name="T14" fmla="*/ 477486 w 545465"/>
                <a:gd name="T15" fmla="*/ 352587 h 389254"/>
                <a:gd name="T16" fmla="*/ 487870 w 545465"/>
                <a:gd name="T17" fmla="*/ 359919 h 389254"/>
                <a:gd name="T18" fmla="*/ 498856 w 545465"/>
                <a:gd name="T19" fmla="*/ 344298 h 389254"/>
                <a:gd name="T20" fmla="*/ 488500 w 545465"/>
                <a:gd name="T21" fmla="*/ 336989 h 389254"/>
                <a:gd name="T22" fmla="*/ 504952 w 545465"/>
                <a:gd name="T23" fmla="*/ 313691 h 389254"/>
                <a:gd name="T24" fmla="*/ 488500 w 545465"/>
                <a:gd name="T25" fmla="*/ 336989 h 389254"/>
                <a:gd name="T26" fmla="*/ 498856 w 545465"/>
                <a:gd name="T27" fmla="*/ 344298 h 389254"/>
                <a:gd name="T28" fmla="*/ 487870 w 545465"/>
                <a:gd name="T29" fmla="*/ 359919 h 389254"/>
                <a:gd name="T30" fmla="*/ 529763 w 545465"/>
                <a:gd name="T31" fmla="*/ 359919 h 389254"/>
                <a:gd name="T32" fmla="*/ 504952 w 545465"/>
                <a:gd name="T33" fmla="*/ 313691 h 389254"/>
                <a:gd name="T34" fmla="*/ 10985 w 545465"/>
                <a:gd name="T35" fmla="*/ 0 h 389254"/>
                <a:gd name="T36" fmla="*/ 0 w 545465"/>
                <a:gd name="T37" fmla="*/ 15494 h 389254"/>
                <a:gd name="T38" fmla="*/ 477486 w 545465"/>
                <a:gd name="T39" fmla="*/ 352587 h 389254"/>
                <a:gd name="T40" fmla="*/ 488500 w 545465"/>
                <a:gd name="T41" fmla="*/ 336989 h 389254"/>
                <a:gd name="T42" fmla="*/ 10985 w 545465"/>
                <a:gd name="T43" fmla="*/ 0 h 3892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45465" h="389254">
                  <a:moveTo>
                    <a:pt x="477486" y="352586"/>
                  </a:moveTo>
                  <a:lnTo>
                    <a:pt x="461009" y="375920"/>
                  </a:lnTo>
                  <a:lnTo>
                    <a:pt x="545236" y="388747"/>
                  </a:lnTo>
                  <a:lnTo>
                    <a:pt x="529763" y="359918"/>
                  </a:lnTo>
                  <a:lnTo>
                    <a:pt x="487870" y="359918"/>
                  </a:lnTo>
                  <a:lnTo>
                    <a:pt x="477486" y="352586"/>
                  </a:lnTo>
                  <a:close/>
                </a:path>
                <a:path w="545465" h="389254">
                  <a:moveTo>
                    <a:pt x="488500" y="336988"/>
                  </a:moveTo>
                  <a:lnTo>
                    <a:pt x="477486" y="352586"/>
                  </a:lnTo>
                  <a:lnTo>
                    <a:pt x="487870" y="359918"/>
                  </a:lnTo>
                  <a:lnTo>
                    <a:pt x="498856" y="344297"/>
                  </a:lnTo>
                  <a:lnTo>
                    <a:pt x="488500" y="336988"/>
                  </a:lnTo>
                  <a:close/>
                </a:path>
                <a:path w="545465" h="389254">
                  <a:moveTo>
                    <a:pt x="504952" y="313690"/>
                  </a:moveTo>
                  <a:lnTo>
                    <a:pt x="488500" y="336988"/>
                  </a:lnTo>
                  <a:lnTo>
                    <a:pt x="498856" y="344297"/>
                  </a:lnTo>
                  <a:lnTo>
                    <a:pt x="487870" y="359918"/>
                  </a:lnTo>
                  <a:lnTo>
                    <a:pt x="529763" y="359918"/>
                  </a:lnTo>
                  <a:lnTo>
                    <a:pt x="504952" y="313690"/>
                  </a:lnTo>
                  <a:close/>
                </a:path>
                <a:path w="545465" h="389254">
                  <a:moveTo>
                    <a:pt x="10985" y="0"/>
                  </a:moveTo>
                  <a:lnTo>
                    <a:pt x="0" y="15494"/>
                  </a:lnTo>
                  <a:lnTo>
                    <a:pt x="477486" y="352586"/>
                  </a:lnTo>
                  <a:lnTo>
                    <a:pt x="488500" y="336988"/>
                  </a:lnTo>
                  <a:lnTo>
                    <a:pt x="10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395" name="object 42">
              <a:extLst>
                <a:ext uri="{FF2B5EF4-FFF2-40B4-BE49-F238E27FC236}">
                  <a16:creationId xmlns:a16="http://schemas.microsoft.com/office/drawing/2014/main" id="{B9C9BB42-70D9-76AD-055E-B01982CA5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704" y="4937760"/>
              <a:ext cx="621791" cy="62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96" name="object 43">
              <a:extLst>
                <a:ext uri="{FF2B5EF4-FFF2-40B4-BE49-F238E27FC236}">
                  <a16:creationId xmlns:a16="http://schemas.microsoft.com/office/drawing/2014/main" id="{384EDF7E-9F9D-60FC-D88A-5052E537B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459" y="4890516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7" name="object 44">
              <a:extLst>
                <a:ext uri="{FF2B5EF4-FFF2-40B4-BE49-F238E27FC236}">
                  <a16:creationId xmlns:a16="http://schemas.microsoft.com/office/drawing/2014/main" id="{2F201C09-04F9-B928-579F-5BC40224C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900" y="49530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60 w 533400"/>
                <a:gd name="T3" fmla="*/ 4296 h 533400"/>
                <a:gd name="T4" fmla="*/ 173639 w 533400"/>
                <a:gd name="T5" fmla="*/ 16682 h 533400"/>
                <a:gd name="T6" fmla="*/ 132091 w 533400"/>
                <a:gd name="T7" fmla="*/ 36406 h 533400"/>
                <a:gd name="T8" fmla="*/ 94868 w 533400"/>
                <a:gd name="T9" fmla="*/ 62716 h 533400"/>
                <a:gd name="T10" fmla="*/ 62724 w 533400"/>
                <a:gd name="T11" fmla="*/ 94858 h 533400"/>
                <a:gd name="T12" fmla="*/ 36412 w 533400"/>
                <a:gd name="T13" fmla="*/ 132080 h 533400"/>
                <a:gd name="T14" fmla="*/ 16685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5 w 533400"/>
                <a:gd name="T23" fmla="*/ 359770 h 533400"/>
                <a:gd name="T24" fmla="*/ 36412 w 533400"/>
                <a:gd name="T25" fmla="*/ 401320 h 533400"/>
                <a:gd name="T26" fmla="*/ 62724 w 533400"/>
                <a:gd name="T27" fmla="*/ 438541 h 533400"/>
                <a:gd name="T28" fmla="*/ 94868 w 533400"/>
                <a:gd name="T29" fmla="*/ 470683 h 533400"/>
                <a:gd name="T30" fmla="*/ 132091 w 533400"/>
                <a:gd name="T31" fmla="*/ 496993 h 533400"/>
                <a:gd name="T32" fmla="*/ 173639 w 533400"/>
                <a:gd name="T33" fmla="*/ 516717 h 533400"/>
                <a:gd name="T34" fmla="*/ 218760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20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2"/>
                  </a:lnTo>
                  <a:lnTo>
                    <a:pt x="132091" y="36406"/>
                  </a:lnTo>
                  <a:lnTo>
                    <a:pt x="94868" y="62716"/>
                  </a:lnTo>
                  <a:lnTo>
                    <a:pt x="62724" y="94858"/>
                  </a:lnTo>
                  <a:lnTo>
                    <a:pt x="36412" y="132080"/>
                  </a:lnTo>
                  <a:lnTo>
                    <a:pt x="16685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5" y="359770"/>
                  </a:lnTo>
                  <a:lnTo>
                    <a:pt x="36412" y="401320"/>
                  </a:lnTo>
                  <a:lnTo>
                    <a:pt x="62724" y="438541"/>
                  </a:lnTo>
                  <a:lnTo>
                    <a:pt x="94868" y="470683"/>
                  </a:lnTo>
                  <a:lnTo>
                    <a:pt x="132091" y="496993"/>
                  </a:lnTo>
                  <a:lnTo>
                    <a:pt x="173639" y="516717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98" name="object 45">
              <a:extLst>
                <a:ext uri="{FF2B5EF4-FFF2-40B4-BE49-F238E27FC236}">
                  <a16:creationId xmlns:a16="http://schemas.microsoft.com/office/drawing/2014/main" id="{4149370E-7C99-0423-BD87-6419870A5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900" y="49530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5 w 533400"/>
                <a:gd name="T5" fmla="*/ 173629 h 533400"/>
                <a:gd name="T6" fmla="*/ 36412 w 533400"/>
                <a:gd name="T7" fmla="*/ 132080 h 533400"/>
                <a:gd name="T8" fmla="*/ 62724 w 533400"/>
                <a:gd name="T9" fmla="*/ 94858 h 533400"/>
                <a:gd name="T10" fmla="*/ 94868 w 533400"/>
                <a:gd name="T11" fmla="*/ 62716 h 533400"/>
                <a:gd name="T12" fmla="*/ 132091 w 533400"/>
                <a:gd name="T13" fmla="*/ 36406 h 533400"/>
                <a:gd name="T14" fmla="*/ 173639 w 533400"/>
                <a:gd name="T15" fmla="*/ 16682 h 533400"/>
                <a:gd name="T16" fmla="*/ 218760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19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60 w 533400"/>
                <a:gd name="T57" fmla="*/ 529103 h 533400"/>
                <a:gd name="T58" fmla="*/ 173639 w 533400"/>
                <a:gd name="T59" fmla="*/ 516717 h 533400"/>
                <a:gd name="T60" fmla="*/ 132091 w 533400"/>
                <a:gd name="T61" fmla="*/ 496993 h 533400"/>
                <a:gd name="T62" fmla="*/ 94868 w 533400"/>
                <a:gd name="T63" fmla="*/ 470683 h 533400"/>
                <a:gd name="T64" fmla="*/ 62724 w 533400"/>
                <a:gd name="T65" fmla="*/ 438541 h 533400"/>
                <a:gd name="T66" fmla="*/ 36412 w 533400"/>
                <a:gd name="T67" fmla="*/ 401320 h 533400"/>
                <a:gd name="T68" fmla="*/ 16685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7"/>
                  </a:lnTo>
                  <a:lnTo>
                    <a:pt x="132091" y="496993"/>
                  </a:lnTo>
                  <a:lnTo>
                    <a:pt x="94868" y="470683"/>
                  </a:lnTo>
                  <a:lnTo>
                    <a:pt x="62724" y="438541"/>
                  </a:lnTo>
                  <a:lnTo>
                    <a:pt x="36412" y="401320"/>
                  </a:lnTo>
                  <a:lnTo>
                    <a:pt x="16685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6" name="object 46">
            <a:extLst>
              <a:ext uri="{FF2B5EF4-FFF2-40B4-BE49-F238E27FC236}">
                <a16:creationId xmlns:a16="http://schemas.microsoft.com/office/drawing/2014/main" id="{B64621F2-13DA-6098-139C-88E636B6858B}"/>
              </a:ext>
            </a:extLst>
          </p:cNvPr>
          <p:cNvSpPr txBox="1"/>
          <p:nvPr/>
        </p:nvSpPr>
        <p:spPr>
          <a:xfrm>
            <a:off x="2778125" y="4984750"/>
            <a:ext cx="23495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6329" name="object 47">
            <a:extLst>
              <a:ext uri="{FF2B5EF4-FFF2-40B4-BE49-F238E27FC236}">
                <a16:creationId xmlns:a16="http://schemas.microsoft.com/office/drawing/2014/main" id="{93ECE858-2333-5284-4FE4-87F8FCA6C135}"/>
              </a:ext>
            </a:extLst>
          </p:cNvPr>
          <p:cNvGrpSpPr>
            <a:grpSpLocks/>
          </p:cNvGrpSpPr>
          <p:nvPr/>
        </p:nvGrpSpPr>
        <p:grpSpPr bwMode="auto">
          <a:xfrm>
            <a:off x="4251325" y="3505200"/>
            <a:ext cx="1785938" cy="1282700"/>
            <a:chOff x="2727960" y="3505200"/>
            <a:chExt cx="1784985" cy="1282065"/>
          </a:xfrm>
        </p:grpSpPr>
        <p:pic>
          <p:nvPicPr>
            <p:cNvPr id="56379" name="object 48">
              <a:extLst>
                <a:ext uri="{FF2B5EF4-FFF2-40B4-BE49-F238E27FC236}">
                  <a16:creationId xmlns:a16="http://schemas.microsoft.com/office/drawing/2014/main" id="{89EA99BF-B225-459C-242B-EF4B3FC09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204" y="3553967"/>
              <a:ext cx="621792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80" name="object 49">
              <a:extLst>
                <a:ext uri="{FF2B5EF4-FFF2-40B4-BE49-F238E27FC236}">
                  <a16:creationId xmlns:a16="http://schemas.microsoft.com/office/drawing/2014/main" id="{CE6B297E-8CE7-F2BE-8991-9702A095B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960" y="3505200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81" name="object 50">
              <a:extLst>
                <a:ext uri="{FF2B5EF4-FFF2-40B4-BE49-F238E27FC236}">
                  <a16:creationId xmlns:a16="http://schemas.microsoft.com/office/drawing/2014/main" id="{CB7B831E-A4BB-F3DF-1680-B86BDD8DB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35687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80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20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20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82" name="object 51">
              <a:extLst>
                <a:ext uri="{FF2B5EF4-FFF2-40B4-BE49-F238E27FC236}">
                  <a16:creationId xmlns:a16="http://schemas.microsoft.com/office/drawing/2014/main" id="{99C2D89C-F1FC-BD95-1F3E-999078DA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35687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80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79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383" name="object 52">
              <a:extLst>
                <a:ext uri="{FF2B5EF4-FFF2-40B4-BE49-F238E27FC236}">
                  <a16:creationId xmlns:a16="http://schemas.microsoft.com/office/drawing/2014/main" id="{CBFCB178-6172-CE38-C393-A1800D72A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804" y="4163568"/>
              <a:ext cx="621791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84" name="object 53">
              <a:extLst>
                <a:ext uri="{FF2B5EF4-FFF2-40B4-BE49-F238E27FC236}">
                  <a16:creationId xmlns:a16="http://schemas.microsoft.com/office/drawing/2014/main" id="{BDF7C13E-3EC3-477E-FF52-48208BF98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0" y="4114800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85" name="object 54">
              <a:extLst>
                <a:ext uri="{FF2B5EF4-FFF2-40B4-BE49-F238E27FC236}">
                  <a16:creationId xmlns:a16="http://schemas.microsoft.com/office/drawing/2014/main" id="{27E7A2B2-0B34-91F7-37A6-45F56BAD6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41783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20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86" name="object 55">
              <a:extLst>
                <a:ext uri="{FF2B5EF4-FFF2-40B4-BE49-F238E27FC236}">
                  <a16:creationId xmlns:a16="http://schemas.microsoft.com/office/drawing/2014/main" id="{1707519C-D151-3F6E-74EC-50032983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41783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6" name="object 56">
            <a:extLst>
              <a:ext uri="{FF2B5EF4-FFF2-40B4-BE49-F238E27FC236}">
                <a16:creationId xmlns:a16="http://schemas.microsoft.com/office/drawing/2014/main" id="{F12D363B-7861-C695-8195-9C5970B2EAE9}"/>
              </a:ext>
            </a:extLst>
          </p:cNvPr>
          <p:cNvSpPr txBox="1"/>
          <p:nvPr/>
        </p:nvSpPr>
        <p:spPr>
          <a:xfrm>
            <a:off x="3425825" y="4210050"/>
            <a:ext cx="22939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2070100" algn="l"/>
              </a:tabLst>
              <a:defRPr/>
            </a:pPr>
            <a:r>
              <a:rPr sz="2800" b="1" spc="-5" dirty="0">
                <a:latin typeface="Cambria"/>
                <a:cs typeface="Cambria"/>
              </a:rPr>
              <a:t>5	9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6331" name="object 57">
            <a:extLst>
              <a:ext uri="{FF2B5EF4-FFF2-40B4-BE49-F238E27FC236}">
                <a16:creationId xmlns:a16="http://schemas.microsoft.com/office/drawing/2014/main" id="{73A4A1AE-C8EB-E727-C11F-B393B6F97C97}"/>
              </a:ext>
            </a:extLst>
          </p:cNvPr>
          <p:cNvGrpSpPr>
            <a:grpSpLocks/>
          </p:cNvGrpSpPr>
          <p:nvPr/>
        </p:nvGrpSpPr>
        <p:grpSpPr bwMode="auto">
          <a:xfrm>
            <a:off x="3794125" y="4914900"/>
            <a:ext cx="795338" cy="673100"/>
            <a:chOff x="2270760" y="4914900"/>
            <a:chExt cx="794385" cy="672465"/>
          </a:xfrm>
        </p:grpSpPr>
        <p:pic>
          <p:nvPicPr>
            <p:cNvPr id="56375" name="object 58">
              <a:extLst>
                <a:ext uri="{FF2B5EF4-FFF2-40B4-BE49-F238E27FC236}">
                  <a16:creationId xmlns:a16="http://schemas.microsoft.com/office/drawing/2014/main" id="{9801D076-801C-EE09-C784-4CA07F3F9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004" y="4963667"/>
              <a:ext cx="621792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76" name="object 59">
              <a:extLst>
                <a:ext uri="{FF2B5EF4-FFF2-40B4-BE49-F238E27FC236}">
                  <a16:creationId xmlns:a16="http://schemas.microsoft.com/office/drawing/2014/main" id="{BD123EB2-1E04-ACA8-9EA5-C00D0822A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0760" y="4914900"/>
              <a:ext cx="794004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77" name="object 60">
              <a:extLst>
                <a:ext uri="{FF2B5EF4-FFF2-40B4-BE49-F238E27FC236}">
                  <a16:creationId xmlns:a16="http://schemas.microsoft.com/office/drawing/2014/main" id="{6503B344-5647-44EC-D02D-A63CDA744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49784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80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20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78" name="object 61">
              <a:extLst>
                <a:ext uri="{FF2B5EF4-FFF2-40B4-BE49-F238E27FC236}">
                  <a16:creationId xmlns:a16="http://schemas.microsoft.com/office/drawing/2014/main" id="{1EB9C226-9A5B-A93E-BB03-2DBD38326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49784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80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19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62" name="object 62">
            <a:extLst>
              <a:ext uri="{FF2B5EF4-FFF2-40B4-BE49-F238E27FC236}">
                <a16:creationId xmlns:a16="http://schemas.microsoft.com/office/drawing/2014/main" id="{D80EFF2A-5B95-CC42-8C96-5D698B67396B}"/>
              </a:ext>
            </a:extLst>
          </p:cNvPr>
          <p:cNvSpPr txBox="1"/>
          <p:nvPr/>
        </p:nvSpPr>
        <p:spPr>
          <a:xfrm>
            <a:off x="4035425" y="5011738"/>
            <a:ext cx="236538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6333" name="object 63">
            <a:extLst>
              <a:ext uri="{FF2B5EF4-FFF2-40B4-BE49-F238E27FC236}">
                <a16:creationId xmlns:a16="http://schemas.microsoft.com/office/drawing/2014/main" id="{9E1239BC-43C5-A66E-66F7-30C128389082}"/>
              </a:ext>
            </a:extLst>
          </p:cNvPr>
          <p:cNvGrpSpPr>
            <a:grpSpLocks/>
          </p:cNvGrpSpPr>
          <p:nvPr/>
        </p:nvGrpSpPr>
        <p:grpSpPr bwMode="auto">
          <a:xfrm>
            <a:off x="4632325" y="4940301"/>
            <a:ext cx="795338" cy="671513"/>
            <a:chOff x="3108960" y="4940808"/>
            <a:chExt cx="794385" cy="670560"/>
          </a:xfrm>
        </p:grpSpPr>
        <p:pic>
          <p:nvPicPr>
            <p:cNvPr id="56371" name="object 64">
              <a:extLst>
                <a:ext uri="{FF2B5EF4-FFF2-40B4-BE49-F238E27FC236}">
                  <a16:creationId xmlns:a16="http://schemas.microsoft.com/office/drawing/2014/main" id="{D8D9AD74-85E8-23F6-C8A3-E1A72AC97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204" y="4989576"/>
              <a:ext cx="621792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72" name="object 65">
              <a:extLst>
                <a:ext uri="{FF2B5EF4-FFF2-40B4-BE49-F238E27FC236}">
                  <a16:creationId xmlns:a16="http://schemas.microsoft.com/office/drawing/2014/main" id="{C0B8A3AB-A5CF-FBDC-E871-6EFA3BB72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60" y="4940808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73" name="object 66">
              <a:extLst>
                <a:ext uri="{FF2B5EF4-FFF2-40B4-BE49-F238E27FC236}">
                  <a16:creationId xmlns:a16="http://schemas.microsoft.com/office/drawing/2014/main" id="{C1B65E6B-4C78-BA3E-59CC-5312299F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400" y="50038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20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74" name="object 67">
              <a:extLst>
                <a:ext uri="{FF2B5EF4-FFF2-40B4-BE49-F238E27FC236}">
                  <a16:creationId xmlns:a16="http://schemas.microsoft.com/office/drawing/2014/main" id="{305F11A1-F67E-D7BB-66C1-61F4F189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400" y="50038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68" name="object 68">
            <a:extLst>
              <a:ext uri="{FF2B5EF4-FFF2-40B4-BE49-F238E27FC236}">
                <a16:creationId xmlns:a16="http://schemas.microsoft.com/office/drawing/2014/main" id="{DD0002B0-9480-B6D3-C843-3A9EAB43F488}"/>
              </a:ext>
            </a:extLst>
          </p:cNvPr>
          <p:cNvSpPr txBox="1"/>
          <p:nvPr/>
        </p:nvSpPr>
        <p:spPr>
          <a:xfrm>
            <a:off x="4873625" y="5035550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6335" name="object 69">
            <a:extLst>
              <a:ext uri="{FF2B5EF4-FFF2-40B4-BE49-F238E27FC236}">
                <a16:creationId xmlns:a16="http://schemas.microsoft.com/office/drawing/2014/main" id="{E4065DF4-A60E-FB08-728A-87A069F77B89}"/>
              </a:ext>
            </a:extLst>
          </p:cNvPr>
          <p:cNvGrpSpPr>
            <a:grpSpLocks/>
          </p:cNvGrpSpPr>
          <p:nvPr/>
        </p:nvGrpSpPr>
        <p:grpSpPr bwMode="auto">
          <a:xfrm>
            <a:off x="5843588" y="4924425"/>
            <a:ext cx="762000" cy="674688"/>
            <a:chOff x="4319015" y="4924044"/>
            <a:chExt cx="762000" cy="675640"/>
          </a:xfrm>
        </p:grpSpPr>
        <p:pic>
          <p:nvPicPr>
            <p:cNvPr id="56367" name="object 70">
              <a:extLst>
                <a:ext uri="{FF2B5EF4-FFF2-40B4-BE49-F238E27FC236}">
                  <a16:creationId xmlns:a16="http://schemas.microsoft.com/office/drawing/2014/main" id="{71F87CA9-DD3A-124F-02FB-5C5504DB2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9015" y="4924044"/>
              <a:ext cx="734567" cy="675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object 71">
              <a:extLst>
                <a:ext uri="{FF2B5EF4-FFF2-40B4-BE49-F238E27FC236}">
                  <a16:creationId xmlns:a16="http://schemas.microsoft.com/office/drawing/2014/main" id="{ABC498F8-0B99-8A1F-D246-2E05820EE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639" y="4992624"/>
              <a:ext cx="722376" cy="460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69" name="object 72">
              <a:extLst>
                <a:ext uri="{FF2B5EF4-FFF2-40B4-BE49-F238E27FC236}">
                  <a16:creationId xmlns:a16="http://schemas.microsoft.com/office/drawing/2014/main" id="{3FE9D9E8-784C-D927-5920-0509294A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100" y="4938776"/>
              <a:ext cx="644525" cy="586105"/>
            </a:xfrm>
            <a:custGeom>
              <a:avLst/>
              <a:gdLst>
                <a:gd name="T0" fmla="*/ 322199 w 644525"/>
                <a:gd name="T1" fmla="*/ 0 h 586104"/>
                <a:gd name="T2" fmla="*/ 274590 w 644525"/>
                <a:gd name="T3" fmla="*/ 3145 h 586104"/>
                <a:gd name="T4" fmla="*/ 229150 w 644525"/>
                <a:gd name="T5" fmla="*/ 12348 h 586104"/>
                <a:gd name="T6" fmla="*/ 186376 w 644525"/>
                <a:gd name="T7" fmla="*/ 27155 h 586104"/>
                <a:gd name="T8" fmla="*/ 146766 w 644525"/>
                <a:gd name="T9" fmla="*/ 47111 h 586104"/>
                <a:gd name="T10" fmla="*/ 110763 w 644525"/>
                <a:gd name="T11" fmla="*/ 71815 h 586104"/>
                <a:gd name="T12" fmla="*/ 79000 w 644525"/>
                <a:gd name="T13" fmla="*/ 100700 h 586104"/>
                <a:gd name="T14" fmla="*/ 51893 w 644525"/>
                <a:gd name="T15" fmla="*/ 133371 h 586104"/>
                <a:gd name="T16" fmla="*/ 29940 w 644525"/>
                <a:gd name="T17" fmla="*/ 169375 h 586104"/>
                <a:gd name="T18" fmla="*/ 13640 w 644525"/>
                <a:gd name="T19" fmla="*/ 208259 h 586104"/>
                <a:gd name="T20" fmla="*/ 3493 w 644525"/>
                <a:gd name="T21" fmla="*/ 249572 h 586104"/>
                <a:gd name="T22" fmla="*/ 0 w 644525"/>
                <a:gd name="T23" fmla="*/ 292862 h 586104"/>
                <a:gd name="T24" fmla="*/ 3493 w 644525"/>
                <a:gd name="T25" fmla="*/ 336123 h 586104"/>
                <a:gd name="T26" fmla="*/ 13643 w 644525"/>
                <a:gd name="T27" fmla="*/ 377419 h 586104"/>
                <a:gd name="T28" fmla="*/ 29949 w 644525"/>
                <a:gd name="T29" fmla="*/ 416294 h 586104"/>
                <a:gd name="T30" fmla="*/ 51912 w 644525"/>
                <a:gd name="T31" fmla="*/ 452297 h 586104"/>
                <a:gd name="T32" fmla="*/ 79036 w 644525"/>
                <a:gd name="T33" fmla="*/ 484972 h 586104"/>
                <a:gd name="T34" fmla="*/ 110820 w 644525"/>
                <a:gd name="T35" fmla="*/ 513866 h 586104"/>
                <a:gd name="T36" fmla="*/ 146766 w 644525"/>
                <a:gd name="T37" fmla="*/ 538524 h 586104"/>
                <a:gd name="T38" fmla="*/ 186376 w 644525"/>
                <a:gd name="T39" fmla="*/ 558493 h 586104"/>
                <a:gd name="T40" fmla="*/ 229150 w 644525"/>
                <a:gd name="T41" fmla="*/ 573319 h 586104"/>
                <a:gd name="T42" fmla="*/ 274590 w 644525"/>
                <a:gd name="T43" fmla="*/ 582547 h 586104"/>
                <a:gd name="T44" fmla="*/ 322199 w 644525"/>
                <a:gd name="T45" fmla="*/ 585725 h 586104"/>
                <a:gd name="T46" fmla="*/ 369809 w 644525"/>
                <a:gd name="T47" fmla="*/ 582547 h 586104"/>
                <a:gd name="T48" fmla="*/ 415258 w 644525"/>
                <a:gd name="T49" fmla="*/ 573319 h 586104"/>
                <a:gd name="T50" fmla="*/ 458045 w 644525"/>
                <a:gd name="T51" fmla="*/ 558493 h 586104"/>
                <a:gd name="T52" fmla="*/ 497669 w 644525"/>
                <a:gd name="T53" fmla="*/ 538524 h 586104"/>
                <a:gd name="T54" fmla="*/ 533632 w 644525"/>
                <a:gd name="T55" fmla="*/ 513866 h 586104"/>
                <a:gd name="T56" fmla="*/ 565433 w 644525"/>
                <a:gd name="T57" fmla="*/ 484972 h 586104"/>
                <a:gd name="T58" fmla="*/ 592573 w 644525"/>
                <a:gd name="T59" fmla="*/ 452297 h 586104"/>
                <a:gd name="T60" fmla="*/ 614552 w 644525"/>
                <a:gd name="T61" fmla="*/ 416294 h 586104"/>
                <a:gd name="T62" fmla="*/ 630870 w 644525"/>
                <a:gd name="T63" fmla="*/ 377419 h 586104"/>
                <a:gd name="T64" fmla="*/ 641028 w 644525"/>
                <a:gd name="T65" fmla="*/ 336123 h 586104"/>
                <a:gd name="T66" fmla="*/ 644525 w 644525"/>
                <a:gd name="T67" fmla="*/ 292862 h 586104"/>
                <a:gd name="T68" fmla="*/ 641027 w 644525"/>
                <a:gd name="T69" fmla="*/ 249569 h 586104"/>
                <a:gd name="T70" fmla="*/ 630866 w 644525"/>
                <a:gd name="T71" fmla="*/ 208249 h 586104"/>
                <a:gd name="T72" fmla="*/ 614540 w 644525"/>
                <a:gd name="T73" fmla="*/ 169354 h 586104"/>
                <a:gd name="T74" fmla="*/ 592547 w 644525"/>
                <a:gd name="T75" fmla="*/ 133339 h 586104"/>
                <a:gd name="T76" fmla="*/ 565386 w 644525"/>
                <a:gd name="T77" fmla="*/ 100657 h 586104"/>
                <a:gd name="T78" fmla="*/ 533557 w 644525"/>
                <a:gd name="T79" fmla="*/ 71764 h 586104"/>
                <a:gd name="T80" fmla="*/ 497669 w 644525"/>
                <a:gd name="T81" fmla="*/ 47168 h 586104"/>
                <a:gd name="T82" fmla="*/ 458045 w 644525"/>
                <a:gd name="T83" fmla="*/ 27210 h 586104"/>
                <a:gd name="T84" fmla="*/ 415258 w 644525"/>
                <a:gd name="T85" fmla="*/ 12395 h 586104"/>
                <a:gd name="T86" fmla="*/ 369809 w 644525"/>
                <a:gd name="T87" fmla="*/ 3174 h 586104"/>
                <a:gd name="T88" fmla="*/ 322199 w 644525"/>
                <a:gd name="T89" fmla="*/ 0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4525" h="586104">
                  <a:moveTo>
                    <a:pt x="322199" y="0"/>
                  </a:moveTo>
                  <a:lnTo>
                    <a:pt x="274590" y="3145"/>
                  </a:lnTo>
                  <a:lnTo>
                    <a:pt x="229150" y="12348"/>
                  </a:lnTo>
                  <a:lnTo>
                    <a:pt x="186376" y="27155"/>
                  </a:lnTo>
                  <a:lnTo>
                    <a:pt x="146766" y="47111"/>
                  </a:lnTo>
                  <a:lnTo>
                    <a:pt x="110763" y="71815"/>
                  </a:lnTo>
                  <a:lnTo>
                    <a:pt x="79000" y="100700"/>
                  </a:lnTo>
                  <a:lnTo>
                    <a:pt x="51893" y="133371"/>
                  </a:lnTo>
                  <a:lnTo>
                    <a:pt x="29940" y="169375"/>
                  </a:lnTo>
                  <a:lnTo>
                    <a:pt x="13640" y="208259"/>
                  </a:lnTo>
                  <a:lnTo>
                    <a:pt x="3493" y="249572"/>
                  </a:lnTo>
                  <a:lnTo>
                    <a:pt x="0" y="292862"/>
                  </a:lnTo>
                  <a:lnTo>
                    <a:pt x="3493" y="336122"/>
                  </a:lnTo>
                  <a:lnTo>
                    <a:pt x="13643" y="377418"/>
                  </a:lnTo>
                  <a:lnTo>
                    <a:pt x="29949" y="416293"/>
                  </a:lnTo>
                  <a:lnTo>
                    <a:pt x="51912" y="452296"/>
                  </a:lnTo>
                  <a:lnTo>
                    <a:pt x="79036" y="484971"/>
                  </a:lnTo>
                  <a:lnTo>
                    <a:pt x="110820" y="513865"/>
                  </a:lnTo>
                  <a:lnTo>
                    <a:pt x="146766" y="538523"/>
                  </a:lnTo>
                  <a:lnTo>
                    <a:pt x="186376" y="558492"/>
                  </a:lnTo>
                  <a:lnTo>
                    <a:pt x="229150" y="573318"/>
                  </a:lnTo>
                  <a:lnTo>
                    <a:pt x="274590" y="582546"/>
                  </a:lnTo>
                  <a:lnTo>
                    <a:pt x="322199" y="585724"/>
                  </a:lnTo>
                  <a:lnTo>
                    <a:pt x="369809" y="582546"/>
                  </a:lnTo>
                  <a:lnTo>
                    <a:pt x="415258" y="573318"/>
                  </a:lnTo>
                  <a:lnTo>
                    <a:pt x="458045" y="558492"/>
                  </a:lnTo>
                  <a:lnTo>
                    <a:pt x="497669" y="538523"/>
                  </a:lnTo>
                  <a:lnTo>
                    <a:pt x="533632" y="513865"/>
                  </a:lnTo>
                  <a:lnTo>
                    <a:pt x="565433" y="484971"/>
                  </a:lnTo>
                  <a:lnTo>
                    <a:pt x="592573" y="452296"/>
                  </a:lnTo>
                  <a:lnTo>
                    <a:pt x="614552" y="416293"/>
                  </a:lnTo>
                  <a:lnTo>
                    <a:pt x="630870" y="377418"/>
                  </a:lnTo>
                  <a:lnTo>
                    <a:pt x="641028" y="336122"/>
                  </a:lnTo>
                  <a:lnTo>
                    <a:pt x="644525" y="292862"/>
                  </a:lnTo>
                  <a:lnTo>
                    <a:pt x="641027" y="249569"/>
                  </a:lnTo>
                  <a:lnTo>
                    <a:pt x="630866" y="208249"/>
                  </a:lnTo>
                  <a:lnTo>
                    <a:pt x="614540" y="169354"/>
                  </a:lnTo>
                  <a:lnTo>
                    <a:pt x="592547" y="133339"/>
                  </a:lnTo>
                  <a:lnTo>
                    <a:pt x="565386" y="100657"/>
                  </a:lnTo>
                  <a:lnTo>
                    <a:pt x="533557" y="71764"/>
                  </a:lnTo>
                  <a:lnTo>
                    <a:pt x="497669" y="47168"/>
                  </a:lnTo>
                  <a:lnTo>
                    <a:pt x="458045" y="27210"/>
                  </a:lnTo>
                  <a:lnTo>
                    <a:pt x="415258" y="12395"/>
                  </a:lnTo>
                  <a:lnTo>
                    <a:pt x="369809" y="3174"/>
                  </a:lnTo>
                  <a:lnTo>
                    <a:pt x="32219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70" name="object 73">
              <a:extLst>
                <a:ext uri="{FF2B5EF4-FFF2-40B4-BE49-F238E27FC236}">
                  <a16:creationId xmlns:a16="http://schemas.microsoft.com/office/drawing/2014/main" id="{492A6E33-5E04-3569-7942-897A01A3E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100" y="4938776"/>
              <a:ext cx="644525" cy="586105"/>
            </a:xfrm>
            <a:custGeom>
              <a:avLst/>
              <a:gdLst>
                <a:gd name="T0" fmla="*/ 0 w 644525"/>
                <a:gd name="T1" fmla="*/ 292862 h 586104"/>
                <a:gd name="T2" fmla="*/ 3493 w 644525"/>
                <a:gd name="T3" fmla="*/ 249569 h 586104"/>
                <a:gd name="T4" fmla="*/ 13643 w 644525"/>
                <a:gd name="T5" fmla="*/ 208249 h 586104"/>
                <a:gd name="T6" fmla="*/ 29949 w 644525"/>
                <a:gd name="T7" fmla="*/ 169354 h 586104"/>
                <a:gd name="T8" fmla="*/ 51912 w 644525"/>
                <a:gd name="T9" fmla="*/ 133339 h 586104"/>
                <a:gd name="T10" fmla="*/ 79036 w 644525"/>
                <a:gd name="T11" fmla="*/ 100657 h 586104"/>
                <a:gd name="T12" fmla="*/ 110820 w 644525"/>
                <a:gd name="T13" fmla="*/ 71764 h 586104"/>
                <a:gd name="T14" fmla="*/ 146766 w 644525"/>
                <a:gd name="T15" fmla="*/ 47111 h 586104"/>
                <a:gd name="T16" fmla="*/ 186376 w 644525"/>
                <a:gd name="T17" fmla="*/ 27155 h 586104"/>
                <a:gd name="T18" fmla="*/ 229150 w 644525"/>
                <a:gd name="T19" fmla="*/ 12348 h 586104"/>
                <a:gd name="T20" fmla="*/ 274590 w 644525"/>
                <a:gd name="T21" fmla="*/ 3145 h 586104"/>
                <a:gd name="T22" fmla="*/ 322199 w 644525"/>
                <a:gd name="T23" fmla="*/ 0 h 586104"/>
                <a:gd name="T24" fmla="*/ 369809 w 644525"/>
                <a:gd name="T25" fmla="*/ 3174 h 586104"/>
                <a:gd name="T26" fmla="*/ 415258 w 644525"/>
                <a:gd name="T27" fmla="*/ 12395 h 586104"/>
                <a:gd name="T28" fmla="*/ 458045 w 644525"/>
                <a:gd name="T29" fmla="*/ 27210 h 586104"/>
                <a:gd name="T30" fmla="*/ 497669 w 644525"/>
                <a:gd name="T31" fmla="*/ 47168 h 586104"/>
                <a:gd name="T32" fmla="*/ 533632 w 644525"/>
                <a:gd name="T33" fmla="*/ 71815 h 586104"/>
                <a:gd name="T34" fmla="*/ 565433 w 644525"/>
                <a:gd name="T35" fmla="*/ 100700 h 586104"/>
                <a:gd name="T36" fmla="*/ 592573 w 644525"/>
                <a:gd name="T37" fmla="*/ 133371 h 586104"/>
                <a:gd name="T38" fmla="*/ 614552 w 644525"/>
                <a:gd name="T39" fmla="*/ 169375 h 586104"/>
                <a:gd name="T40" fmla="*/ 630870 w 644525"/>
                <a:gd name="T41" fmla="*/ 208259 h 586104"/>
                <a:gd name="T42" fmla="*/ 641028 w 644525"/>
                <a:gd name="T43" fmla="*/ 249572 h 586104"/>
                <a:gd name="T44" fmla="*/ 644525 w 644525"/>
                <a:gd name="T45" fmla="*/ 292862 h 586104"/>
                <a:gd name="T46" fmla="*/ 641028 w 644525"/>
                <a:gd name="T47" fmla="*/ 336123 h 586104"/>
                <a:gd name="T48" fmla="*/ 630870 w 644525"/>
                <a:gd name="T49" fmla="*/ 377419 h 586104"/>
                <a:gd name="T50" fmla="*/ 614552 w 644525"/>
                <a:gd name="T51" fmla="*/ 416294 h 586104"/>
                <a:gd name="T52" fmla="*/ 592573 w 644525"/>
                <a:gd name="T53" fmla="*/ 452297 h 586104"/>
                <a:gd name="T54" fmla="*/ 565433 w 644525"/>
                <a:gd name="T55" fmla="*/ 484972 h 586104"/>
                <a:gd name="T56" fmla="*/ 533632 w 644525"/>
                <a:gd name="T57" fmla="*/ 513866 h 586104"/>
                <a:gd name="T58" fmla="*/ 497669 w 644525"/>
                <a:gd name="T59" fmla="*/ 538524 h 586104"/>
                <a:gd name="T60" fmla="*/ 458045 w 644525"/>
                <a:gd name="T61" fmla="*/ 558493 h 586104"/>
                <a:gd name="T62" fmla="*/ 415258 w 644525"/>
                <a:gd name="T63" fmla="*/ 573319 h 586104"/>
                <a:gd name="T64" fmla="*/ 369809 w 644525"/>
                <a:gd name="T65" fmla="*/ 582547 h 586104"/>
                <a:gd name="T66" fmla="*/ 322199 w 644525"/>
                <a:gd name="T67" fmla="*/ 585725 h 586104"/>
                <a:gd name="T68" fmla="*/ 274590 w 644525"/>
                <a:gd name="T69" fmla="*/ 582547 h 586104"/>
                <a:gd name="T70" fmla="*/ 229150 w 644525"/>
                <a:gd name="T71" fmla="*/ 573319 h 586104"/>
                <a:gd name="T72" fmla="*/ 186376 w 644525"/>
                <a:gd name="T73" fmla="*/ 558493 h 586104"/>
                <a:gd name="T74" fmla="*/ 146766 w 644525"/>
                <a:gd name="T75" fmla="*/ 538524 h 586104"/>
                <a:gd name="T76" fmla="*/ 110820 w 644525"/>
                <a:gd name="T77" fmla="*/ 513866 h 586104"/>
                <a:gd name="T78" fmla="*/ 79036 w 644525"/>
                <a:gd name="T79" fmla="*/ 484972 h 586104"/>
                <a:gd name="T80" fmla="*/ 51912 w 644525"/>
                <a:gd name="T81" fmla="*/ 452297 h 586104"/>
                <a:gd name="T82" fmla="*/ 29949 w 644525"/>
                <a:gd name="T83" fmla="*/ 416294 h 586104"/>
                <a:gd name="T84" fmla="*/ 13643 w 644525"/>
                <a:gd name="T85" fmla="*/ 377419 h 586104"/>
                <a:gd name="T86" fmla="*/ 3493 w 644525"/>
                <a:gd name="T87" fmla="*/ 336123 h 586104"/>
                <a:gd name="T88" fmla="*/ 0 w 644525"/>
                <a:gd name="T89" fmla="*/ 292862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4525" h="586104">
                  <a:moveTo>
                    <a:pt x="0" y="292862"/>
                  </a:moveTo>
                  <a:lnTo>
                    <a:pt x="3493" y="249569"/>
                  </a:lnTo>
                  <a:lnTo>
                    <a:pt x="13643" y="208249"/>
                  </a:lnTo>
                  <a:lnTo>
                    <a:pt x="29949" y="169354"/>
                  </a:lnTo>
                  <a:lnTo>
                    <a:pt x="51912" y="133339"/>
                  </a:lnTo>
                  <a:lnTo>
                    <a:pt x="79036" y="100657"/>
                  </a:lnTo>
                  <a:lnTo>
                    <a:pt x="110820" y="71764"/>
                  </a:lnTo>
                  <a:lnTo>
                    <a:pt x="146766" y="47111"/>
                  </a:lnTo>
                  <a:lnTo>
                    <a:pt x="186376" y="27155"/>
                  </a:lnTo>
                  <a:lnTo>
                    <a:pt x="229150" y="12348"/>
                  </a:lnTo>
                  <a:lnTo>
                    <a:pt x="274590" y="3145"/>
                  </a:lnTo>
                  <a:lnTo>
                    <a:pt x="322199" y="0"/>
                  </a:lnTo>
                  <a:lnTo>
                    <a:pt x="369809" y="3174"/>
                  </a:lnTo>
                  <a:lnTo>
                    <a:pt x="415258" y="12395"/>
                  </a:lnTo>
                  <a:lnTo>
                    <a:pt x="458045" y="27210"/>
                  </a:lnTo>
                  <a:lnTo>
                    <a:pt x="497669" y="47168"/>
                  </a:lnTo>
                  <a:lnTo>
                    <a:pt x="533632" y="71815"/>
                  </a:lnTo>
                  <a:lnTo>
                    <a:pt x="565433" y="100700"/>
                  </a:lnTo>
                  <a:lnTo>
                    <a:pt x="592573" y="133371"/>
                  </a:lnTo>
                  <a:lnTo>
                    <a:pt x="614552" y="169375"/>
                  </a:lnTo>
                  <a:lnTo>
                    <a:pt x="630870" y="208259"/>
                  </a:lnTo>
                  <a:lnTo>
                    <a:pt x="641028" y="249572"/>
                  </a:lnTo>
                  <a:lnTo>
                    <a:pt x="644525" y="292862"/>
                  </a:lnTo>
                  <a:lnTo>
                    <a:pt x="641028" y="336122"/>
                  </a:lnTo>
                  <a:lnTo>
                    <a:pt x="630870" y="377418"/>
                  </a:lnTo>
                  <a:lnTo>
                    <a:pt x="614552" y="416293"/>
                  </a:lnTo>
                  <a:lnTo>
                    <a:pt x="592573" y="452296"/>
                  </a:lnTo>
                  <a:lnTo>
                    <a:pt x="565433" y="484971"/>
                  </a:lnTo>
                  <a:lnTo>
                    <a:pt x="533632" y="513865"/>
                  </a:lnTo>
                  <a:lnTo>
                    <a:pt x="497669" y="538523"/>
                  </a:lnTo>
                  <a:lnTo>
                    <a:pt x="458045" y="558492"/>
                  </a:lnTo>
                  <a:lnTo>
                    <a:pt x="415258" y="573318"/>
                  </a:lnTo>
                  <a:lnTo>
                    <a:pt x="369809" y="582546"/>
                  </a:lnTo>
                  <a:lnTo>
                    <a:pt x="322199" y="585724"/>
                  </a:lnTo>
                  <a:lnTo>
                    <a:pt x="274590" y="582546"/>
                  </a:lnTo>
                  <a:lnTo>
                    <a:pt x="229150" y="573318"/>
                  </a:lnTo>
                  <a:lnTo>
                    <a:pt x="186376" y="558492"/>
                  </a:lnTo>
                  <a:lnTo>
                    <a:pt x="146766" y="538523"/>
                  </a:lnTo>
                  <a:lnTo>
                    <a:pt x="110820" y="513865"/>
                  </a:lnTo>
                  <a:lnTo>
                    <a:pt x="79036" y="484971"/>
                  </a:lnTo>
                  <a:lnTo>
                    <a:pt x="51912" y="452296"/>
                  </a:lnTo>
                  <a:lnTo>
                    <a:pt x="29949" y="416293"/>
                  </a:lnTo>
                  <a:lnTo>
                    <a:pt x="13643" y="377418"/>
                  </a:lnTo>
                  <a:lnTo>
                    <a:pt x="3493" y="336122"/>
                  </a:lnTo>
                  <a:lnTo>
                    <a:pt x="0" y="292862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74" name="object 74">
            <a:extLst>
              <a:ext uri="{FF2B5EF4-FFF2-40B4-BE49-F238E27FC236}">
                <a16:creationId xmlns:a16="http://schemas.microsoft.com/office/drawing/2014/main" id="{0FDA2531-015D-8F37-4278-6B51310F0E78}"/>
              </a:ext>
            </a:extLst>
          </p:cNvPr>
          <p:cNvSpPr txBox="1"/>
          <p:nvPr/>
        </p:nvSpPr>
        <p:spPr>
          <a:xfrm>
            <a:off x="6062663" y="5051425"/>
            <a:ext cx="296862" cy="3317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b="1" spc="-5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337" name="object 75">
            <a:extLst>
              <a:ext uri="{FF2B5EF4-FFF2-40B4-BE49-F238E27FC236}">
                <a16:creationId xmlns:a16="http://schemas.microsoft.com/office/drawing/2014/main" id="{DDE4AF54-B569-6D46-D3E3-45055604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1624014"/>
            <a:ext cx="86868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2600" b="1">
                <a:latin typeface="Cambria" panose="02040503050406030204" pitchFamily="18" charset="0"/>
              </a:rPr>
              <a:t>Case 1</a:t>
            </a:r>
            <a:r>
              <a:rPr lang="en-US" altLang="en-US" sz="2600">
                <a:latin typeface="Cambria" panose="02040503050406030204" pitchFamily="18" charset="0"/>
              </a:rPr>
              <a:t>: removing a node with 2 empty subtrees</a:t>
            </a:r>
          </a:p>
          <a:p>
            <a:r>
              <a:rPr lang="en-US" altLang="en-US" sz="2600" b="1">
                <a:latin typeface="Cambria" panose="02040503050406030204" pitchFamily="18" charset="0"/>
              </a:rPr>
              <a:t>Action</a:t>
            </a:r>
            <a:r>
              <a:rPr lang="en-US" altLang="en-US" sz="2600">
                <a:latin typeface="Cambria" panose="02040503050406030204" pitchFamily="18" charset="0"/>
              </a:rPr>
              <a:t>: replace the link in the parent with	null and delete the  node</a:t>
            </a:r>
          </a:p>
          <a:p>
            <a:pPr>
              <a:lnSpc>
                <a:spcPts val="3313"/>
              </a:lnSpc>
            </a:pPr>
            <a:r>
              <a:rPr lang="en-US" altLang="en-US" sz="2800" b="1">
                <a:latin typeface="Cambria" panose="02040503050406030204" pitchFamily="18" charset="0"/>
              </a:rPr>
              <a:t>Removing	4</a:t>
            </a:r>
            <a:endParaRPr lang="en-US" altLang="en-US" sz="2800">
              <a:latin typeface="Cambria" panose="02040503050406030204" pitchFamily="18" charset="0"/>
            </a:endParaRPr>
          </a:p>
          <a:p>
            <a:pPr>
              <a:lnSpc>
                <a:spcPts val="2363"/>
              </a:lnSpc>
              <a:spcBef>
                <a:spcPts val="1038"/>
              </a:spcBef>
            </a:pPr>
            <a:r>
              <a:rPr lang="en-US" altLang="en-US">
                <a:latin typeface="Cambria" panose="02040503050406030204" pitchFamily="18" charset="0"/>
              </a:rPr>
              <a:t>Parent</a:t>
            </a:r>
          </a:p>
          <a:p>
            <a:pPr>
              <a:lnSpc>
                <a:spcPts val="2838"/>
              </a:lnSpc>
            </a:pPr>
            <a:r>
              <a:rPr lang="en-US" altLang="en-US" sz="2800" b="1">
                <a:latin typeface="Cambria" panose="02040503050406030204" pitchFamily="18" charset="0"/>
              </a:rPr>
              <a:t>7	7</a:t>
            </a:r>
            <a:endParaRPr lang="en-US" altLang="en-US" sz="2800">
              <a:latin typeface="Cambria" panose="02040503050406030204" pitchFamily="18" charset="0"/>
            </a:endParaRPr>
          </a:p>
        </p:txBody>
      </p:sp>
      <p:grpSp>
        <p:nvGrpSpPr>
          <p:cNvPr id="56338" name="object 76">
            <a:extLst>
              <a:ext uri="{FF2B5EF4-FFF2-40B4-BE49-F238E27FC236}">
                <a16:creationId xmlns:a16="http://schemas.microsoft.com/office/drawing/2014/main" id="{FC40DD74-B59E-837F-1AB0-E354237DE2FC}"/>
              </a:ext>
            </a:extLst>
          </p:cNvPr>
          <p:cNvGrpSpPr>
            <a:grpSpLocks/>
          </p:cNvGrpSpPr>
          <p:nvPr/>
        </p:nvGrpSpPr>
        <p:grpSpPr bwMode="auto">
          <a:xfrm>
            <a:off x="6994525" y="4191000"/>
            <a:ext cx="795338" cy="673100"/>
            <a:chOff x="5471159" y="4191000"/>
            <a:chExt cx="794385" cy="672465"/>
          </a:xfrm>
        </p:grpSpPr>
        <p:pic>
          <p:nvPicPr>
            <p:cNvPr id="56363" name="object 77">
              <a:extLst>
                <a:ext uri="{FF2B5EF4-FFF2-40B4-BE49-F238E27FC236}">
                  <a16:creationId xmlns:a16="http://schemas.microsoft.com/office/drawing/2014/main" id="{26D75C13-1C97-8250-E3E8-FBC558BFA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403" y="4239767"/>
              <a:ext cx="621791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object 78">
              <a:extLst>
                <a:ext uri="{FF2B5EF4-FFF2-40B4-BE49-F238E27FC236}">
                  <a16:creationId xmlns:a16="http://schemas.microsoft.com/office/drawing/2014/main" id="{DD13BFF0-E982-19C1-AC51-F8AE4E821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159" y="4191000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65" name="object 79">
              <a:extLst>
                <a:ext uri="{FF2B5EF4-FFF2-40B4-BE49-F238E27FC236}">
                  <a16:creationId xmlns:a16="http://schemas.microsoft.com/office/drawing/2014/main" id="{70966EEF-7F75-AC0B-87C4-E62AF7346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599" y="42545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20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66" name="object 80">
              <a:extLst>
                <a:ext uri="{FF2B5EF4-FFF2-40B4-BE49-F238E27FC236}">
                  <a16:creationId xmlns:a16="http://schemas.microsoft.com/office/drawing/2014/main" id="{BCD9538B-292C-094F-DFF1-5FFC85BDA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599" y="42545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81" name="object 81">
            <a:extLst>
              <a:ext uri="{FF2B5EF4-FFF2-40B4-BE49-F238E27FC236}">
                <a16:creationId xmlns:a16="http://schemas.microsoft.com/office/drawing/2014/main" id="{881FE423-C80F-FE45-7255-310DE1A386BD}"/>
              </a:ext>
            </a:extLst>
          </p:cNvPr>
          <p:cNvSpPr txBox="1"/>
          <p:nvPr/>
        </p:nvSpPr>
        <p:spPr>
          <a:xfrm>
            <a:off x="7235825" y="4286250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6340" name="object 82">
            <a:extLst>
              <a:ext uri="{FF2B5EF4-FFF2-40B4-BE49-F238E27FC236}">
                <a16:creationId xmlns:a16="http://schemas.microsoft.com/office/drawing/2014/main" id="{86E7553F-BC3B-8178-1AED-146168965332}"/>
              </a:ext>
            </a:extLst>
          </p:cNvPr>
          <p:cNvGrpSpPr>
            <a:grpSpLocks/>
          </p:cNvGrpSpPr>
          <p:nvPr/>
        </p:nvGrpSpPr>
        <p:grpSpPr bwMode="auto">
          <a:xfrm>
            <a:off x="7527925" y="4167189"/>
            <a:ext cx="2128838" cy="1470025"/>
            <a:chOff x="6004559" y="4166615"/>
            <a:chExt cx="2127885" cy="1470660"/>
          </a:xfrm>
        </p:grpSpPr>
        <p:pic>
          <p:nvPicPr>
            <p:cNvPr id="56355" name="object 83">
              <a:extLst>
                <a:ext uri="{FF2B5EF4-FFF2-40B4-BE49-F238E27FC236}">
                  <a16:creationId xmlns:a16="http://schemas.microsoft.com/office/drawing/2014/main" id="{1D166746-586F-4638-6DC8-09FAF802B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803" y="5013959"/>
              <a:ext cx="621792" cy="62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object 84">
              <a:extLst>
                <a:ext uri="{FF2B5EF4-FFF2-40B4-BE49-F238E27FC236}">
                  <a16:creationId xmlns:a16="http://schemas.microsoft.com/office/drawing/2014/main" id="{5867729A-9D70-467B-8FED-D7DBFB355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4559" y="4966715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7" name="object 85">
              <a:extLst>
                <a:ext uri="{FF2B5EF4-FFF2-40B4-BE49-F238E27FC236}">
                  <a16:creationId xmlns:a16="http://schemas.microsoft.com/office/drawing/2014/main" id="{503B7B27-2A7D-6ADA-32D6-6E5928D2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999" y="502919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20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20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58" name="object 86">
              <a:extLst>
                <a:ext uri="{FF2B5EF4-FFF2-40B4-BE49-F238E27FC236}">
                  <a16:creationId xmlns:a16="http://schemas.microsoft.com/office/drawing/2014/main" id="{44248DD1-3127-0ECC-EA1E-889E9EBFA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5999" y="502919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6359" name="object 87">
              <a:extLst>
                <a:ext uri="{FF2B5EF4-FFF2-40B4-BE49-F238E27FC236}">
                  <a16:creationId xmlns:a16="http://schemas.microsoft.com/office/drawing/2014/main" id="{B360EB3C-EF47-5338-C6B4-A8A2078A8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303" y="4213859"/>
              <a:ext cx="621792" cy="62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object 88">
              <a:extLst>
                <a:ext uri="{FF2B5EF4-FFF2-40B4-BE49-F238E27FC236}">
                  <a16:creationId xmlns:a16="http://schemas.microsoft.com/office/drawing/2014/main" id="{7277A6D1-6506-1022-8B6E-7C58C636D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059" y="4166615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61" name="object 89">
              <a:extLst>
                <a:ext uri="{FF2B5EF4-FFF2-40B4-BE49-F238E27FC236}">
                  <a16:creationId xmlns:a16="http://schemas.microsoft.com/office/drawing/2014/main" id="{7B94C501-C276-468B-A567-C2489A540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499" y="422909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79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20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20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62" name="object 90">
              <a:extLst>
                <a:ext uri="{FF2B5EF4-FFF2-40B4-BE49-F238E27FC236}">
                  <a16:creationId xmlns:a16="http://schemas.microsoft.com/office/drawing/2014/main" id="{2F013C9E-376F-0F04-74EB-F80B6D213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499" y="422909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20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79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91" name="object 91">
            <a:extLst>
              <a:ext uri="{FF2B5EF4-FFF2-40B4-BE49-F238E27FC236}">
                <a16:creationId xmlns:a16="http://schemas.microsoft.com/office/drawing/2014/main" id="{6F3CD8B6-4AB3-3CF6-AB39-2151C2737D12}"/>
              </a:ext>
            </a:extLst>
          </p:cNvPr>
          <p:cNvSpPr txBox="1"/>
          <p:nvPr/>
        </p:nvSpPr>
        <p:spPr>
          <a:xfrm>
            <a:off x="9102725" y="4260850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6342" name="object 92">
            <a:extLst>
              <a:ext uri="{FF2B5EF4-FFF2-40B4-BE49-F238E27FC236}">
                <a16:creationId xmlns:a16="http://schemas.microsoft.com/office/drawing/2014/main" id="{4090579E-A592-36F9-818F-1EB391B1120C}"/>
              </a:ext>
            </a:extLst>
          </p:cNvPr>
          <p:cNvGrpSpPr>
            <a:grpSpLocks/>
          </p:cNvGrpSpPr>
          <p:nvPr/>
        </p:nvGrpSpPr>
        <p:grpSpPr bwMode="auto">
          <a:xfrm>
            <a:off x="9620250" y="4926014"/>
            <a:ext cx="762000" cy="676275"/>
            <a:chOff x="8097011" y="4925567"/>
            <a:chExt cx="762000" cy="676910"/>
          </a:xfrm>
        </p:grpSpPr>
        <p:pic>
          <p:nvPicPr>
            <p:cNvPr id="56351" name="object 93">
              <a:extLst>
                <a:ext uri="{FF2B5EF4-FFF2-40B4-BE49-F238E27FC236}">
                  <a16:creationId xmlns:a16="http://schemas.microsoft.com/office/drawing/2014/main" id="{2B79C53E-BE68-88CD-0DB9-B6D20C9D4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011" y="4925567"/>
              <a:ext cx="736092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object 94">
              <a:extLst>
                <a:ext uri="{FF2B5EF4-FFF2-40B4-BE49-F238E27FC236}">
                  <a16:creationId xmlns:a16="http://schemas.microsoft.com/office/drawing/2014/main" id="{254FFB3F-E020-7C89-0436-91CAFAF6A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6635" y="4995671"/>
              <a:ext cx="722376" cy="4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3" name="object 95">
              <a:extLst>
                <a:ext uri="{FF2B5EF4-FFF2-40B4-BE49-F238E27FC236}">
                  <a16:creationId xmlns:a16="http://schemas.microsoft.com/office/drawing/2014/main" id="{A0F8FCF5-BC15-1D7C-0E41-5A0C95715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350" y="4940299"/>
              <a:ext cx="646430" cy="587375"/>
            </a:xfrm>
            <a:custGeom>
              <a:avLst/>
              <a:gdLst>
                <a:gd name="T0" fmla="*/ 322960 w 646429"/>
                <a:gd name="T1" fmla="*/ 0 h 587375"/>
                <a:gd name="T2" fmla="*/ 275220 w 646429"/>
                <a:gd name="T3" fmla="*/ 3183 h 587375"/>
                <a:gd name="T4" fmla="*/ 229660 w 646429"/>
                <a:gd name="T5" fmla="*/ 12431 h 587375"/>
                <a:gd name="T6" fmla="*/ 186779 w 646429"/>
                <a:gd name="T7" fmla="*/ 27290 h 587375"/>
                <a:gd name="T8" fmla="*/ 147075 w 646429"/>
                <a:gd name="T9" fmla="*/ 47306 h 587375"/>
                <a:gd name="T10" fmla="*/ 111047 w 646429"/>
                <a:gd name="T11" fmla="*/ 72027 h 587375"/>
                <a:gd name="T12" fmla="*/ 79193 w 646429"/>
                <a:gd name="T13" fmla="*/ 100999 h 587375"/>
                <a:gd name="T14" fmla="*/ 52013 w 646429"/>
                <a:gd name="T15" fmla="*/ 133768 h 587375"/>
                <a:gd name="T16" fmla="*/ 30005 w 646429"/>
                <a:gd name="T17" fmla="*/ 169881 h 587375"/>
                <a:gd name="T18" fmla="*/ 13668 w 646429"/>
                <a:gd name="T19" fmla="*/ 208885 h 587375"/>
                <a:gd name="T20" fmla="*/ 3500 w 646429"/>
                <a:gd name="T21" fmla="*/ 250326 h 587375"/>
                <a:gd name="T22" fmla="*/ 0 w 646429"/>
                <a:gd name="T23" fmla="*/ 293750 h 587375"/>
                <a:gd name="T24" fmla="*/ 3500 w 646429"/>
                <a:gd name="T25" fmla="*/ 337143 h 587375"/>
                <a:gd name="T26" fmla="*/ 13668 w 646429"/>
                <a:gd name="T27" fmla="*/ 378558 h 587375"/>
                <a:gd name="T28" fmla="*/ 30005 w 646429"/>
                <a:gd name="T29" fmla="*/ 417541 h 587375"/>
                <a:gd name="T30" fmla="*/ 52013 w 646429"/>
                <a:gd name="T31" fmla="*/ 453638 h 587375"/>
                <a:gd name="T32" fmla="*/ 79193 w 646429"/>
                <a:gd name="T33" fmla="*/ 486395 h 587375"/>
                <a:gd name="T34" fmla="*/ 111047 w 646429"/>
                <a:gd name="T35" fmla="*/ 515359 h 587375"/>
                <a:gd name="T36" fmla="*/ 147075 w 646429"/>
                <a:gd name="T37" fmla="*/ 540074 h 587375"/>
                <a:gd name="T38" fmla="*/ 186779 w 646429"/>
                <a:gd name="T39" fmla="*/ 560087 h 587375"/>
                <a:gd name="T40" fmla="*/ 229660 w 646429"/>
                <a:gd name="T41" fmla="*/ 574944 h 587375"/>
                <a:gd name="T42" fmla="*/ 275220 w 646429"/>
                <a:gd name="T43" fmla="*/ 584191 h 587375"/>
                <a:gd name="T44" fmla="*/ 322960 w 646429"/>
                <a:gd name="T45" fmla="*/ 587375 h 587375"/>
                <a:gd name="T46" fmla="*/ 370705 w 646429"/>
                <a:gd name="T47" fmla="*/ 584191 h 587375"/>
                <a:gd name="T48" fmla="*/ 416273 w 646429"/>
                <a:gd name="T49" fmla="*/ 574944 h 587375"/>
                <a:gd name="T50" fmla="*/ 459167 w 646429"/>
                <a:gd name="T51" fmla="*/ 560087 h 587375"/>
                <a:gd name="T52" fmla="*/ 498886 w 646429"/>
                <a:gd name="T53" fmla="*/ 540074 h 587375"/>
                <a:gd name="T54" fmla="*/ 534930 w 646429"/>
                <a:gd name="T55" fmla="*/ 515359 h 587375"/>
                <a:gd name="T56" fmla="*/ 566801 w 646429"/>
                <a:gd name="T57" fmla="*/ 486395 h 587375"/>
                <a:gd name="T58" fmla="*/ 593998 w 646429"/>
                <a:gd name="T59" fmla="*/ 453638 h 587375"/>
                <a:gd name="T60" fmla="*/ 616021 w 646429"/>
                <a:gd name="T61" fmla="*/ 417541 h 587375"/>
                <a:gd name="T62" fmla="*/ 632370 w 646429"/>
                <a:gd name="T63" fmla="*/ 378558 h 587375"/>
                <a:gd name="T64" fmla="*/ 642546 w 646429"/>
                <a:gd name="T65" fmla="*/ 337143 h 587375"/>
                <a:gd name="T66" fmla="*/ 646050 w 646429"/>
                <a:gd name="T67" fmla="*/ 293750 h 587375"/>
                <a:gd name="T68" fmla="*/ 642546 w 646429"/>
                <a:gd name="T69" fmla="*/ 250326 h 587375"/>
                <a:gd name="T70" fmla="*/ 632370 w 646429"/>
                <a:gd name="T71" fmla="*/ 208885 h 587375"/>
                <a:gd name="T72" fmla="*/ 616021 w 646429"/>
                <a:gd name="T73" fmla="*/ 169881 h 587375"/>
                <a:gd name="T74" fmla="*/ 593998 w 646429"/>
                <a:gd name="T75" fmla="*/ 133768 h 587375"/>
                <a:gd name="T76" fmla="*/ 566801 w 646429"/>
                <a:gd name="T77" fmla="*/ 100999 h 587375"/>
                <a:gd name="T78" fmla="*/ 534930 w 646429"/>
                <a:gd name="T79" fmla="*/ 72027 h 587375"/>
                <a:gd name="T80" fmla="*/ 498886 w 646429"/>
                <a:gd name="T81" fmla="*/ 47306 h 587375"/>
                <a:gd name="T82" fmla="*/ 459167 w 646429"/>
                <a:gd name="T83" fmla="*/ 27290 h 587375"/>
                <a:gd name="T84" fmla="*/ 416273 w 646429"/>
                <a:gd name="T85" fmla="*/ 12431 h 587375"/>
                <a:gd name="T86" fmla="*/ 370705 w 646429"/>
                <a:gd name="T87" fmla="*/ 3183 h 587375"/>
                <a:gd name="T88" fmla="*/ 322960 w 646429"/>
                <a:gd name="T89" fmla="*/ 0 h 5873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6429" h="587375">
                  <a:moveTo>
                    <a:pt x="322960" y="0"/>
                  </a:moveTo>
                  <a:lnTo>
                    <a:pt x="275220" y="3183"/>
                  </a:lnTo>
                  <a:lnTo>
                    <a:pt x="229660" y="12431"/>
                  </a:lnTo>
                  <a:lnTo>
                    <a:pt x="186779" y="27290"/>
                  </a:lnTo>
                  <a:lnTo>
                    <a:pt x="147075" y="47306"/>
                  </a:lnTo>
                  <a:lnTo>
                    <a:pt x="111047" y="72027"/>
                  </a:lnTo>
                  <a:lnTo>
                    <a:pt x="79193" y="100999"/>
                  </a:lnTo>
                  <a:lnTo>
                    <a:pt x="52013" y="133768"/>
                  </a:lnTo>
                  <a:lnTo>
                    <a:pt x="30005" y="169881"/>
                  </a:lnTo>
                  <a:lnTo>
                    <a:pt x="13668" y="208885"/>
                  </a:lnTo>
                  <a:lnTo>
                    <a:pt x="3500" y="250326"/>
                  </a:lnTo>
                  <a:lnTo>
                    <a:pt x="0" y="293750"/>
                  </a:lnTo>
                  <a:lnTo>
                    <a:pt x="3500" y="337143"/>
                  </a:lnTo>
                  <a:lnTo>
                    <a:pt x="13668" y="378558"/>
                  </a:lnTo>
                  <a:lnTo>
                    <a:pt x="30005" y="417541"/>
                  </a:lnTo>
                  <a:lnTo>
                    <a:pt x="52013" y="453638"/>
                  </a:lnTo>
                  <a:lnTo>
                    <a:pt x="79193" y="486395"/>
                  </a:lnTo>
                  <a:lnTo>
                    <a:pt x="111047" y="515359"/>
                  </a:lnTo>
                  <a:lnTo>
                    <a:pt x="147075" y="540074"/>
                  </a:lnTo>
                  <a:lnTo>
                    <a:pt x="186779" y="560087"/>
                  </a:lnTo>
                  <a:lnTo>
                    <a:pt x="229660" y="574944"/>
                  </a:lnTo>
                  <a:lnTo>
                    <a:pt x="275220" y="584191"/>
                  </a:lnTo>
                  <a:lnTo>
                    <a:pt x="322960" y="587375"/>
                  </a:lnTo>
                  <a:lnTo>
                    <a:pt x="370704" y="584191"/>
                  </a:lnTo>
                  <a:lnTo>
                    <a:pt x="416272" y="574944"/>
                  </a:lnTo>
                  <a:lnTo>
                    <a:pt x="459166" y="560087"/>
                  </a:lnTo>
                  <a:lnTo>
                    <a:pt x="498885" y="540074"/>
                  </a:lnTo>
                  <a:lnTo>
                    <a:pt x="534929" y="515359"/>
                  </a:lnTo>
                  <a:lnTo>
                    <a:pt x="566800" y="486395"/>
                  </a:lnTo>
                  <a:lnTo>
                    <a:pt x="593997" y="453638"/>
                  </a:lnTo>
                  <a:lnTo>
                    <a:pt x="616020" y="417541"/>
                  </a:lnTo>
                  <a:lnTo>
                    <a:pt x="632369" y="378558"/>
                  </a:lnTo>
                  <a:lnTo>
                    <a:pt x="642545" y="337143"/>
                  </a:lnTo>
                  <a:lnTo>
                    <a:pt x="646049" y="293750"/>
                  </a:lnTo>
                  <a:lnTo>
                    <a:pt x="642545" y="250326"/>
                  </a:lnTo>
                  <a:lnTo>
                    <a:pt x="632369" y="208885"/>
                  </a:lnTo>
                  <a:lnTo>
                    <a:pt x="616020" y="169881"/>
                  </a:lnTo>
                  <a:lnTo>
                    <a:pt x="593997" y="133768"/>
                  </a:lnTo>
                  <a:lnTo>
                    <a:pt x="566800" y="100999"/>
                  </a:lnTo>
                  <a:lnTo>
                    <a:pt x="534929" y="72027"/>
                  </a:lnTo>
                  <a:lnTo>
                    <a:pt x="498885" y="47306"/>
                  </a:lnTo>
                  <a:lnTo>
                    <a:pt x="459166" y="27290"/>
                  </a:lnTo>
                  <a:lnTo>
                    <a:pt x="416272" y="12431"/>
                  </a:lnTo>
                  <a:lnTo>
                    <a:pt x="370704" y="3183"/>
                  </a:lnTo>
                  <a:lnTo>
                    <a:pt x="32296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54" name="object 96">
              <a:extLst>
                <a:ext uri="{FF2B5EF4-FFF2-40B4-BE49-F238E27FC236}">
                  <a16:creationId xmlns:a16="http://schemas.microsoft.com/office/drawing/2014/main" id="{8478D245-63D0-7022-F6CF-065DC5CCE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350" y="4940299"/>
              <a:ext cx="646430" cy="587375"/>
            </a:xfrm>
            <a:custGeom>
              <a:avLst/>
              <a:gdLst>
                <a:gd name="T0" fmla="*/ 0 w 646429"/>
                <a:gd name="T1" fmla="*/ 293750 h 587375"/>
                <a:gd name="T2" fmla="*/ 3500 w 646429"/>
                <a:gd name="T3" fmla="*/ 250326 h 587375"/>
                <a:gd name="T4" fmla="*/ 13668 w 646429"/>
                <a:gd name="T5" fmla="*/ 208885 h 587375"/>
                <a:gd name="T6" fmla="*/ 30005 w 646429"/>
                <a:gd name="T7" fmla="*/ 169881 h 587375"/>
                <a:gd name="T8" fmla="*/ 52013 w 646429"/>
                <a:gd name="T9" fmla="*/ 133768 h 587375"/>
                <a:gd name="T10" fmla="*/ 79193 w 646429"/>
                <a:gd name="T11" fmla="*/ 100999 h 587375"/>
                <a:gd name="T12" fmla="*/ 111047 w 646429"/>
                <a:gd name="T13" fmla="*/ 72027 h 587375"/>
                <a:gd name="T14" fmla="*/ 147075 w 646429"/>
                <a:gd name="T15" fmla="*/ 47306 h 587375"/>
                <a:gd name="T16" fmla="*/ 186779 w 646429"/>
                <a:gd name="T17" fmla="*/ 27290 h 587375"/>
                <a:gd name="T18" fmla="*/ 229660 w 646429"/>
                <a:gd name="T19" fmla="*/ 12431 h 587375"/>
                <a:gd name="T20" fmla="*/ 275220 w 646429"/>
                <a:gd name="T21" fmla="*/ 3183 h 587375"/>
                <a:gd name="T22" fmla="*/ 322960 w 646429"/>
                <a:gd name="T23" fmla="*/ 0 h 587375"/>
                <a:gd name="T24" fmla="*/ 370705 w 646429"/>
                <a:gd name="T25" fmla="*/ 3183 h 587375"/>
                <a:gd name="T26" fmla="*/ 416273 w 646429"/>
                <a:gd name="T27" fmla="*/ 12431 h 587375"/>
                <a:gd name="T28" fmla="*/ 459167 w 646429"/>
                <a:gd name="T29" fmla="*/ 27290 h 587375"/>
                <a:gd name="T30" fmla="*/ 498886 w 646429"/>
                <a:gd name="T31" fmla="*/ 47306 h 587375"/>
                <a:gd name="T32" fmla="*/ 534930 w 646429"/>
                <a:gd name="T33" fmla="*/ 72027 h 587375"/>
                <a:gd name="T34" fmla="*/ 566801 w 646429"/>
                <a:gd name="T35" fmla="*/ 100999 h 587375"/>
                <a:gd name="T36" fmla="*/ 593998 w 646429"/>
                <a:gd name="T37" fmla="*/ 133768 h 587375"/>
                <a:gd name="T38" fmla="*/ 616021 w 646429"/>
                <a:gd name="T39" fmla="*/ 169881 h 587375"/>
                <a:gd name="T40" fmla="*/ 632370 w 646429"/>
                <a:gd name="T41" fmla="*/ 208885 h 587375"/>
                <a:gd name="T42" fmla="*/ 642546 w 646429"/>
                <a:gd name="T43" fmla="*/ 250326 h 587375"/>
                <a:gd name="T44" fmla="*/ 646050 w 646429"/>
                <a:gd name="T45" fmla="*/ 293750 h 587375"/>
                <a:gd name="T46" fmla="*/ 642546 w 646429"/>
                <a:gd name="T47" fmla="*/ 337143 h 587375"/>
                <a:gd name="T48" fmla="*/ 632370 w 646429"/>
                <a:gd name="T49" fmla="*/ 378558 h 587375"/>
                <a:gd name="T50" fmla="*/ 616021 w 646429"/>
                <a:gd name="T51" fmla="*/ 417541 h 587375"/>
                <a:gd name="T52" fmla="*/ 593998 w 646429"/>
                <a:gd name="T53" fmla="*/ 453638 h 587375"/>
                <a:gd name="T54" fmla="*/ 566801 w 646429"/>
                <a:gd name="T55" fmla="*/ 486395 h 587375"/>
                <a:gd name="T56" fmla="*/ 534930 w 646429"/>
                <a:gd name="T57" fmla="*/ 515359 h 587375"/>
                <a:gd name="T58" fmla="*/ 498886 w 646429"/>
                <a:gd name="T59" fmla="*/ 540074 h 587375"/>
                <a:gd name="T60" fmla="*/ 459167 w 646429"/>
                <a:gd name="T61" fmla="*/ 560087 h 587375"/>
                <a:gd name="T62" fmla="*/ 416273 w 646429"/>
                <a:gd name="T63" fmla="*/ 574944 h 587375"/>
                <a:gd name="T64" fmla="*/ 370705 w 646429"/>
                <a:gd name="T65" fmla="*/ 584191 h 587375"/>
                <a:gd name="T66" fmla="*/ 322960 w 646429"/>
                <a:gd name="T67" fmla="*/ 587375 h 587375"/>
                <a:gd name="T68" fmla="*/ 275220 w 646429"/>
                <a:gd name="T69" fmla="*/ 584191 h 587375"/>
                <a:gd name="T70" fmla="*/ 229660 w 646429"/>
                <a:gd name="T71" fmla="*/ 574944 h 587375"/>
                <a:gd name="T72" fmla="*/ 186779 w 646429"/>
                <a:gd name="T73" fmla="*/ 560087 h 587375"/>
                <a:gd name="T74" fmla="*/ 147075 w 646429"/>
                <a:gd name="T75" fmla="*/ 540074 h 587375"/>
                <a:gd name="T76" fmla="*/ 111047 w 646429"/>
                <a:gd name="T77" fmla="*/ 515359 h 587375"/>
                <a:gd name="T78" fmla="*/ 79193 w 646429"/>
                <a:gd name="T79" fmla="*/ 486395 h 587375"/>
                <a:gd name="T80" fmla="*/ 52013 w 646429"/>
                <a:gd name="T81" fmla="*/ 453638 h 587375"/>
                <a:gd name="T82" fmla="*/ 30005 w 646429"/>
                <a:gd name="T83" fmla="*/ 417541 h 587375"/>
                <a:gd name="T84" fmla="*/ 13668 w 646429"/>
                <a:gd name="T85" fmla="*/ 378558 h 587375"/>
                <a:gd name="T86" fmla="*/ 3500 w 646429"/>
                <a:gd name="T87" fmla="*/ 337143 h 587375"/>
                <a:gd name="T88" fmla="*/ 0 w 646429"/>
                <a:gd name="T89" fmla="*/ 293750 h 5873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6429" h="587375">
                  <a:moveTo>
                    <a:pt x="0" y="293750"/>
                  </a:moveTo>
                  <a:lnTo>
                    <a:pt x="3500" y="250326"/>
                  </a:lnTo>
                  <a:lnTo>
                    <a:pt x="13668" y="208885"/>
                  </a:lnTo>
                  <a:lnTo>
                    <a:pt x="30005" y="169881"/>
                  </a:lnTo>
                  <a:lnTo>
                    <a:pt x="52013" y="133768"/>
                  </a:lnTo>
                  <a:lnTo>
                    <a:pt x="79193" y="100999"/>
                  </a:lnTo>
                  <a:lnTo>
                    <a:pt x="111047" y="72027"/>
                  </a:lnTo>
                  <a:lnTo>
                    <a:pt x="147075" y="47306"/>
                  </a:lnTo>
                  <a:lnTo>
                    <a:pt x="186779" y="27290"/>
                  </a:lnTo>
                  <a:lnTo>
                    <a:pt x="229660" y="12431"/>
                  </a:lnTo>
                  <a:lnTo>
                    <a:pt x="275220" y="3183"/>
                  </a:lnTo>
                  <a:lnTo>
                    <a:pt x="322960" y="0"/>
                  </a:lnTo>
                  <a:lnTo>
                    <a:pt x="370704" y="3183"/>
                  </a:lnTo>
                  <a:lnTo>
                    <a:pt x="416272" y="12431"/>
                  </a:lnTo>
                  <a:lnTo>
                    <a:pt x="459166" y="27290"/>
                  </a:lnTo>
                  <a:lnTo>
                    <a:pt x="498885" y="47306"/>
                  </a:lnTo>
                  <a:lnTo>
                    <a:pt x="534929" y="72027"/>
                  </a:lnTo>
                  <a:lnTo>
                    <a:pt x="566800" y="100999"/>
                  </a:lnTo>
                  <a:lnTo>
                    <a:pt x="593997" y="133768"/>
                  </a:lnTo>
                  <a:lnTo>
                    <a:pt x="616020" y="169881"/>
                  </a:lnTo>
                  <a:lnTo>
                    <a:pt x="632369" y="208885"/>
                  </a:lnTo>
                  <a:lnTo>
                    <a:pt x="642545" y="250326"/>
                  </a:lnTo>
                  <a:lnTo>
                    <a:pt x="646049" y="293750"/>
                  </a:lnTo>
                  <a:lnTo>
                    <a:pt x="642545" y="337143"/>
                  </a:lnTo>
                  <a:lnTo>
                    <a:pt x="632369" y="378558"/>
                  </a:lnTo>
                  <a:lnTo>
                    <a:pt x="616020" y="417541"/>
                  </a:lnTo>
                  <a:lnTo>
                    <a:pt x="593997" y="453638"/>
                  </a:lnTo>
                  <a:lnTo>
                    <a:pt x="566800" y="486395"/>
                  </a:lnTo>
                  <a:lnTo>
                    <a:pt x="534929" y="515359"/>
                  </a:lnTo>
                  <a:lnTo>
                    <a:pt x="498885" y="540074"/>
                  </a:lnTo>
                  <a:lnTo>
                    <a:pt x="459166" y="560087"/>
                  </a:lnTo>
                  <a:lnTo>
                    <a:pt x="416272" y="574944"/>
                  </a:lnTo>
                  <a:lnTo>
                    <a:pt x="370704" y="584191"/>
                  </a:lnTo>
                  <a:lnTo>
                    <a:pt x="322960" y="587375"/>
                  </a:lnTo>
                  <a:lnTo>
                    <a:pt x="275220" y="584191"/>
                  </a:lnTo>
                  <a:lnTo>
                    <a:pt x="229660" y="574944"/>
                  </a:lnTo>
                  <a:lnTo>
                    <a:pt x="186779" y="560087"/>
                  </a:lnTo>
                  <a:lnTo>
                    <a:pt x="147075" y="540074"/>
                  </a:lnTo>
                  <a:lnTo>
                    <a:pt x="111047" y="515359"/>
                  </a:lnTo>
                  <a:lnTo>
                    <a:pt x="79193" y="486395"/>
                  </a:lnTo>
                  <a:lnTo>
                    <a:pt x="52013" y="453638"/>
                  </a:lnTo>
                  <a:lnTo>
                    <a:pt x="30005" y="417541"/>
                  </a:lnTo>
                  <a:lnTo>
                    <a:pt x="13668" y="378558"/>
                  </a:lnTo>
                  <a:lnTo>
                    <a:pt x="3500" y="337143"/>
                  </a:lnTo>
                  <a:lnTo>
                    <a:pt x="0" y="29375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97" name="object 97">
            <a:extLst>
              <a:ext uri="{FF2B5EF4-FFF2-40B4-BE49-F238E27FC236}">
                <a16:creationId xmlns:a16="http://schemas.microsoft.com/office/drawing/2014/main" id="{14DECB61-970D-2A48-58CE-7F6A0BCCF98B}"/>
              </a:ext>
            </a:extLst>
          </p:cNvPr>
          <p:cNvSpPr txBox="1"/>
          <p:nvPr/>
        </p:nvSpPr>
        <p:spPr>
          <a:xfrm>
            <a:off x="9840913" y="5054600"/>
            <a:ext cx="298450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b="1" spc="-5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6344" name="object 98">
            <a:extLst>
              <a:ext uri="{FF2B5EF4-FFF2-40B4-BE49-F238E27FC236}">
                <a16:creationId xmlns:a16="http://schemas.microsoft.com/office/drawing/2014/main" id="{E784716A-5838-6D0D-78FA-A18991E4405F}"/>
              </a:ext>
            </a:extLst>
          </p:cNvPr>
          <p:cNvGrpSpPr>
            <a:grpSpLocks/>
          </p:cNvGrpSpPr>
          <p:nvPr/>
        </p:nvGrpSpPr>
        <p:grpSpPr bwMode="auto">
          <a:xfrm>
            <a:off x="8202613" y="4953000"/>
            <a:ext cx="793750" cy="673100"/>
            <a:chOff x="6678168" y="4953000"/>
            <a:chExt cx="794385" cy="672465"/>
          </a:xfrm>
        </p:grpSpPr>
        <p:pic>
          <p:nvPicPr>
            <p:cNvPr id="56347" name="object 99">
              <a:extLst>
                <a:ext uri="{FF2B5EF4-FFF2-40B4-BE49-F238E27FC236}">
                  <a16:creationId xmlns:a16="http://schemas.microsoft.com/office/drawing/2014/main" id="{13D8B229-DA98-F6DE-DF22-EF87CF009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412" y="5001767"/>
              <a:ext cx="623316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object 100">
              <a:extLst>
                <a:ext uri="{FF2B5EF4-FFF2-40B4-BE49-F238E27FC236}">
                  <a16:creationId xmlns:a16="http://schemas.microsoft.com/office/drawing/2014/main" id="{F6DCBADD-D4A8-2546-2218-F38FA4C0A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168" y="4953000"/>
              <a:ext cx="794003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49" name="object 101">
              <a:extLst>
                <a:ext uri="{FF2B5EF4-FFF2-40B4-BE49-F238E27FC236}">
                  <a16:creationId xmlns:a16="http://schemas.microsoft.com/office/drawing/2014/main" id="{5BDBE6A8-51AB-11DF-3315-603F965D5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751" y="50165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79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12 w 533400"/>
                <a:gd name="T39" fmla="*/ 529103 h 533400"/>
                <a:gd name="T40" fmla="*/ 359719 w 533400"/>
                <a:gd name="T41" fmla="*/ 516717 h 533400"/>
                <a:gd name="T42" fmla="*/ 401263 w 533400"/>
                <a:gd name="T43" fmla="*/ 496993 h 533400"/>
                <a:gd name="T44" fmla="*/ 438489 w 533400"/>
                <a:gd name="T45" fmla="*/ 470683 h 533400"/>
                <a:gd name="T46" fmla="*/ 470642 w 533400"/>
                <a:gd name="T47" fmla="*/ 438541 h 533400"/>
                <a:gd name="T48" fmla="*/ 496965 w 533400"/>
                <a:gd name="T49" fmla="*/ 401320 h 533400"/>
                <a:gd name="T50" fmla="*/ 516702 w 533400"/>
                <a:gd name="T51" fmla="*/ 359770 h 533400"/>
                <a:gd name="T52" fmla="*/ 529099 w 533400"/>
                <a:gd name="T53" fmla="*/ 314646 h 533400"/>
                <a:gd name="T54" fmla="*/ 533400 w 533400"/>
                <a:gd name="T55" fmla="*/ 266700 h 533400"/>
                <a:gd name="T56" fmla="*/ 529099 w 533400"/>
                <a:gd name="T57" fmla="*/ 218753 h 533400"/>
                <a:gd name="T58" fmla="*/ 516702 w 533400"/>
                <a:gd name="T59" fmla="*/ 173629 h 533400"/>
                <a:gd name="T60" fmla="*/ 496965 w 533400"/>
                <a:gd name="T61" fmla="*/ 132080 h 533400"/>
                <a:gd name="T62" fmla="*/ 470642 w 533400"/>
                <a:gd name="T63" fmla="*/ 94858 h 533400"/>
                <a:gd name="T64" fmla="*/ 438489 w 533400"/>
                <a:gd name="T65" fmla="*/ 62716 h 533400"/>
                <a:gd name="T66" fmla="*/ 401263 w 533400"/>
                <a:gd name="T67" fmla="*/ 36406 h 533400"/>
                <a:gd name="T68" fmla="*/ 359719 w 533400"/>
                <a:gd name="T69" fmla="*/ 16682 h 533400"/>
                <a:gd name="T70" fmla="*/ 314612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12" y="529103"/>
                  </a:lnTo>
                  <a:lnTo>
                    <a:pt x="359719" y="516717"/>
                  </a:lnTo>
                  <a:lnTo>
                    <a:pt x="401263" y="496993"/>
                  </a:lnTo>
                  <a:lnTo>
                    <a:pt x="438489" y="470683"/>
                  </a:lnTo>
                  <a:lnTo>
                    <a:pt x="470642" y="438541"/>
                  </a:lnTo>
                  <a:lnTo>
                    <a:pt x="496965" y="401320"/>
                  </a:lnTo>
                  <a:lnTo>
                    <a:pt x="516702" y="359770"/>
                  </a:lnTo>
                  <a:lnTo>
                    <a:pt x="529099" y="314646"/>
                  </a:lnTo>
                  <a:lnTo>
                    <a:pt x="533400" y="266700"/>
                  </a:lnTo>
                  <a:lnTo>
                    <a:pt x="529099" y="218753"/>
                  </a:lnTo>
                  <a:lnTo>
                    <a:pt x="516702" y="173629"/>
                  </a:lnTo>
                  <a:lnTo>
                    <a:pt x="496965" y="132080"/>
                  </a:lnTo>
                  <a:lnTo>
                    <a:pt x="470642" y="94858"/>
                  </a:lnTo>
                  <a:lnTo>
                    <a:pt x="438489" y="62716"/>
                  </a:lnTo>
                  <a:lnTo>
                    <a:pt x="401263" y="36406"/>
                  </a:lnTo>
                  <a:lnTo>
                    <a:pt x="359719" y="16682"/>
                  </a:lnTo>
                  <a:lnTo>
                    <a:pt x="314612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6350" name="object 102">
              <a:extLst>
                <a:ext uri="{FF2B5EF4-FFF2-40B4-BE49-F238E27FC236}">
                  <a16:creationId xmlns:a16="http://schemas.microsoft.com/office/drawing/2014/main" id="{9ED8D760-F2A5-3162-CC91-A5170CBD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751" y="50165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12 w 533400"/>
                <a:gd name="T21" fmla="*/ 4296 h 533400"/>
                <a:gd name="T22" fmla="*/ 359719 w 533400"/>
                <a:gd name="T23" fmla="*/ 16682 h 533400"/>
                <a:gd name="T24" fmla="*/ 401263 w 533400"/>
                <a:gd name="T25" fmla="*/ 36406 h 533400"/>
                <a:gd name="T26" fmla="*/ 438489 w 533400"/>
                <a:gd name="T27" fmla="*/ 62716 h 533400"/>
                <a:gd name="T28" fmla="*/ 470642 w 533400"/>
                <a:gd name="T29" fmla="*/ 94858 h 533400"/>
                <a:gd name="T30" fmla="*/ 496965 w 533400"/>
                <a:gd name="T31" fmla="*/ 132080 h 533400"/>
                <a:gd name="T32" fmla="*/ 516702 w 533400"/>
                <a:gd name="T33" fmla="*/ 173629 h 533400"/>
                <a:gd name="T34" fmla="*/ 529099 w 533400"/>
                <a:gd name="T35" fmla="*/ 218753 h 533400"/>
                <a:gd name="T36" fmla="*/ 533400 w 533400"/>
                <a:gd name="T37" fmla="*/ 266700 h 533400"/>
                <a:gd name="T38" fmla="*/ 529099 w 533400"/>
                <a:gd name="T39" fmla="*/ 314646 h 533400"/>
                <a:gd name="T40" fmla="*/ 516702 w 533400"/>
                <a:gd name="T41" fmla="*/ 359770 h 533400"/>
                <a:gd name="T42" fmla="*/ 496965 w 533400"/>
                <a:gd name="T43" fmla="*/ 401319 h 533400"/>
                <a:gd name="T44" fmla="*/ 470642 w 533400"/>
                <a:gd name="T45" fmla="*/ 438541 h 533400"/>
                <a:gd name="T46" fmla="*/ 438489 w 533400"/>
                <a:gd name="T47" fmla="*/ 470683 h 533400"/>
                <a:gd name="T48" fmla="*/ 401263 w 533400"/>
                <a:gd name="T49" fmla="*/ 496993 h 533400"/>
                <a:gd name="T50" fmla="*/ 359719 w 533400"/>
                <a:gd name="T51" fmla="*/ 516717 h 533400"/>
                <a:gd name="T52" fmla="*/ 314612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79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12" y="4296"/>
                  </a:lnTo>
                  <a:lnTo>
                    <a:pt x="359719" y="16682"/>
                  </a:lnTo>
                  <a:lnTo>
                    <a:pt x="401263" y="36406"/>
                  </a:lnTo>
                  <a:lnTo>
                    <a:pt x="438489" y="62716"/>
                  </a:lnTo>
                  <a:lnTo>
                    <a:pt x="470642" y="94858"/>
                  </a:lnTo>
                  <a:lnTo>
                    <a:pt x="496965" y="132080"/>
                  </a:lnTo>
                  <a:lnTo>
                    <a:pt x="516702" y="173629"/>
                  </a:lnTo>
                  <a:lnTo>
                    <a:pt x="529099" y="218753"/>
                  </a:lnTo>
                  <a:lnTo>
                    <a:pt x="533400" y="266700"/>
                  </a:lnTo>
                  <a:lnTo>
                    <a:pt x="529099" y="314646"/>
                  </a:lnTo>
                  <a:lnTo>
                    <a:pt x="516702" y="359770"/>
                  </a:lnTo>
                  <a:lnTo>
                    <a:pt x="496965" y="401319"/>
                  </a:lnTo>
                  <a:lnTo>
                    <a:pt x="470642" y="438541"/>
                  </a:lnTo>
                  <a:lnTo>
                    <a:pt x="438489" y="470683"/>
                  </a:lnTo>
                  <a:lnTo>
                    <a:pt x="401263" y="496993"/>
                  </a:lnTo>
                  <a:lnTo>
                    <a:pt x="359719" y="516717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03" name="object 103">
            <a:extLst>
              <a:ext uri="{FF2B5EF4-FFF2-40B4-BE49-F238E27FC236}">
                <a16:creationId xmlns:a16="http://schemas.microsoft.com/office/drawing/2014/main" id="{103F0C32-0769-7AC0-24AB-A94FF28D0995}"/>
              </a:ext>
            </a:extLst>
          </p:cNvPr>
          <p:cNvSpPr txBox="1"/>
          <p:nvPr/>
        </p:nvSpPr>
        <p:spPr>
          <a:xfrm>
            <a:off x="7769226" y="5060950"/>
            <a:ext cx="911225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687070" algn="l"/>
              </a:tabLst>
              <a:defRPr/>
            </a:pPr>
            <a:r>
              <a:rPr sz="2800" b="1" spc="-5" dirty="0">
                <a:latin typeface="Cambria"/>
                <a:cs typeface="Cambria"/>
              </a:rPr>
              <a:t>6	</a:t>
            </a:r>
            <a:r>
              <a:rPr sz="4200" b="1" spc="-7" baseline="1984" dirty="0">
                <a:latin typeface="Cambria"/>
                <a:cs typeface="Cambria"/>
              </a:rPr>
              <a:t>8</a:t>
            </a:r>
            <a:endParaRPr sz="4200" baseline="1984">
              <a:latin typeface="Cambria"/>
              <a:cs typeface="Cambria"/>
            </a:endParaRPr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5E576090-ED44-8861-B57C-CBE0B1E0033E}"/>
              </a:ext>
            </a:extLst>
          </p:cNvPr>
          <p:cNvSpPr txBox="1"/>
          <p:nvPr/>
        </p:nvSpPr>
        <p:spPr>
          <a:xfrm>
            <a:off x="3186113" y="6027738"/>
            <a:ext cx="5822950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Z</a:t>
            </a:r>
            <a:r>
              <a:rPr sz="2000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points</a:t>
            </a:r>
            <a:r>
              <a:rPr sz="2000" i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000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node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which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be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deleted</a:t>
            </a:r>
            <a:r>
              <a:rPr sz="2000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000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tree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6438DCC-380D-89AF-7DC3-06A8ADBC0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5" y="406268"/>
            <a:ext cx="5767070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20" dirty="0"/>
              <a:t>BST</a:t>
            </a:r>
            <a:r>
              <a:rPr sz="4300" spc="-10" dirty="0"/>
              <a:t> </a:t>
            </a:r>
            <a:r>
              <a:rPr sz="4300" spc="-5" dirty="0"/>
              <a:t>–</a:t>
            </a:r>
            <a:r>
              <a:rPr sz="4300" spc="-10" dirty="0"/>
              <a:t> Deletion</a:t>
            </a:r>
            <a:r>
              <a:rPr sz="4300" spc="40" dirty="0"/>
              <a:t> </a:t>
            </a:r>
            <a:r>
              <a:rPr sz="4300" spc="-5" dirty="0"/>
              <a:t>–</a:t>
            </a:r>
            <a:r>
              <a:rPr sz="4300" spc="-10" dirty="0"/>
              <a:t> </a:t>
            </a:r>
            <a:r>
              <a:rPr sz="4300" spc="-5" dirty="0"/>
              <a:t>Case</a:t>
            </a:r>
            <a:r>
              <a:rPr sz="4300" spc="-15" dirty="0"/>
              <a:t> </a:t>
            </a:r>
            <a:r>
              <a:rPr sz="4300" spc="-5" dirty="0"/>
              <a:t>2</a:t>
            </a:r>
            <a:endParaRPr sz="43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1371B30-9D52-7A90-618D-7EB50ACB1C74}"/>
              </a:ext>
            </a:extLst>
          </p:cNvPr>
          <p:cNvSpPr txBox="1"/>
          <p:nvPr/>
        </p:nvSpPr>
        <p:spPr>
          <a:xfrm>
            <a:off x="1697039" y="1265238"/>
            <a:ext cx="18732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C9D29D9-F068-A225-3127-D34E118788AA}"/>
              </a:ext>
            </a:extLst>
          </p:cNvPr>
          <p:cNvSpPr txBox="1"/>
          <p:nvPr/>
        </p:nvSpPr>
        <p:spPr>
          <a:xfrm>
            <a:off x="3186113" y="6027738"/>
            <a:ext cx="5822950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Z</a:t>
            </a:r>
            <a:r>
              <a:rPr sz="2000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points</a:t>
            </a:r>
            <a:r>
              <a:rPr sz="2000" i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000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node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which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be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deleted</a:t>
            </a:r>
            <a:r>
              <a:rPr sz="2000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000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tree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7349" name="object 5">
            <a:extLst>
              <a:ext uri="{FF2B5EF4-FFF2-40B4-BE49-F238E27FC236}">
                <a16:creationId xmlns:a16="http://schemas.microsoft.com/office/drawing/2014/main" id="{DEDD73DF-41FD-BBE7-88CD-805363DC980E}"/>
              </a:ext>
            </a:extLst>
          </p:cNvPr>
          <p:cNvGrpSpPr>
            <a:grpSpLocks/>
          </p:cNvGrpSpPr>
          <p:nvPr/>
        </p:nvGrpSpPr>
        <p:grpSpPr bwMode="auto">
          <a:xfrm>
            <a:off x="7400926" y="4198939"/>
            <a:ext cx="2576513" cy="1216025"/>
            <a:chOff x="5876571" y="4198873"/>
            <a:chExt cx="2577465" cy="1216025"/>
          </a:xfrm>
        </p:grpSpPr>
        <p:pic>
          <p:nvPicPr>
            <p:cNvPr id="57443" name="object 6">
              <a:extLst>
                <a:ext uri="{FF2B5EF4-FFF2-40B4-BE49-F238E27FC236}">
                  <a16:creationId xmlns:a16="http://schemas.microsoft.com/office/drawing/2014/main" id="{0E71B0DD-BE71-115E-9964-3C5C68580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571" y="4204759"/>
              <a:ext cx="746705" cy="44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44" name="object 7">
              <a:extLst>
                <a:ext uri="{FF2B5EF4-FFF2-40B4-BE49-F238E27FC236}">
                  <a16:creationId xmlns:a16="http://schemas.microsoft.com/office/drawing/2014/main" id="{8563E3E9-0320-5FFA-E20E-08815770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151" y="4208398"/>
              <a:ext cx="685800" cy="381000"/>
            </a:xfrm>
            <a:custGeom>
              <a:avLst/>
              <a:gdLst>
                <a:gd name="T0" fmla="*/ 0 w 685800"/>
                <a:gd name="T1" fmla="*/ 381000 h 381000"/>
                <a:gd name="T2" fmla="*/ 685800 w 6858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381000">
                  <a:moveTo>
                    <a:pt x="0" y="381000"/>
                  </a:moveTo>
                  <a:lnTo>
                    <a:pt x="6858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45" name="object 8">
              <a:extLst>
                <a:ext uri="{FF2B5EF4-FFF2-40B4-BE49-F238E27FC236}">
                  <a16:creationId xmlns:a16="http://schemas.microsoft.com/office/drawing/2014/main" id="{C68F63FE-5313-A724-D82B-2B6D91763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314" y="4204715"/>
              <a:ext cx="670619" cy="44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46" name="object 9">
              <a:extLst>
                <a:ext uri="{FF2B5EF4-FFF2-40B4-BE49-F238E27FC236}">
                  <a16:creationId xmlns:a16="http://schemas.microsoft.com/office/drawing/2014/main" id="{9D0185E1-5187-0C4E-521F-A7B5BB25B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951" y="4208398"/>
              <a:ext cx="609600" cy="381000"/>
            </a:xfrm>
            <a:custGeom>
              <a:avLst/>
              <a:gdLst>
                <a:gd name="T0" fmla="*/ 0 w 609600"/>
                <a:gd name="T1" fmla="*/ 0 h 381000"/>
                <a:gd name="T2" fmla="*/ 609600 w 6096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9600" h="381000">
                  <a:moveTo>
                    <a:pt x="0" y="0"/>
                  </a:moveTo>
                  <a:lnTo>
                    <a:pt x="6096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47" name="object 10">
              <a:extLst>
                <a:ext uri="{FF2B5EF4-FFF2-40B4-BE49-F238E27FC236}">
                  <a16:creationId xmlns:a16="http://schemas.microsoft.com/office/drawing/2014/main" id="{17BAA4A6-2F5D-CB5D-7FD5-722F7BDA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0464" y="4968195"/>
              <a:ext cx="4449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48" name="object 11">
              <a:extLst>
                <a:ext uri="{FF2B5EF4-FFF2-40B4-BE49-F238E27FC236}">
                  <a16:creationId xmlns:a16="http://schemas.microsoft.com/office/drawing/2014/main" id="{AA159C7B-D4FC-3646-70FA-51B4C7430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2551" y="4970398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49" name="object 12">
              <a:extLst>
                <a:ext uri="{FF2B5EF4-FFF2-40B4-BE49-F238E27FC236}">
                  <a16:creationId xmlns:a16="http://schemas.microsoft.com/office/drawing/2014/main" id="{C51D443D-E100-9DA3-634B-6458137B3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420" y="4966715"/>
              <a:ext cx="521207" cy="44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50" name="object 13">
              <a:extLst>
                <a:ext uri="{FF2B5EF4-FFF2-40B4-BE49-F238E27FC236}">
                  <a16:creationId xmlns:a16="http://schemas.microsoft.com/office/drawing/2014/main" id="{6D890BDD-4522-02F5-3CA6-EDF226084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551" y="4970398"/>
              <a:ext cx="457200" cy="381000"/>
            </a:xfrm>
            <a:custGeom>
              <a:avLst/>
              <a:gdLst>
                <a:gd name="T0" fmla="*/ 0 w 457200"/>
                <a:gd name="T1" fmla="*/ 0 h 381000"/>
                <a:gd name="T2" fmla="*/ 457200 w 4572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81000">
                  <a:moveTo>
                    <a:pt x="0" y="0"/>
                  </a:moveTo>
                  <a:lnTo>
                    <a:pt x="4572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7350" name="object 14">
            <a:extLst>
              <a:ext uri="{FF2B5EF4-FFF2-40B4-BE49-F238E27FC236}">
                <a16:creationId xmlns:a16="http://schemas.microsoft.com/office/drawing/2014/main" id="{EED01A68-7ED1-C149-9743-7CDFECE6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6" y="1547813"/>
            <a:ext cx="832802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2600" b="1">
                <a:latin typeface="Cambria" panose="02040503050406030204" pitchFamily="18" charset="0"/>
              </a:rPr>
              <a:t>Case 2</a:t>
            </a:r>
            <a:r>
              <a:rPr lang="en-US" altLang="en-US" sz="2600">
                <a:latin typeface="Cambria" panose="02040503050406030204" pitchFamily="18" charset="0"/>
              </a:rPr>
              <a:t>: removing a node with 2 subtrees</a:t>
            </a:r>
          </a:p>
          <a:p>
            <a:r>
              <a:rPr lang="en-US" altLang="en-US" sz="2600" b="1">
                <a:latin typeface="Cambria" panose="02040503050406030204" pitchFamily="18" charset="0"/>
              </a:rPr>
              <a:t>Action</a:t>
            </a:r>
            <a:r>
              <a:rPr lang="en-US" altLang="en-US" sz="2600">
                <a:latin typeface="Cambria" panose="02040503050406030204" pitchFamily="18" charset="0"/>
              </a:rPr>
              <a:t>: - replace the node's value with the max value in the  left subtree and delete the max node in the left subtree</a:t>
            </a:r>
          </a:p>
          <a:p>
            <a:pPr>
              <a:spcBef>
                <a:spcPts val="550"/>
              </a:spcBef>
            </a:pPr>
            <a:r>
              <a:rPr lang="en-US" altLang="en-US" sz="2800" b="1">
                <a:latin typeface="Cambria" panose="02040503050406030204" pitchFamily="18" charset="0"/>
              </a:rPr>
              <a:t>Removing	7</a:t>
            </a:r>
            <a:endParaRPr lang="en-US" altLang="en-US" sz="2800">
              <a:latin typeface="Cambria" panose="02040503050406030204" pitchFamily="18" charset="0"/>
            </a:endParaRPr>
          </a:p>
          <a:p>
            <a:pPr>
              <a:spcBef>
                <a:spcPts val="1138"/>
              </a:spcBef>
            </a:pPr>
            <a:r>
              <a:rPr lang="en-US" altLang="en-US" b="1">
                <a:latin typeface="Cambria" panose="02040503050406030204" pitchFamily="18" charset="0"/>
              </a:rPr>
              <a:t>Z</a:t>
            </a:r>
            <a:endParaRPr lang="en-US" altLang="en-US">
              <a:latin typeface="Cambria" panose="02040503050406030204" pitchFamily="18" charset="0"/>
            </a:endParaRPr>
          </a:p>
        </p:txBody>
      </p:sp>
      <p:grpSp>
        <p:nvGrpSpPr>
          <p:cNvPr id="57351" name="object 15">
            <a:extLst>
              <a:ext uri="{FF2B5EF4-FFF2-40B4-BE49-F238E27FC236}">
                <a16:creationId xmlns:a16="http://schemas.microsoft.com/office/drawing/2014/main" id="{C9410B33-ED20-E68D-5671-D431069DC307}"/>
              </a:ext>
            </a:extLst>
          </p:cNvPr>
          <p:cNvGrpSpPr>
            <a:grpSpLocks/>
          </p:cNvGrpSpPr>
          <p:nvPr/>
        </p:nvGrpSpPr>
        <p:grpSpPr bwMode="auto">
          <a:xfrm>
            <a:off x="2389189" y="3567113"/>
            <a:ext cx="3343275" cy="1835150"/>
            <a:chOff x="865588" y="3567684"/>
            <a:chExt cx="3342640" cy="1835150"/>
          </a:xfrm>
        </p:grpSpPr>
        <p:pic>
          <p:nvPicPr>
            <p:cNvPr id="57425" name="object 16">
              <a:extLst>
                <a:ext uri="{FF2B5EF4-FFF2-40B4-BE49-F238E27FC236}">
                  <a16:creationId xmlns:a16="http://schemas.microsoft.com/office/drawing/2014/main" id="{C17409D2-3340-28A2-E968-49A57FDAA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540" y="3567684"/>
              <a:ext cx="1129284" cy="62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26" name="object 17">
              <a:extLst>
                <a:ext uri="{FF2B5EF4-FFF2-40B4-BE49-F238E27FC236}">
                  <a16:creationId xmlns:a16="http://schemas.microsoft.com/office/drawing/2014/main" id="{D648F0E2-3FAD-07CC-6CDA-027F99C8E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037" y="3577590"/>
              <a:ext cx="974090" cy="467995"/>
            </a:xfrm>
            <a:custGeom>
              <a:avLst/>
              <a:gdLst>
                <a:gd name="T0" fmla="*/ 900952 w 974089"/>
                <a:gd name="T1" fmla="*/ 441852 h 467995"/>
                <a:gd name="T2" fmla="*/ 888746 w 974089"/>
                <a:gd name="T3" fmla="*/ 467741 h 467995"/>
                <a:gd name="T4" fmla="*/ 973964 w 974089"/>
                <a:gd name="T5" fmla="*/ 465709 h 467995"/>
                <a:gd name="T6" fmla="*/ 959462 w 974089"/>
                <a:gd name="T7" fmla="*/ 447294 h 467995"/>
                <a:gd name="T8" fmla="*/ 912495 w 974089"/>
                <a:gd name="T9" fmla="*/ 447294 h 467995"/>
                <a:gd name="T10" fmla="*/ 900952 w 974089"/>
                <a:gd name="T11" fmla="*/ 441852 h 467995"/>
                <a:gd name="T12" fmla="*/ 909091 w 974089"/>
                <a:gd name="T13" fmla="*/ 424588 h 467995"/>
                <a:gd name="T14" fmla="*/ 900952 w 974089"/>
                <a:gd name="T15" fmla="*/ 441852 h 467995"/>
                <a:gd name="T16" fmla="*/ 912495 w 974089"/>
                <a:gd name="T17" fmla="*/ 447294 h 467995"/>
                <a:gd name="T18" fmla="*/ 920624 w 974089"/>
                <a:gd name="T19" fmla="*/ 430022 h 467995"/>
                <a:gd name="T20" fmla="*/ 909091 w 974089"/>
                <a:gd name="T21" fmla="*/ 424588 h 467995"/>
                <a:gd name="T22" fmla="*/ 921258 w 974089"/>
                <a:gd name="T23" fmla="*/ 398780 h 467995"/>
                <a:gd name="T24" fmla="*/ 909091 w 974089"/>
                <a:gd name="T25" fmla="*/ 424588 h 467995"/>
                <a:gd name="T26" fmla="*/ 920624 w 974089"/>
                <a:gd name="T27" fmla="*/ 430022 h 467995"/>
                <a:gd name="T28" fmla="*/ 912495 w 974089"/>
                <a:gd name="T29" fmla="*/ 447294 h 467995"/>
                <a:gd name="T30" fmla="*/ 959462 w 974089"/>
                <a:gd name="T31" fmla="*/ 447294 h 467995"/>
                <a:gd name="T32" fmla="*/ 921258 w 974089"/>
                <a:gd name="T33" fmla="*/ 398780 h 467995"/>
                <a:gd name="T34" fmla="*/ 8000 w 974089"/>
                <a:gd name="T35" fmla="*/ 0 h 467995"/>
                <a:gd name="T36" fmla="*/ 0 w 974089"/>
                <a:gd name="T37" fmla="*/ 17145 h 467995"/>
                <a:gd name="T38" fmla="*/ 900952 w 974089"/>
                <a:gd name="T39" fmla="*/ 441852 h 467995"/>
                <a:gd name="T40" fmla="*/ 909091 w 974089"/>
                <a:gd name="T41" fmla="*/ 424588 h 467995"/>
                <a:gd name="T42" fmla="*/ 8000 w 974089"/>
                <a:gd name="T43" fmla="*/ 0 h 46799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74089" h="467995">
                  <a:moveTo>
                    <a:pt x="900951" y="441852"/>
                  </a:moveTo>
                  <a:lnTo>
                    <a:pt x="888745" y="467741"/>
                  </a:lnTo>
                  <a:lnTo>
                    <a:pt x="973963" y="465709"/>
                  </a:lnTo>
                  <a:lnTo>
                    <a:pt x="959461" y="447294"/>
                  </a:lnTo>
                  <a:lnTo>
                    <a:pt x="912494" y="447294"/>
                  </a:lnTo>
                  <a:lnTo>
                    <a:pt x="900951" y="441852"/>
                  </a:lnTo>
                  <a:close/>
                </a:path>
                <a:path w="974089" h="467995">
                  <a:moveTo>
                    <a:pt x="909090" y="424588"/>
                  </a:moveTo>
                  <a:lnTo>
                    <a:pt x="900951" y="441852"/>
                  </a:lnTo>
                  <a:lnTo>
                    <a:pt x="912494" y="447294"/>
                  </a:lnTo>
                  <a:lnTo>
                    <a:pt x="920623" y="430022"/>
                  </a:lnTo>
                  <a:lnTo>
                    <a:pt x="909090" y="424588"/>
                  </a:lnTo>
                  <a:close/>
                </a:path>
                <a:path w="974089" h="467995">
                  <a:moveTo>
                    <a:pt x="921257" y="398780"/>
                  </a:moveTo>
                  <a:lnTo>
                    <a:pt x="909090" y="424588"/>
                  </a:lnTo>
                  <a:lnTo>
                    <a:pt x="920623" y="430022"/>
                  </a:lnTo>
                  <a:lnTo>
                    <a:pt x="912494" y="447294"/>
                  </a:lnTo>
                  <a:lnTo>
                    <a:pt x="959461" y="447294"/>
                  </a:lnTo>
                  <a:lnTo>
                    <a:pt x="921257" y="398780"/>
                  </a:lnTo>
                  <a:close/>
                </a:path>
                <a:path w="974089" h="467995">
                  <a:moveTo>
                    <a:pt x="8000" y="0"/>
                  </a:moveTo>
                  <a:lnTo>
                    <a:pt x="0" y="17145"/>
                  </a:lnTo>
                  <a:lnTo>
                    <a:pt x="900951" y="441852"/>
                  </a:lnTo>
                  <a:lnTo>
                    <a:pt x="909090" y="424588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27" name="object 18">
              <a:extLst>
                <a:ext uri="{FF2B5EF4-FFF2-40B4-BE49-F238E27FC236}">
                  <a16:creationId xmlns:a16="http://schemas.microsoft.com/office/drawing/2014/main" id="{6F3F59AB-EBF8-29D2-0B06-33D28831A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963" y="4177284"/>
              <a:ext cx="774192" cy="477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28" name="object 19">
              <a:extLst>
                <a:ext uri="{FF2B5EF4-FFF2-40B4-BE49-F238E27FC236}">
                  <a16:creationId xmlns:a16="http://schemas.microsoft.com/office/drawing/2014/main" id="{842CC640-B36B-ADB2-207E-043B43BE1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525" y="4195699"/>
              <a:ext cx="685800" cy="381000"/>
            </a:xfrm>
            <a:custGeom>
              <a:avLst/>
              <a:gdLst>
                <a:gd name="T0" fmla="*/ 0 w 685800"/>
                <a:gd name="T1" fmla="*/ 381000 h 381000"/>
                <a:gd name="T2" fmla="*/ 685800 w 6858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381000">
                  <a:moveTo>
                    <a:pt x="0" y="381000"/>
                  </a:moveTo>
                  <a:lnTo>
                    <a:pt x="6858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29" name="object 20">
              <a:extLst>
                <a:ext uri="{FF2B5EF4-FFF2-40B4-BE49-F238E27FC236}">
                  <a16:creationId xmlns:a16="http://schemas.microsoft.com/office/drawing/2014/main" id="{348BA2D3-3C51-CC6D-A9DB-31A55B294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588" y="4954480"/>
              <a:ext cx="4466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30" name="object 21">
              <a:extLst>
                <a:ext uri="{FF2B5EF4-FFF2-40B4-BE49-F238E27FC236}">
                  <a16:creationId xmlns:a16="http://schemas.microsoft.com/office/drawing/2014/main" id="{AC7FC1B8-8A0B-BBAF-71F5-06025F19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525" y="4957699"/>
              <a:ext cx="381000" cy="381000"/>
            </a:xfrm>
            <a:custGeom>
              <a:avLst/>
              <a:gdLst>
                <a:gd name="T0" fmla="*/ 0 w 381000"/>
                <a:gd name="T1" fmla="*/ 0 h 381000"/>
                <a:gd name="T2" fmla="*/ 381000 w 3810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0"/>
                  </a:moveTo>
                  <a:lnTo>
                    <a:pt x="3810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31" name="object 22">
              <a:extLst>
                <a:ext uri="{FF2B5EF4-FFF2-40B4-BE49-F238E27FC236}">
                  <a16:creationId xmlns:a16="http://schemas.microsoft.com/office/drawing/2014/main" id="{4B251DAF-E516-205E-7FFC-3CF4BA6F30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588" y="4954480"/>
              <a:ext cx="4466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32" name="object 23">
              <a:extLst>
                <a:ext uri="{FF2B5EF4-FFF2-40B4-BE49-F238E27FC236}">
                  <a16:creationId xmlns:a16="http://schemas.microsoft.com/office/drawing/2014/main" id="{461E3390-3952-C2D3-15AD-102B352A3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525" y="4957699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33" name="object 24">
              <a:extLst>
                <a:ext uri="{FF2B5EF4-FFF2-40B4-BE49-F238E27FC236}">
                  <a16:creationId xmlns:a16="http://schemas.microsoft.com/office/drawing/2014/main" id="{34307402-F32C-87E0-23E4-6AAB97B0F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240" y="4486656"/>
              <a:ext cx="623316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434" name="object 25">
              <a:extLst>
                <a:ext uri="{FF2B5EF4-FFF2-40B4-BE49-F238E27FC236}">
                  <a16:creationId xmlns:a16="http://schemas.microsoft.com/office/drawing/2014/main" id="{7CB9CF87-CCD4-0C6C-387F-93129E005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996" y="4437888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35" name="object 26">
              <a:extLst>
                <a:ext uri="{FF2B5EF4-FFF2-40B4-BE49-F238E27FC236}">
                  <a16:creationId xmlns:a16="http://schemas.microsoft.com/office/drawing/2014/main" id="{B29BF4BA-9EF8-DDF0-A39C-7DD44EF99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450049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300 h 533400"/>
                <a:gd name="T4" fmla="*/ 173629 w 533400"/>
                <a:gd name="T5" fmla="*/ 16697 h 533400"/>
                <a:gd name="T6" fmla="*/ 132079 w 533400"/>
                <a:gd name="T7" fmla="*/ 36434 h 533400"/>
                <a:gd name="T8" fmla="*/ 94858 w 533400"/>
                <a:gd name="T9" fmla="*/ 62757 h 533400"/>
                <a:gd name="T10" fmla="*/ 62716 w 533400"/>
                <a:gd name="T11" fmla="*/ 94910 h 533400"/>
                <a:gd name="T12" fmla="*/ 36406 w 533400"/>
                <a:gd name="T13" fmla="*/ 132136 h 533400"/>
                <a:gd name="T14" fmla="*/ 16682 w 533400"/>
                <a:gd name="T15" fmla="*/ 173680 h 533400"/>
                <a:gd name="T16" fmla="*/ 4296 w 533400"/>
                <a:gd name="T17" fmla="*/ 218787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87 h 533400"/>
                <a:gd name="T58" fmla="*/ 516717 w 533400"/>
                <a:gd name="T59" fmla="*/ 173680 h 533400"/>
                <a:gd name="T60" fmla="*/ 496993 w 533400"/>
                <a:gd name="T61" fmla="*/ 132136 h 533400"/>
                <a:gd name="T62" fmla="*/ 470683 w 533400"/>
                <a:gd name="T63" fmla="*/ 94910 h 533400"/>
                <a:gd name="T64" fmla="*/ 438541 w 533400"/>
                <a:gd name="T65" fmla="*/ 62757 h 533400"/>
                <a:gd name="T66" fmla="*/ 401320 w 533400"/>
                <a:gd name="T67" fmla="*/ 36434 h 533400"/>
                <a:gd name="T68" fmla="*/ 359770 w 533400"/>
                <a:gd name="T69" fmla="*/ 16697 h 533400"/>
                <a:gd name="T70" fmla="*/ 314646 w 533400"/>
                <a:gd name="T71" fmla="*/ 4300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79" y="36434"/>
                  </a:lnTo>
                  <a:lnTo>
                    <a:pt x="94858" y="62757"/>
                  </a:lnTo>
                  <a:lnTo>
                    <a:pt x="62716" y="94910"/>
                  </a:lnTo>
                  <a:lnTo>
                    <a:pt x="36406" y="132136"/>
                  </a:lnTo>
                  <a:lnTo>
                    <a:pt x="16682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87"/>
                  </a:lnTo>
                  <a:lnTo>
                    <a:pt x="516717" y="173680"/>
                  </a:lnTo>
                  <a:lnTo>
                    <a:pt x="496993" y="132136"/>
                  </a:lnTo>
                  <a:lnTo>
                    <a:pt x="470683" y="94910"/>
                  </a:lnTo>
                  <a:lnTo>
                    <a:pt x="438541" y="62757"/>
                  </a:lnTo>
                  <a:lnTo>
                    <a:pt x="401320" y="36434"/>
                  </a:lnTo>
                  <a:lnTo>
                    <a:pt x="359770" y="16697"/>
                  </a:lnTo>
                  <a:lnTo>
                    <a:pt x="314646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436" name="object 27">
              <a:extLst>
                <a:ext uri="{FF2B5EF4-FFF2-40B4-BE49-F238E27FC236}">
                  <a16:creationId xmlns:a16="http://schemas.microsoft.com/office/drawing/2014/main" id="{A94683F8-FD64-CE6D-FEC4-486922211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450049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87 h 533400"/>
                <a:gd name="T4" fmla="*/ 16682 w 533400"/>
                <a:gd name="T5" fmla="*/ 173680 h 533400"/>
                <a:gd name="T6" fmla="*/ 36406 w 533400"/>
                <a:gd name="T7" fmla="*/ 132136 h 533400"/>
                <a:gd name="T8" fmla="*/ 62716 w 533400"/>
                <a:gd name="T9" fmla="*/ 94910 h 533400"/>
                <a:gd name="T10" fmla="*/ 94858 w 533400"/>
                <a:gd name="T11" fmla="*/ 62757 h 533400"/>
                <a:gd name="T12" fmla="*/ 132079 w 533400"/>
                <a:gd name="T13" fmla="*/ 36434 h 533400"/>
                <a:gd name="T14" fmla="*/ 173629 w 533400"/>
                <a:gd name="T15" fmla="*/ 16697 h 533400"/>
                <a:gd name="T16" fmla="*/ 218753 w 533400"/>
                <a:gd name="T17" fmla="*/ 4300 h 533400"/>
                <a:gd name="T18" fmla="*/ 266700 w 533400"/>
                <a:gd name="T19" fmla="*/ 0 h 533400"/>
                <a:gd name="T20" fmla="*/ 314646 w 533400"/>
                <a:gd name="T21" fmla="*/ 4300 h 533400"/>
                <a:gd name="T22" fmla="*/ 359770 w 533400"/>
                <a:gd name="T23" fmla="*/ 16697 h 533400"/>
                <a:gd name="T24" fmla="*/ 401319 w 533400"/>
                <a:gd name="T25" fmla="*/ 36434 h 533400"/>
                <a:gd name="T26" fmla="*/ 438541 w 533400"/>
                <a:gd name="T27" fmla="*/ 62757 h 533400"/>
                <a:gd name="T28" fmla="*/ 470683 w 533400"/>
                <a:gd name="T29" fmla="*/ 94910 h 533400"/>
                <a:gd name="T30" fmla="*/ 496993 w 533400"/>
                <a:gd name="T31" fmla="*/ 132136 h 533400"/>
                <a:gd name="T32" fmla="*/ 516717 w 533400"/>
                <a:gd name="T33" fmla="*/ 173680 h 533400"/>
                <a:gd name="T34" fmla="*/ 529103 w 533400"/>
                <a:gd name="T35" fmla="*/ 218787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19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87"/>
                  </a:lnTo>
                  <a:lnTo>
                    <a:pt x="16682" y="173680"/>
                  </a:lnTo>
                  <a:lnTo>
                    <a:pt x="36406" y="132136"/>
                  </a:lnTo>
                  <a:lnTo>
                    <a:pt x="62716" y="94910"/>
                  </a:lnTo>
                  <a:lnTo>
                    <a:pt x="94858" y="62757"/>
                  </a:lnTo>
                  <a:lnTo>
                    <a:pt x="132079" y="36434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46" y="4300"/>
                  </a:lnTo>
                  <a:lnTo>
                    <a:pt x="359770" y="16697"/>
                  </a:lnTo>
                  <a:lnTo>
                    <a:pt x="401319" y="36434"/>
                  </a:lnTo>
                  <a:lnTo>
                    <a:pt x="438541" y="62757"/>
                  </a:lnTo>
                  <a:lnTo>
                    <a:pt x="470683" y="94910"/>
                  </a:lnTo>
                  <a:lnTo>
                    <a:pt x="496993" y="132136"/>
                  </a:lnTo>
                  <a:lnTo>
                    <a:pt x="516717" y="173680"/>
                  </a:lnTo>
                  <a:lnTo>
                    <a:pt x="529103" y="218787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37" name="object 28">
              <a:extLst>
                <a:ext uri="{FF2B5EF4-FFF2-40B4-BE49-F238E27FC236}">
                  <a16:creationId xmlns:a16="http://schemas.microsoft.com/office/drawing/2014/main" id="{79C07869-77B3-C563-A212-88BE80B99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955" y="4192524"/>
              <a:ext cx="672083" cy="44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38" name="object 29">
              <a:extLst>
                <a:ext uri="{FF2B5EF4-FFF2-40B4-BE49-F238E27FC236}">
                  <a16:creationId xmlns:a16="http://schemas.microsoft.com/office/drawing/2014/main" id="{804A9C30-DB1C-FD9A-11A0-BCF24CA28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325" y="4195699"/>
              <a:ext cx="609600" cy="381000"/>
            </a:xfrm>
            <a:custGeom>
              <a:avLst/>
              <a:gdLst>
                <a:gd name="T0" fmla="*/ 0 w 609600"/>
                <a:gd name="T1" fmla="*/ 0 h 381000"/>
                <a:gd name="T2" fmla="*/ 609600 w 6096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9600" h="381000">
                  <a:moveTo>
                    <a:pt x="0" y="0"/>
                  </a:moveTo>
                  <a:lnTo>
                    <a:pt x="6096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39" name="object 30">
              <a:extLst>
                <a:ext uri="{FF2B5EF4-FFF2-40B4-BE49-F238E27FC236}">
                  <a16:creationId xmlns:a16="http://schemas.microsoft.com/office/drawing/2014/main" id="{A942943E-E3E5-9975-E924-5C808F903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988" y="4954480"/>
              <a:ext cx="4466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40" name="object 31">
              <a:extLst>
                <a:ext uri="{FF2B5EF4-FFF2-40B4-BE49-F238E27FC236}">
                  <a16:creationId xmlns:a16="http://schemas.microsoft.com/office/drawing/2014/main" id="{332C6C5F-0AA0-E776-60BE-F87A6977B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925" y="4957699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41" name="object 32">
              <a:extLst>
                <a:ext uri="{FF2B5EF4-FFF2-40B4-BE49-F238E27FC236}">
                  <a16:creationId xmlns:a16="http://schemas.microsoft.com/office/drawing/2014/main" id="{E72A4B74-AFAD-2779-34A4-2FD70ABE2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555" y="4954524"/>
              <a:ext cx="521208" cy="44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42" name="object 33">
              <a:extLst>
                <a:ext uri="{FF2B5EF4-FFF2-40B4-BE49-F238E27FC236}">
                  <a16:creationId xmlns:a16="http://schemas.microsoft.com/office/drawing/2014/main" id="{958DE0B5-9ECB-FCC4-BE0A-B1AE1CABE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925" y="4957699"/>
              <a:ext cx="457200" cy="381000"/>
            </a:xfrm>
            <a:custGeom>
              <a:avLst/>
              <a:gdLst>
                <a:gd name="T0" fmla="*/ 0 w 457200"/>
                <a:gd name="T1" fmla="*/ 0 h 381000"/>
                <a:gd name="T2" fmla="*/ 457200 w 4572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81000">
                  <a:moveTo>
                    <a:pt x="0" y="0"/>
                  </a:moveTo>
                  <a:lnTo>
                    <a:pt x="4572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57352" name="object 34">
            <a:extLst>
              <a:ext uri="{FF2B5EF4-FFF2-40B4-BE49-F238E27FC236}">
                <a16:creationId xmlns:a16="http://schemas.microsoft.com/office/drawing/2014/main" id="{289F24D5-2FB9-A0FA-7C57-D8AA90FB287B}"/>
              </a:ext>
            </a:extLst>
          </p:cNvPr>
          <p:cNvGrpSpPr>
            <a:grpSpLocks/>
          </p:cNvGrpSpPr>
          <p:nvPr/>
        </p:nvGrpSpPr>
        <p:grpSpPr bwMode="auto">
          <a:xfrm>
            <a:off x="6637338" y="3763963"/>
            <a:ext cx="2030412" cy="1651000"/>
            <a:chOff x="5113064" y="3764279"/>
            <a:chExt cx="2030095" cy="1651000"/>
          </a:xfrm>
        </p:grpSpPr>
        <p:pic>
          <p:nvPicPr>
            <p:cNvPr id="57419" name="object 35">
              <a:extLst>
                <a:ext uri="{FF2B5EF4-FFF2-40B4-BE49-F238E27FC236}">
                  <a16:creationId xmlns:a16="http://schemas.microsoft.com/office/drawing/2014/main" id="{B9EA433D-5A02-823C-BBDB-FD752878A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227" y="3813047"/>
              <a:ext cx="621792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420" name="object 36">
              <a:extLst>
                <a:ext uri="{FF2B5EF4-FFF2-40B4-BE49-F238E27FC236}">
                  <a16:creationId xmlns:a16="http://schemas.microsoft.com/office/drawing/2014/main" id="{D093F20E-6F02-1D12-7AF3-2CDA30D2C5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983" y="3764279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21" name="object 37">
              <a:extLst>
                <a:ext uri="{FF2B5EF4-FFF2-40B4-BE49-F238E27FC236}">
                  <a16:creationId xmlns:a16="http://schemas.microsoft.com/office/drawing/2014/main" id="{A8010377-5485-7BE8-1CB1-84A8ECEE2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550" y="3827398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300 h 533400"/>
                <a:gd name="T4" fmla="*/ 173629 w 533400"/>
                <a:gd name="T5" fmla="*/ 16697 h 533400"/>
                <a:gd name="T6" fmla="*/ 132079 w 533400"/>
                <a:gd name="T7" fmla="*/ 36434 h 533400"/>
                <a:gd name="T8" fmla="*/ 94858 w 533400"/>
                <a:gd name="T9" fmla="*/ 62757 h 533400"/>
                <a:gd name="T10" fmla="*/ 62716 w 533400"/>
                <a:gd name="T11" fmla="*/ 94910 h 533400"/>
                <a:gd name="T12" fmla="*/ 36406 w 533400"/>
                <a:gd name="T13" fmla="*/ 132136 h 533400"/>
                <a:gd name="T14" fmla="*/ 16682 w 533400"/>
                <a:gd name="T15" fmla="*/ 173680 h 533400"/>
                <a:gd name="T16" fmla="*/ 4296 w 533400"/>
                <a:gd name="T17" fmla="*/ 218787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79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12 w 533400"/>
                <a:gd name="T39" fmla="*/ 529103 h 533400"/>
                <a:gd name="T40" fmla="*/ 359719 w 533400"/>
                <a:gd name="T41" fmla="*/ 516717 h 533400"/>
                <a:gd name="T42" fmla="*/ 401263 w 533400"/>
                <a:gd name="T43" fmla="*/ 496993 h 533400"/>
                <a:gd name="T44" fmla="*/ 438489 w 533400"/>
                <a:gd name="T45" fmla="*/ 470683 h 533400"/>
                <a:gd name="T46" fmla="*/ 470642 w 533400"/>
                <a:gd name="T47" fmla="*/ 438541 h 533400"/>
                <a:gd name="T48" fmla="*/ 496965 w 533400"/>
                <a:gd name="T49" fmla="*/ 401319 h 533400"/>
                <a:gd name="T50" fmla="*/ 516702 w 533400"/>
                <a:gd name="T51" fmla="*/ 359770 h 533400"/>
                <a:gd name="T52" fmla="*/ 529099 w 533400"/>
                <a:gd name="T53" fmla="*/ 314646 h 533400"/>
                <a:gd name="T54" fmla="*/ 533400 w 533400"/>
                <a:gd name="T55" fmla="*/ 266700 h 533400"/>
                <a:gd name="T56" fmla="*/ 529099 w 533400"/>
                <a:gd name="T57" fmla="*/ 218787 h 533400"/>
                <a:gd name="T58" fmla="*/ 516702 w 533400"/>
                <a:gd name="T59" fmla="*/ 173680 h 533400"/>
                <a:gd name="T60" fmla="*/ 496965 w 533400"/>
                <a:gd name="T61" fmla="*/ 132136 h 533400"/>
                <a:gd name="T62" fmla="*/ 470642 w 533400"/>
                <a:gd name="T63" fmla="*/ 94910 h 533400"/>
                <a:gd name="T64" fmla="*/ 438489 w 533400"/>
                <a:gd name="T65" fmla="*/ 62757 h 533400"/>
                <a:gd name="T66" fmla="*/ 401263 w 533400"/>
                <a:gd name="T67" fmla="*/ 36434 h 533400"/>
                <a:gd name="T68" fmla="*/ 359719 w 533400"/>
                <a:gd name="T69" fmla="*/ 16697 h 533400"/>
                <a:gd name="T70" fmla="*/ 314612 w 533400"/>
                <a:gd name="T71" fmla="*/ 4300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79" y="36434"/>
                  </a:lnTo>
                  <a:lnTo>
                    <a:pt x="94858" y="62757"/>
                  </a:lnTo>
                  <a:lnTo>
                    <a:pt x="62716" y="94910"/>
                  </a:lnTo>
                  <a:lnTo>
                    <a:pt x="36406" y="132136"/>
                  </a:lnTo>
                  <a:lnTo>
                    <a:pt x="16682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12" y="529103"/>
                  </a:lnTo>
                  <a:lnTo>
                    <a:pt x="359719" y="516717"/>
                  </a:lnTo>
                  <a:lnTo>
                    <a:pt x="401263" y="496993"/>
                  </a:lnTo>
                  <a:lnTo>
                    <a:pt x="438489" y="470683"/>
                  </a:lnTo>
                  <a:lnTo>
                    <a:pt x="470642" y="438541"/>
                  </a:lnTo>
                  <a:lnTo>
                    <a:pt x="496965" y="401319"/>
                  </a:lnTo>
                  <a:lnTo>
                    <a:pt x="516702" y="359770"/>
                  </a:lnTo>
                  <a:lnTo>
                    <a:pt x="529099" y="314646"/>
                  </a:lnTo>
                  <a:lnTo>
                    <a:pt x="533400" y="266700"/>
                  </a:lnTo>
                  <a:lnTo>
                    <a:pt x="529099" y="218787"/>
                  </a:lnTo>
                  <a:lnTo>
                    <a:pt x="516702" y="173680"/>
                  </a:lnTo>
                  <a:lnTo>
                    <a:pt x="496965" y="132136"/>
                  </a:lnTo>
                  <a:lnTo>
                    <a:pt x="470642" y="94910"/>
                  </a:lnTo>
                  <a:lnTo>
                    <a:pt x="438489" y="62757"/>
                  </a:lnTo>
                  <a:lnTo>
                    <a:pt x="401263" y="36434"/>
                  </a:lnTo>
                  <a:lnTo>
                    <a:pt x="359719" y="16697"/>
                  </a:lnTo>
                  <a:lnTo>
                    <a:pt x="314612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422" name="object 38">
              <a:extLst>
                <a:ext uri="{FF2B5EF4-FFF2-40B4-BE49-F238E27FC236}">
                  <a16:creationId xmlns:a16="http://schemas.microsoft.com/office/drawing/2014/main" id="{6D1F56B1-5B3F-038D-5CCE-76A539E28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550" y="3827398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87 h 533400"/>
                <a:gd name="T4" fmla="*/ 16682 w 533400"/>
                <a:gd name="T5" fmla="*/ 173680 h 533400"/>
                <a:gd name="T6" fmla="*/ 36406 w 533400"/>
                <a:gd name="T7" fmla="*/ 132136 h 533400"/>
                <a:gd name="T8" fmla="*/ 62716 w 533400"/>
                <a:gd name="T9" fmla="*/ 94910 h 533400"/>
                <a:gd name="T10" fmla="*/ 94858 w 533400"/>
                <a:gd name="T11" fmla="*/ 62757 h 533400"/>
                <a:gd name="T12" fmla="*/ 132079 w 533400"/>
                <a:gd name="T13" fmla="*/ 36434 h 533400"/>
                <a:gd name="T14" fmla="*/ 173629 w 533400"/>
                <a:gd name="T15" fmla="*/ 16697 h 533400"/>
                <a:gd name="T16" fmla="*/ 218753 w 533400"/>
                <a:gd name="T17" fmla="*/ 4300 h 533400"/>
                <a:gd name="T18" fmla="*/ 266700 w 533400"/>
                <a:gd name="T19" fmla="*/ 0 h 533400"/>
                <a:gd name="T20" fmla="*/ 314612 w 533400"/>
                <a:gd name="T21" fmla="*/ 4300 h 533400"/>
                <a:gd name="T22" fmla="*/ 359719 w 533400"/>
                <a:gd name="T23" fmla="*/ 16697 h 533400"/>
                <a:gd name="T24" fmla="*/ 401263 w 533400"/>
                <a:gd name="T25" fmla="*/ 36434 h 533400"/>
                <a:gd name="T26" fmla="*/ 438489 w 533400"/>
                <a:gd name="T27" fmla="*/ 62757 h 533400"/>
                <a:gd name="T28" fmla="*/ 470642 w 533400"/>
                <a:gd name="T29" fmla="*/ 94910 h 533400"/>
                <a:gd name="T30" fmla="*/ 496965 w 533400"/>
                <a:gd name="T31" fmla="*/ 132136 h 533400"/>
                <a:gd name="T32" fmla="*/ 516702 w 533400"/>
                <a:gd name="T33" fmla="*/ 173680 h 533400"/>
                <a:gd name="T34" fmla="*/ 529099 w 533400"/>
                <a:gd name="T35" fmla="*/ 218787 h 533400"/>
                <a:gd name="T36" fmla="*/ 533400 w 533400"/>
                <a:gd name="T37" fmla="*/ 266700 h 533400"/>
                <a:gd name="T38" fmla="*/ 529099 w 533400"/>
                <a:gd name="T39" fmla="*/ 314646 h 533400"/>
                <a:gd name="T40" fmla="*/ 516702 w 533400"/>
                <a:gd name="T41" fmla="*/ 359770 h 533400"/>
                <a:gd name="T42" fmla="*/ 496965 w 533400"/>
                <a:gd name="T43" fmla="*/ 401319 h 533400"/>
                <a:gd name="T44" fmla="*/ 470642 w 533400"/>
                <a:gd name="T45" fmla="*/ 438541 h 533400"/>
                <a:gd name="T46" fmla="*/ 438489 w 533400"/>
                <a:gd name="T47" fmla="*/ 470683 h 533400"/>
                <a:gd name="T48" fmla="*/ 401263 w 533400"/>
                <a:gd name="T49" fmla="*/ 496993 h 533400"/>
                <a:gd name="T50" fmla="*/ 359719 w 533400"/>
                <a:gd name="T51" fmla="*/ 516717 h 533400"/>
                <a:gd name="T52" fmla="*/ 314612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79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87"/>
                  </a:lnTo>
                  <a:lnTo>
                    <a:pt x="16682" y="173680"/>
                  </a:lnTo>
                  <a:lnTo>
                    <a:pt x="36406" y="132136"/>
                  </a:lnTo>
                  <a:lnTo>
                    <a:pt x="62716" y="94910"/>
                  </a:lnTo>
                  <a:lnTo>
                    <a:pt x="94858" y="62757"/>
                  </a:lnTo>
                  <a:lnTo>
                    <a:pt x="132079" y="36434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12" y="4300"/>
                  </a:lnTo>
                  <a:lnTo>
                    <a:pt x="359719" y="16697"/>
                  </a:lnTo>
                  <a:lnTo>
                    <a:pt x="401263" y="36434"/>
                  </a:lnTo>
                  <a:lnTo>
                    <a:pt x="438489" y="62757"/>
                  </a:lnTo>
                  <a:lnTo>
                    <a:pt x="470642" y="94910"/>
                  </a:lnTo>
                  <a:lnTo>
                    <a:pt x="496965" y="132136"/>
                  </a:lnTo>
                  <a:lnTo>
                    <a:pt x="516702" y="173680"/>
                  </a:lnTo>
                  <a:lnTo>
                    <a:pt x="529099" y="218787"/>
                  </a:lnTo>
                  <a:lnTo>
                    <a:pt x="533400" y="266700"/>
                  </a:lnTo>
                  <a:lnTo>
                    <a:pt x="529099" y="314646"/>
                  </a:lnTo>
                  <a:lnTo>
                    <a:pt x="516702" y="359770"/>
                  </a:lnTo>
                  <a:lnTo>
                    <a:pt x="496965" y="401319"/>
                  </a:lnTo>
                  <a:lnTo>
                    <a:pt x="470642" y="438541"/>
                  </a:lnTo>
                  <a:lnTo>
                    <a:pt x="438489" y="470683"/>
                  </a:lnTo>
                  <a:lnTo>
                    <a:pt x="401263" y="496993"/>
                  </a:lnTo>
                  <a:lnTo>
                    <a:pt x="359719" y="516717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423" name="object 39">
              <a:extLst>
                <a:ext uri="{FF2B5EF4-FFF2-40B4-BE49-F238E27FC236}">
                  <a16:creationId xmlns:a16="http://schemas.microsoft.com/office/drawing/2014/main" id="{94B80170-1FDE-AA75-5750-0754F1F66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064" y="4968195"/>
              <a:ext cx="4449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24" name="object 40">
              <a:extLst>
                <a:ext uri="{FF2B5EF4-FFF2-40B4-BE49-F238E27FC236}">
                  <a16:creationId xmlns:a16="http://schemas.microsoft.com/office/drawing/2014/main" id="{12C782A1-3F14-5FF0-74FB-1505DEDE1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150" y="4970398"/>
              <a:ext cx="381000" cy="381000"/>
            </a:xfrm>
            <a:custGeom>
              <a:avLst/>
              <a:gdLst>
                <a:gd name="T0" fmla="*/ 381000 w 381000"/>
                <a:gd name="T1" fmla="*/ 0 h 381000"/>
                <a:gd name="T2" fmla="*/ 0 w 3810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381000" y="0"/>
                  </a:moveTo>
                  <a:lnTo>
                    <a:pt x="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1" name="object 41">
            <a:extLst>
              <a:ext uri="{FF2B5EF4-FFF2-40B4-BE49-F238E27FC236}">
                <a16:creationId xmlns:a16="http://schemas.microsoft.com/office/drawing/2014/main" id="{BC745BC1-AD46-DCFB-3445-5ECE30A6D22C}"/>
              </a:ext>
            </a:extLst>
          </p:cNvPr>
          <p:cNvSpPr txBox="1"/>
          <p:nvPr/>
        </p:nvSpPr>
        <p:spPr>
          <a:xfrm>
            <a:off x="2876550" y="4533900"/>
            <a:ext cx="234950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54" name="object 42">
            <a:extLst>
              <a:ext uri="{FF2B5EF4-FFF2-40B4-BE49-F238E27FC236}">
                <a16:creationId xmlns:a16="http://schemas.microsoft.com/office/drawing/2014/main" id="{7419A11C-13DD-143C-A3C3-6640A04DD083}"/>
              </a:ext>
            </a:extLst>
          </p:cNvPr>
          <p:cNvGrpSpPr>
            <a:grpSpLocks/>
          </p:cNvGrpSpPr>
          <p:nvPr/>
        </p:nvGrpSpPr>
        <p:grpSpPr bwMode="auto">
          <a:xfrm>
            <a:off x="1987550" y="5211763"/>
            <a:ext cx="793750" cy="671512"/>
            <a:chOff x="463295" y="5212079"/>
            <a:chExt cx="794385" cy="670560"/>
          </a:xfrm>
        </p:grpSpPr>
        <p:pic>
          <p:nvPicPr>
            <p:cNvPr id="57415" name="object 43">
              <a:extLst>
                <a:ext uri="{FF2B5EF4-FFF2-40B4-BE49-F238E27FC236}">
                  <a16:creationId xmlns:a16="http://schemas.microsoft.com/office/drawing/2014/main" id="{005FFB74-E85B-4990-C60E-CAE23318F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39" y="5260847"/>
              <a:ext cx="623316" cy="62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416" name="object 44">
              <a:extLst>
                <a:ext uri="{FF2B5EF4-FFF2-40B4-BE49-F238E27FC236}">
                  <a16:creationId xmlns:a16="http://schemas.microsoft.com/office/drawing/2014/main" id="{05059BBA-BF6F-6DEC-FA3B-60D871E3D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95" y="5212079"/>
              <a:ext cx="794004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7" name="object 45">
              <a:extLst>
                <a:ext uri="{FF2B5EF4-FFF2-40B4-BE49-F238E27FC236}">
                  <a16:creationId xmlns:a16="http://schemas.microsoft.com/office/drawing/2014/main" id="{BEB354FB-C255-64D0-1530-35419DA9A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4" y="5275198"/>
              <a:ext cx="533400" cy="534035"/>
            </a:xfrm>
            <a:custGeom>
              <a:avLst/>
              <a:gdLst>
                <a:gd name="T0" fmla="*/ 266700 w 533400"/>
                <a:gd name="T1" fmla="*/ 0 h 534035"/>
                <a:gd name="T2" fmla="*/ 218760 w 533400"/>
                <a:gd name="T3" fmla="*/ 4300 h 534035"/>
                <a:gd name="T4" fmla="*/ 173639 w 533400"/>
                <a:gd name="T5" fmla="*/ 16697 h 534035"/>
                <a:gd name="T6" fmla="*/ 132091 w 533400"/>
                <a:gd name="T7" fmla="*/ 36434 h 534035"/>
                <a:gd name="T8" fmla="*/ 94868 w 533400"/>
                <a:gd name="T9" fmla="*/ 62757 h 534035"/>
                <a:gd name="T10" fmla="*/ 62724 w 533400"/>
                <a:gd name="T11" fmla="*/ 94910 h 534035"/>
                <a:gd name="T12" fmla="*/ 36412 w 533400"/>
                <a:gd name="T13" fmla="*/ 132136 h 534035"/>
                <a:gd name="T14" fmla="*/ 16685 w 533400"/>
                <a:gd name="T15" fmla="*/ 173680 h 534035"/>
                <a:gd name="T16" fmla="*/ 4296 w 533400"/>
                <a:gd name="T17" fmla="*/ 218787 h 534035"/>
                <a:gd name="T18" fmla="*/ 0 w 533400"/>
                <a:gd name="T19" fmla="*/ 266700 h 534035"/>
                <a:gd name="T20" fmla="*/ 4296 w 533400"/>
                <a:gd name="T21" fmla="*/ 314747 h 534035"/>
                <a:gd name="T22" fmla="*/ 16685 w 533400"/>
                <a:gd name="T23" fmla="*/ 359853 h 534035"/>
                <a:gd name="T24" fmla="*/ 36412 w 533400"/>
                <a:gd name="T25" fmla="*/ 401391 h 534035"/>
                <a:gd name="T26" fmla="*/ 62724 w 533400"/>
                <a:gd name="T27" fmla="*/ 438605 h 534035"/>
                <a:gd name="T28" fmla="*/ 94868 w 533400"/>
                <a:gd name="T29" fmla="*/ 470744 h 534035"/>
                <a:gd name="T30" fmla="*/ 132091 w 533400"/>
                <a:gd name="T31" fmla="*/ 497053 h 534035"/>
                <a:gd name="T32" fmla="*/ 173639 w 533400"/>
                <a:gd name="T33" fmla="*/ 516778 h 534035"/>
                <a:gd name="T34" fmla="*/ 218760 w 533400"/>
                <a:gd name="T35" fmla="*/ 529166 h 534035"/>
                <a:gd name="T36" fmla="*/ 266700 w 533400"/>
                <a:gd name="T37" fmla="*/ 533463 h 534035"/>
                <a:gd name="T38" fmla="*/ 314639 w 533400"/>
                <a:gd name="T39" fmla="*/ 529166 h 534035"/>
                <a:gd name="T40" fmla="*/ 359760 w 533400"/>
                <a:gd name="T41" fmla="*/ 516777 h 534035"/>
                <a:gd name="T42" fmla="*/ 401308 w 533400"/>
                <a:gd name="T43" fmla="*/ 497048 h 534035"/>
                <a:gd name="T44" fmla="*/ 438531 w 533400"/>
                <a:gd name="T45" fmla="*/ 470733 h 534035"/>
                <a:gd name="T46" fmla="*/ 470675 w 533400"/>
                <a:gd name="T47" fmla="*/ 438584 h 534035"/>
                <a:gd name="T48" fmla="*/ 496987 w 533400"/>
                <a:gd name="T49" fmla="*/ 401353 h 534035"/>
                <a:gd name="T50" fmla="*/ 516714 w 533400"/>
                <a:gd name="T51" fmla="*/ 359793 h 534035"/>
                <a:gd name="T52" fmla="*/ 529103 w 533400"/>
                <a:gd name="T53" fmla="*/ 314658 h 534035"/>
                <a:gd name="T54" fmla="*/ 533400 w 533400"/>
                <a:gd name="T55" fmla="*/ 266700 h 534035"/>
                <a:gd name="T56" fmla="*/ 529103 w 533400"/>
                <a:gd name="T57" fmla="*/ 218787 h 534035"/>
                <a:gd name="T58" fmla="*/ 516714 w 533400"/>
                <a:gd name="T59" fmla="*/ 173680 h 534035"/>
                <a:gd name="T60" fmla="*/ 496987 w 533400"/>
                <a:gd name="T61" fmla="*/ 132136 h 534035"/>
                <a:gd name="T62" fmla="*/ 470675 w 533400"/>
                <a:gd name="T63" fmla="*/ 94910 h 534035"/>
                <a:gd name="T64" fmla="*/ 438531 w 533400"/>
                <a:gd name="T65" fmla="*/ 62757 h 534035"/>
                <a:gd name="T66" fmla="*/ 401308 w 533400"/>
                <a:gd name="T67" fmla="*/ 36434 h 534035"/>
                <a:gd name="T68" fmla="*/ 359760 w 533400"/>
                <a:gd name="T69" fmla="*/ 16697 h 534035"/>
                <a:gd name="T70" fmla="*/ 314639 w 533400"/>
                <a:gd name="T71" fmla="*/ 4300 h 534035"/>
                <a:gd name="T72" fmla="*/ 266700 w 533400"/>
                <a:gd name="T73" fmla="*/ 0 h 5340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4035">
                  <a:moveTo>
                    <a:pt x="266700" y="0"/>
                  </a:moveTo>
                  <a:lnTo>
                    <a:pt x="218760" y="4300"/>
                  </a:lnTo>
                  <a:lnTo>
                    <a:pt x="173639" y="16697"/>
                  </a:lnTo>
                  <a:lnTo>
                    <a:pt x="132091" y="36434"/>
                  </a:lnTo>
                  <a:lnTo>
                    <a:pt x="94868" y="62757"/>
                  </a:lnTo>
                  <a:lnTo>
                    <a:pt x="62724" y="94910"/>
                  </a:lnTo>
                  <a:lnTo>
                    <a:pt x="36412" y="132136"/>
                  </a:lnTo>
                  <a:lnTo>
                    <a:pt x="16685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747"/>
                  </a:lnTo>
                  <a:lnTo>
                    <a:pt x="16685" y="359853"/>
                  </a:lnTo>
                  <a:lnTo>
                    <a:pt x="36412" y="401391"/>
                  </a:lnTo>
                  <a:lnTo>
                    <a:pt x="62724" y="438605"/>
                  </a:lnTo>
                  <a:lnTo>
                    <a:pt x="94868" y="470744"/>
                  </a:lnTo>
                  <a:lnTo>
                    <a:pt x="132091" y="497053"/>
                  </a:lnTo>
                  <a:lnTo>
                    <a:pt x="173639" y="516778"/>
                  </a:lnTo>
                  <a:lnTo>
                    <a:pt x="218760" y="529166"/>
                  </a:lnTo>
                  <a:lnTo>
                    <a:pt x="266700" y="533463"/>
                  </a:lnTo>
                  <a:lnTo>
                    <a:pt x="314639" y="529166"/>
                  </a:lnTo>
                  <a:lnTo>
                    <a:pt x="359760" y="516777"/>
                  </a:lnTo>
                  <a:lnTo>
                    <a:pt x="401308" y="497048"/>
                  </a:lnTo>
                  <a:lnTo>
                    <a:pt x="438531" y="470733"/>
                  </a:lnTo>
                  <a:lnTo>
                    <a:pt x="470675" y="438584"/>
                  </a:lnTo>
                  <a:lnTo>
                    <a:pt x="496987" y="401353"/>
                  </a:lnTo>
                  <a:lnTo>
                    <a:pt x="516714" y="359793"/>
                  </a:lnTo>
                  <a:lnTo>
                    <a:pt x="529103" y="314658"/>
                  </a:lnTo>
                  <a:lnTo>
                    <a:pt x="533400" y="266700"/>
                  </a:lnTo>
                  <a:lnTo>
                    <a:pt x="529103" y="218787"/>
                  </a:lnTo>
                  <a:lnTo>
                    <a:pt x="516714" y="173680"/>
                  </a:lnTo>
                  <a:lnTo>
                    <a:pt x="496987" y="132136"/>
                  </a:lnTo>
                  <a:lnTo>
                    <a:pt x="470675" y="94910"/>
                  </a:lnTo>
                  <a:lnTo>
                    <a:pt x="438531" y="62757"/>
                  </a:lnTo>
                  <a:lnTo>
                    <a:pt x="401308" y="36434"/>
                  </a:lnTo>
                  <a:lnTo>
                    <a:pt x="359760" y="16697"/>
                  </a:lnTo>
                  <a:lnTo>
                    <a:pt x="314639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418" name="object 46">
              <a:extLst>
                <a:ext uri="{FF2B5EF4-FFF2-40B4-BE49-F238E27FC236}">
                  <a16:creationId xmlns:a16="http://schemas.microsoft.com/office/drawing/2014/main" id="{EE16A9FE-BBF4-6A7C-2729-472CBEEA3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4" y="5275198"/>
              <a:ext cx="533400" cy="534035"/>
            </a:xfrm>
            <a:custGeom>
              <a:avLst/>
              <a:gdLst>
                <a:gd name="T0" fmla="*/ 0 w 533400"/>
                <a:gd name="T1" fmla="*/ 266700 h 534035"/>
                <a:gd name="T2" fmla="*/ 4296 w 533400"/>
                <a:gd name="T3" fmla="*/ 218787 h 534035"/>
                <a:gd name="T4" fmla="*/ 16685 w 533400"/>
                <a:gd name="T5" fmla="*/ 173680 h 534035"/>
                <a:gd name="T6" fmla="*/ 36412 w 533400"/>
                <a:gd name="T7" fmla="*/ 132136 h 534035"/>
                <a:gd name="T8" fmla="*/ 62724 w 533400"/>
                <a:gd name="T9" fmla="*/ 94910 h 534035"/>
                <a:gd name="T10" fmla="*/ 94868 w 533400"/>
                <a:gd name="T11" fmla="*/ 62757 h 534035"/>
                <a:gd name="T12" fmla="*/ 132091 w 533400"/>
                <a:gd name="T13" fmla="*/ 36434 h 534035"/>
                <a:gd name="T14" fmla="*/ 173639 w 533400"/>
                <a:gd name="T15" fmla="*/ 16697 h 534035"/>
                <a:gd name="T16" fmla="*/ 218760 w 533400"/>
                <a:gd name="T17" fmla="*/ 4300 h 534035"/>
                <a:gd name="T18" fmla="*/ 266700 w 533400"/>
                <a:gd name="T19" fmla="*/ 0 h 534035"/>
                <a:gd name="T20" fmla="*/ 314639 w 533400"/>
                <a:gd name="T21" fmla="*/ 4300 h 534035"/>
                <a:gd name="T22" fmla="*/ 359760 w 533400"/>
                <a:gd name="T23" fmla="*/ 16697 h 534035"/>
                <a:gd name="T24" fmla="*/ 401308 w 533400"/>
                <a:gd name="T25" fmla="*/ 36434 h 534035"/>
                <a:gd name="T26" fmla="*/ 438531 w 533400"/>
                <a:gd name="T27" fmla="*/ 62757 h 534035"/>
                <a:gd name="T28" fmla="*/ 470675 w 533400"/>
                <a:gd name="T29" fmla="*/ 94910 h 534035"/>
                <a:gd name="T30" fmla="*/ 496987 w 533400"/>
                <a:gd name="T31" fmla="*/ 132136 h 534035"/>
                <a:gd name="T32" fmla="*/ 516714 w 533400"/>
                <a:gd name="T33" fmla="*/ 173680 h 534035"/>
                <a:gd name="T34" fmla="*/ 529103 w 533400"/>
                <a:gd name="T35" fmla="*/ 218787 h 534035"/>
                <a:gd name="T36" fmla="*/ 533400 w 533400"/>
                <a:gd name="T37" fmla="*/ 266700 h 534035"/>
                <a:gd name="T38" fmla="*/ 529103 w 533400"/>
                <a:gd name="T39" fmla="*/ 314658 h 534035"/>
                <a:gd name="T40" fmla="*/ 516714 w 533400"/>
                <a:gd name="T41" fmla="*/ 359793 h 534035"/>
                <a:gd name="T42" fmla="*/ 496987 w 533400"/>
                <a:gd name="T43" fmla="*/ 401353 h 534035"/>
                <a:gd name="T44" fmla="*/ 470675 w 533400"/>
                <a:gd name="T45" fmla="*/ 438584 h 534035"/>
                <a:gd name="T46" fmla="*/ 438531 w 533400"/>
                <a:gd name="T47" fmla="*/ 470733 h 534035"/>
                <a:gd name="T48" fmla="*/ 401308 w 533400"/>
                <a:gd name="T49" fmla="*/ 497048 h 534035"/>
                <a:gd name="T50" fmla="*/ 359760 w 533400"/>
                <a:gd name="T51" fmla="*/ 516777 h 534035"/>
                <a:gd name="T52" fmla="*/ 314639 w 533400"/>
                <a:gd name="T53" fmla="*/ 529166 h 534035"/>
                <a:gd name="T54" fmla="*/ 266700 w 533400"/>
                <a:gd name="T55" fmla="*/ 533463 h 534035"/>
                <a:gd name="T56" fmla="*/ 218760 w 533400"/>
                <a:gd name="T57" fmla="*/ 529166 h 534035"/>
                <a:gd name="T58" fmla="*/ 173639 w 533400"/>
                <a:gd name="T59" fmla="*/ 516778 h 534035"/>
                <a:gd name="T60" fmla="*/ 132091 w 533400"/>
                <a:gd name="T61" fmla="*/ 497053 h 534035"/>
                <a:gd name="T62" fmla="*/ 94868 w 533400"/>
                <a:gd name="T63" fmla="*/ 470744 h 534035"/>
                <a:gd name="T64" fmla="*/ 62724 w 533400"/>
                <a:gd name="T65" fmla="*/ 438605 h 534035"/>
                <a:gd name="T66" fmla="*/ 36412 w 533400"/>
                <a:gd name="T67" fmla="*/ 401391 h 534035"/>
                <a:gd name="T68" fmla="*/ 16685 w 533400"/>
                <a:gd name="T69" fmla="*/ 359853 h 534035"/>
                <a:gd name="T70" fmla="*/ 4296 w 533400"/>
                <a:gd name="T71" fmla="*/ 314747 h 534035"/>
                <a:gd name="T72" fmla="*/ 0 w 533400"/>
                <a:gd name="T73" fmla="*/ 266826 h 534035"/>
                <a:gd name="T74" fmla="*/ 0 w 533400"/>
                <a:gd name="T75" fmla="*/ 266700 h 5340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33400" h="534035">
                  <a:moveTo>
                    <a:pt x="0" y="266700"/>
                  </a:moveTo>
                  <a:lnTo>
                    <a:pt x="4296" y="218787"/>
                  </a:lnTo>
                  <a:lnTo>
                    <a:pt x="16685" y="173680"/>
                  </a:lnTo>
                  <a:lnTo>
                    <a:pt x="36412" y="132136"/>
                  </a:lnTo>
                  <a:lnTo>
                    <a:pt x="62724" y="94910"/>
                  </a:lnTo>
                  <a:lnTo>
                    <a:pt x="94868" y="62757"/>
                  </a:lnTo>
                  <a:lnTo>
                    <a:pt x="132091" y="36434"/>
                  </a:lnTo>
                  <a:lnTo>
                    <a:pt x="173639" y="16697"/>
                  </a:lnTo>
                  <a:lnTo>
                    <a:pt x="218760" y="4300"/>
                  </a:lnTo>
                  <a:lnTo>
                    <a:pt x="266700" y="0"/>
                  </a:lnTo>
                  <a:lnTo>
                    <a:pt x="314639" y="4300"/>
                  </a:lnTo>
                  <a:lnTo>
                    <a:pt x="359760" y="16697"/>
                  </a:lnTo>
                  <a:lnTo>
                    <a:pt x="401308" y="36434"/>
                  </a:lnTo>
                  <a:lnTo>
                    <a:pt x="438531" y="62757"/>
                  </a:lnTo>
                  <a:lnTo>
                    <a:pt x="470675" y="94910"/>
                  </a:lnTo>
                  <a:lnTo>
                    <a:pt x="496987" y="132136"/>
                  </a:lnTo>
                  <a:lnTo>
                    <a:pt x="516714" y="173680"/>
                  </a:lnTo>
                  <a:lnTo>
                    <a:pt x="529103" y="218787"/>
                  </a:lnTo>
                  <a:lnTo>
                    <a:pt x="533400" y="266700"/>
                  </a:lnTo>
                  <a:lnTo>
                    <a:pt x="529103" y="314658"/>
                  </a:lnTo>
                  <a:lnTo>
                    <a:pt x="516714" y="359793"/>
                  </a:lnTo>
                  <a:lnTo>
                    <a:pt x="496987" y="401353"/>
                  </a:lnTo>
                  <a:lnTo>
                    <a:pt x="470675" y="438584"/>
                  </a:lnTo>
                  <a:lnTo>
                    <a:pt x="438531" y="470733"/>
                  </a:lnTo>
                  <a:lnTo>
                    <a:pt x="401308" y="497048"/>
                  </a:lnTo>
                  <a:lnTo>
                    <a:pt x="359760" y="516777"/>
                  </a:lnTo>
                  <a:lnTo>
                    <a:pt x="314639" y="529166"/>
                  </a:lnTo>
                  <a:lnTo>
                    <a:pt x="266700" y="533463"/>
                  </a:lnTo>
                  <a:lnTo>
                    <a:pt x="218760" y="529166"/>
                  </a:lnTo>
                  <a:lnTo>
                    <a:pt x="173639" y="516778"/>
                  </a:lnTo>
                  <a:lnTo>
                    <a:pt x="132091" y="497053"/>
                  </a:lnTo>
                  <a:lnTo>
                    <a:pt x="94868" y="470744"/>
                  </a:lnTo>
                  <a:lnTo>
                    <a:pt x="62724" y="438605"/>
                  </a:lnTo>
                  <a:lnTo>
                    <a:pt x="36412" y="401391"/>
                  </a:lnTo>
                  <a:lnTo>
                    <a:pt x="16685" y="359853"/>
                  </a:lnTo>
                  <a:lnTo>
                    <a:pt x="4296" y="314747"/>
                  </a:lnTo>
                  <a:lnTo>
                    <a:pt x="0" y="26682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7" name="object 47">
            <a:extLst>
              <a:ext uri="{FF2B5EF4-FFF2-40B4-BE49-F238E27FC236}">
                <a16:creationId xmlns:a16="http://schemas.microsoft.com/office/drawing/2014/main" id="{7667940F-FD28-0DAF-2B5C-ADC74FC5D493}"/>
              </a:ext>
            </a:extLst>
          </p:cNvPr>
          <p:cNvSpPr txBox="1"/>
          <p:nvPr/>
        </p:nvSpPr>
        <p:spPr>
          <a:xfrm>
            <a:off x="2228850" y="5308600"/>
            <a:ext cx="234950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56" name="object 48">
            <a:extLst>
              <a:ext uri="{FF2B5EF4-FFF2-40B4-BE49-F238E27FC236}">
                <a16:creationId xmlns:a16="http://schemas.microsoft.com/office/drawing/2014/main" id="{B0526FD3-B28B-5B36-5B34-8B5DD6EE6D72}"/>
              </a:ext>
            </a:extLst>
          </p:cNvPr>
          <p:cNvGrpSpPr>
            <a:grpSpLocks/>
          </p:cNvGrpSpPr>
          <p:nvPr/>
        </p:nvGrpSpPr>
        <p:grpSpPr bwMode="auto">
          <a:xfrm>
            <a:off x="3702050" y="3829051"/>
            <a:ext cx="793750" cy="669925"/>
            <a:chOff x="2177795" y="3828288"/>
            <a:chExt cx="794385" cy="670560"/>
          </a:xfrm>
        </p:grpSpPr>
        <p:pic>
          <p:nvPicPr>
            <p:cNvPr id="57411" name="object 49">
              <a:extLst>
                <a:ext uri="{FF2B5EF4-FFF2-40B4-BE49-F238E27FC236}">
                  <a16:creationId xmlns:a16="http://schemas.microsoft.com/office/drawing/2014/main" id="{E8A233EE-8A8C-1513-A30A-7375D0E06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039" y="3877056"/>
              <a:ext cx="623315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412" name="object 50">
              <a:extLst>
                <a:ext uri="{FF2B5EF4-FFF2-40B4-BE49-F238E27FC236}">
                  <a16:creationId xmlns:a16="http://schemas.microsoft.com/office/drawing/2014/main" id="{17D6FEEE-34CA-823A-DA51-11AF482F8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795" y="3828288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3" name="object 51">
              <a:extLst>
                <a:ext uri="{FF2B5EF4-FFF2-40B4-BE49-F238E27FC236}">
                  <a16:creationId xmlns:a16="http://schemas.microsoft.com/office/drawing/2014/main" id="{09C93506-8578-757E-A3E1-A4692C941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4" y="389089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300 h 533400"/>
                <a:gd name="T4" fmla="*/ 173629 w 533400"/>
                <a:gd name="T5" fmla="*/ 16697 h 533400"/>
                <a:gd name="T6" fmla="*/ 132080 w 533400"/>
                <a:gd name="T7" fmla="*/ 36434 h 533400"/>
                <a:gd name="T8" fmla="*/ 94858 w 533400"/>
                <a:gd name="T9" fmla="*/ 62757 h 533400"/>
                <a:gd name="T10" fmla="*/ 62716 w 533400"/>
                <a:gd name="T11" fmla="*/ 94910 h 533400"/>
                <a:gd name="T12" fmla="*/ 36406 w 533400"/>
                <a:gd name="T13" fmla="*/ 132136 h 533400"/>
                <a:gd name="T14" fmla="*/ 16682 w 533400"/>
                <a:gd name="T15" fmla="*/ 173680 h 533400"/>
                <a:gd name="T16" fmla="*/ 4296 w 533400"/>
                <a:gd name="T17" fmla="*/ 218787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87 h 533400"/>
                <a:gd name="T58" fmla="*/ 516717 w 533400"/>
                <a:gd name="T59" fmla="*/ 173680 h 533400"/>
                <a:gd name="T60" fmla="*/ 496993 w 533400"/>
                <a:gd name="T61" fmla="*/ 132136 h 533400"/>
                <a:gd name="T62" fmla="*/ 470683 w 533400"/>
                <a:gd name="T63" fmla="*/ 94910 h 533400"/>
                <a:gd name="T64" fmla="*/ 438541 w 533400"/>
                <a:gd name="T65" fmla="*/ 62757 h 533400"/>
                <a:gd name="T66" fmla="*/ 401319 w 533400"/>
                <a:gd name="T67" fmla="*/ 36434 h 533400"/>
                <a:gd name="T68" fmla="*/ 359770 w 533400"/>
                <a:gd name="T69" fmla="*/ 16697 h 533400"/>
                <a:gd name="T70" fmla="*/ 314646 w 533400"/>
                <a:gd name="T71" fmla="*/ 4300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80" y="36434"/>
                  </a:lnTo>
                  <a:lnTo>
                    <a:pt x="94858" y="62757"/>
                  </a:lnTo>
                  <a:lnTo>
                    <a:pt x="62716" y="94910"/>
                  </a:lnTo>
                  <a:lnTo>
                    <a:pt x="36406" y="132136"/>
                  </a:lnTo>
                  <a:lnTo>
                    <a:pt x="16682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87"/>
                  </a:lnTo>
                  <a:lnTo>
                    <a:pt x="516717" y="173680"/>
                  </a:lnTo>
                  <a:lnTo>
                    <a:pt x="496993" y="132136"/>
                  </a:lnTo>
                  <a:lnTo>
                    <a:pt x="470683" y="94910"/>
                  </a:lnTo>
                  <a:lnTo>
                    <a:pt x="438541" y="62757"/>
                  </a:lnTo>
                  <a:lnTo>
                    <a:pt x="401319" y="36434"/>
                  </a:lnTo>
                  <a:lnTo>
                    <a:pt x="359770" y="16697"/>
                  </a:lnTo>
                  <a:lnTo>
                    <a:pt x="314646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414" name="object 52">
              <a:extLst>
                <a:ext uri="{FF2B5EF4-FFF2-40B4-BE49-F238E27FC236}">
                  <a16:creationId xmlns:a16="http://schemas.microsoft.com/office/drawing/2014/main" id="{EE91175D-A422-8F2E-AD71-BA075DF3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4" y="389089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87 h 533400"/>
                <a:gd name="T4" fmla="*/ 16682 w 533400"/>
                <a:gd name="T5" fmla="*/ 173680 h 533400"/>
                <a:gd name="T6" fmla="*/ 36406 w 533400"/>
                <a:gd name="T7" fmla="*/ 132136 h 533400"/>
                <a:gd name="T8" fmla="*/ 62716 w 533400"/>
                <a:gd name="T9" fmla="*/ 94910 h 533400"/>
                <a:gd name="T10" fmla="*/ 94858 w 533400"/>
                <a:gd name="T11" fmla="*/ 62757 h 533400"/>
                <a:gd name="T12" fmla="*/ 132080 w 533400"/>
                <a:gd name="T13" fmla="*/ 36434 h 533400"/>
                <a:gd name="T14" fmla="*/ 173629 w 533400"/>
                <a:gd name="T15" fmla="*/ 16697 h 533400"/>
                <a:gd name="T16" fmla="*/ 218753 w 533400"/>
                <a:gd name="T17" fmla="*/ 4300 h 533400"/>
                <a:gd name="T18" fmla="*/ 266700 w 533400"/>
                <a:gd name="T19" fmla="*/ 0 h 533400"/>
                <a:gd name="T20" fmla="*/ 314646 w 533400"/>
                <a:gd name="T21" fmla="*/ 4300 h 533400"/>
                <a:gd name="T22" fmla="*/ 359770 w 533400"/>
                <a:gd name="T23" fmla="*/ 16697 h 533400"/>
                <a:gd name="T24" fmla="*/ 401319 w 533400"/>
                <a:gd name="T25" fmla="*/ 36434 h 533400"/>
                <a:gd name="T26" fmla="*/ 438541 w 533400"/>
                <a:gd name="T27" fmla="*/ 62757 h 533400"/>
                <a:gd name="T28" fmla="*/ 470683 w 533400"/>
                <a:gd name="T29" fmla="*/ 94910 h 533400"/>
                <a:gd name="T30" fmla="*/ 496993 w 533400"/>
                <a:gd name="T31" fmla="*/ 132136 h 533400"/>
                <a:gd name="T32" fmla="*/ 516717 w 533400"/>
                <a:gd name="T33" fmla="*/ 173680 h 533400"/>
                <a:gd name="T34" fmla="*/ 529103 w 533400"/>
                <a:gd name="T35" fmla="*/ 218787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19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87"/>
                  </a:lnTo>
                  <a:lnTo>
                    <a:pt x="16682" y="173680"/>
                  </a:lnTo>
                  <a:lnTo>
                    <a:pt x="36406" y="132136"/>
                  </a:lnTo>
                  <a:lnTo>
                    <a:pt x="62716" y="94910"/>
                  </a:lnTo>
                  <a:lnTo>
                    <a:pt x="94858" y="62757"/>
                  </a:lnTo>
                  <a:lnTo>
                    <a:pt x="132080" y="36434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46" y="4300"/>
                  </a:lnTo>
                  <a:lnTo>
                    <a:pt x="359770" y="16697"/>
                  </a:lnTo>
                  <a:lnTo>
                    <a:pt x="401319" y="36434"/>
                  </a:lnTo>
                  <a:lnTo>
                    <a:pt x="438541" y="62757"/>
                  </a:lnTo>
                  <a:lnTo>
                    <a:pt x="470683" y="94910"/>
                  </a:lnTo>
                  <a:lnTo>
                    <a:pt x="496993" y="132136"/>
                  </a:lnTo>
                  <a:lnTo>
                    <a:pt x="516717" y="173680"/>
                  </a:lnTo>
                  <a:lnTo>
                    <a:pt x="529103" y="218787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3" name="object 53">
            <a:extLst>
              <a:ext uri="{FF2B5EF4-FFF2-40B4-BE49-F238E27FC236}">
                <a16:creationId xmlns:a16="http://schemas.microsoft.com/office/drawing/2014/main" id="{08E9FD8A-3598-89BE-4BD7-7D63DC9E449F}"/>
              </a:ext>
            </a:extLst>
          </p:cNvPr>
          <p:cNvSpPr txBox="1"/>
          <p:nvPr/>
        </p:nvSpPr>
        <p:spPr>
          <a:xfrm>
            <a:off x="3943350" y="3922714"/>
            <a:ext cx="236538" cy="4524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58" name="object 54">
            <a:extLst>
              <a:ext uri="{FF2B5EF4-FFF2-40B4-BE49-F238E27FC236}">
                <a16:creationId xmlns:a16="http://schemas.microsoft.com/office/drawing/2014/main" id="{F092F995-DBD0-EC2D-FBE3-072D71D1A10E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4438651"/>
            <a:ext cx="793750" cy="669925"/>
            <a:chOff x="3168395" y="4437888"/>
            <a:chExt cx="794385" cy="670560"/>
          </a:xfrm>
        </p:grpSpPr>
        <p:pic>
          <p:nvPicPr>
            <p:cNvPr id="57407" name="object 55">
              <a:extLst>
                <a:ext uri="{FF2B5EF4-FFF2-40B4-BE49-F238E27FC236}">
                  <a16:creationId xmlns:a16="http://schemas.microsoft.com/office/drawing/2014/main" id="{CE49E211-9D66-3BB1-D9BE-0B7886D30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639" y="4486656"/>
              <a:ext cx="623315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408" name="object 56">
              <a:extLst>
                <a:ext uri="{FF2B5EF4-FFF2-40B4-BE49-F238E27FC236}">
                  <a16:creationId xmlns:a16="http://schemas.microsoft.com/office/drawing/2014/main" id="{6326A06A-C25F-902E-C301-AD1A64564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395" y="4437888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09" name="object 57">
              <a:extLst>
                <a:ext uri="{FF2B5EF4-FFF2-40B4-BE49-F238E27FC236}">
                  <a16:creationId xmlns:a16="http://schemas.microsoft.com/office/drawing/2014/main" id="{E53DDFF4-E74B-7FD7-828E-FEAB5F6A4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4" y="450049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300 h 533400"/>
                <a:gd name="T4" fmla="*/ 173629 w 533400"/>
                <a:gd name="T5" fmla="*/ 16697 h 533400"/>
                <a:gd name="T6" fmla="*/ 132079 w 533400"/>
                <a:gd name="T7" fmla="*/ 36434 h 533400"/>
                <a:gd name="T8" fmla="*/ 94858 w 533400"/>
                <a:gd name="T9" fmla="*/ 62757 h 533400"/>
                <a:gd name="T10" fmla="*/ 62716 w 533400"/>
                <a:gd name="T11" fmla="*/ 94910 h 533400"/>
                <a:gd name="T12" fmla="*/ 36406 w 533400"/>
                <a:gd name="T13" fmla="*/ 132136 h 533400"/>
                <a:gd name="T14" fmla="*/ 16682 w 533400"/>
                <a:gd name="T15" fmla="*/ 173680 h 533400"/>
                <a:gd name="T16" fmla="*/ 4296 w 533400"/>
                <a:gd name="T17" fmla="*/ 218787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20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87 h 533400"/>
                <a:gd name="T58" fmla="*/ 516717 w 533400"/>
                <a:gd name="T59" fmla="*/ 173680 h 533400"/>
                <a:gd name="T60" fmla="*/ 496993 w 533400"/>
                <a:gd name="T61" fmla="*/ 132136 h 533400"/>
                <a:gd name="T62" fmla="*/ 470683 w 533400"/>
                <a:gd name="T63" fmla="*/ 94910 h 533400"/>
                <a:gd name="T64" fmla="*/ 438541 w 533400"/>
                <a:gd name="T65" fmla="*/ 62757 h 533400"/>
                <a:gd name="T66" fmla="*/ 401320 w 533400"/>
                <a:gd name="T67" fmla="*/ 36434 h 533400"/>
                <a:gd name="T68" fmla="*/ 359770 w 533400"/>
                <a:gd name="T69" fmla="*/ 16697 h 533400"/>
                <a:gd name="T70" fmla="*/ 314646 w 533400"/>
                <a:gd name="T71" fmla="*/ 4300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79" y="36434"/>
                  </a:lnTo>
                  <a:lnTo>
                    <a:pt x="94858" y="62757"/>
                  </a:lnTo>
                  <a:lnTo>
                    <a:pt x="62716" y="94910"/>
                  </a:lnTo>
                  <a:lnTo>
                    <a:pt x="36406" y="132136"/>
                  </a:lnTo>
                  <a:lnTo>
                    <a:pt x="16682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87"/>
                  </a:lnTo>
                  <a:lnTo>
                    <a:pt x="516717" y="173680"/>
                  </a:lnTo>
                  <a:lnTo>
                    <a:pt x="496993" y="132136"/>
                  </a:lnTo>
                  <a:lnTo>
                    <a:pt x="470683" y="94910"/>
                  </a:lnTo>
                  <a:lnTo>
                    <a:pt x="438541" y="62757"/>
                  </a:lnTo>
                  <a:lnTo>
                    <a:pt x="401320" y="36434"/>
                  </a:lnTo>
                  <a:lnTo>
                    <a:pt x="359770" y="16697"/>
                  </a:lnTo>
                  <a:lnTo>
                    <a:pt x="314646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410" name="object 58">
              <a:extLst>
                <a:ext uri="{FF2B5EF4-FFF2-40B4-BE49-F238E27FC236}">
                  <a16:creationId xmlns:a16="http://schemas.microsoft.com/office/drawing/2014/main" id="{59E40AC6-C349-58E1-A9B4-BD9DDD378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4" y="450049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87 h 533400"/>
                <a:gd name="T4" fmla="*/ 16682 w 533400"/>
                <a:gd name="T5" fmla="*/ 173680 h 533400"/>
                <a:gd name="T6" fmla="*/ 36406 w 533400"/>
                <a:gd name="T7" fmla="*/ 132136 h 533400"/>
                <a:gd name="T8" fmla="*/ 62716 w 533400"/>
                <a:gd name="T9" fmla="*/ 94910 h 533400"/>
                <a:gd name="T10" fmla="*/ 94858 w 533400"/>
                <a:gd name="T11" fmla="*/ 62757 h 533400"/>
                <a:gd name="T12" fmla="*/ 132079 w 533400"/>
                <a:gd name="T13" fmla="*/ 36434 h 533400"/>
                <a:gd name="T14" fmla="*/ 173629 w 533400"/>
                <a:gd name="T15" fmla="*/ 16697 h 533400"/>
                <a:gd name="T16" fmla="*/ 218753 w 533400"/>
                <a:gd name="T17" fmla="*/ 4300 h 533400"/>
                <a:gd name="T18" fmla="*/ 266700 w 533400"/>
                <a:gd name="T19" fmla="*/ 0 h 533400"/>
                <a:gd name="T20" fmla="*/ 314646 w 533400"/>
                <a:gd name="T21" fmla="*/ 4300 h 533400"/>
                <a:gd name="T22" fmla="*/ 359770 w 533400"/>
                <a:gd name="T23" fmla="*/ 16697 h 533400"/>
                <a:gd name="T24" fmla="*/ 401319 w 533400"/>
                <a:gd name="T25" fmla="*/ 36434 h 533400"/>
                <a:gd name="T26" fmla="*/ 438541 w 533400"/>
                <a:gd name="T27" fmla="*/ 62757 h 533400"/>
                <a:gd name="T28" fmla="*/ 470683 w 533400"/>
                <a:gd name="T29" fmla="*/ 94910 h 533400"/>
                <a:gd name="T30" fmla="*/ 496993 w 533400"/>
                <a:gd name="T31" fmla="*/ 132136 h 533400"/>
                <a:gd name="T32" fmla="*/ 516717 w 533400"/>
                <a:gd name="T33" fmla="*/ 173680 h 533400"/>
                <a:gd name="T34" fmla="*/ 529103 w 533400"/>
                <a:gd name="T35" fmla="*/ 218787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87"/>
                  </a:lnTo>
                  <a:lnTo>
                    <a:pt x="16682" y="173680"/>
                  </a:lnTo>
                  <a:lnTo>
                    <a:pt x="36406" y="132136"/>
                  </a:lnTo>
                  <a:lnTo>
                    <a:pt x="62716" y="94910"/>
                  </a:lnTo>
                  <a:lnTo>
                    <a:pt x="94858" y="62757"/>
                  </a:lnTo>
                  <a:lnTo>
                    <a:pt x="132079" y="36434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46" y="4300"/>
                  </a:lnTo>
                  <a:lnTo>
                    <a:pt x="359770" y="16697"/>
                  </a:lnTo>
                  <a:lnTo>
                    <a:pt x="401319" y="36434"/>
                  </a:lnTo>
                  <a:lnTo>
                    <a:pt x="438541" y="62757"/>
                  </a:lnTo>
                  <a:lnTo>
                    <a:pt x="470683" y="94910"/>
                  </a:lnTo>
                  <a:lnTo>
                    <a:pt x="496993" y="132136"/>
                  </a:lnTo>
                  <a:lnTo>
                    <a:pt x="516717" y="173680"/>
                  </a:lnTo>
                  <a:lnTo>
                    <a:pt x="529103" y="218787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9" name="object 59">
            <a:extLst>
              <a:ext uri="{FF2B5EF4-FFF2-40B4-BE49-F238E27FC236}">
                <a16:creationId xmlns:a16="http://schemas.microsoft.com/office/drawing/2014/main" id="{92893AF3-5A5E-5890-0030-68AA85D75F3D}"/>
              </a:ext>
            </a:extLst>
          </p:cNvPr>
          <p:cNvSpPr txBox="1"/>
          <p:nvPr/>
        </p:nvSpPr>
        <p:spPr>
          <a:xfrm>
            <a:off x="4933950" y="4533900"/>
            <a:ext cx="236538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60" name="object 60">
            <a:extLst>
              <a:ext uri="{FF2B5EF4-FFF2-40B4-BE49-F238E27FC236}">
                <a16:creationId xmlns:a16="http://schemas.microsoft.com/office/drawing/2014/main" id="{2ED64915-B273-723C-8BD7-525730147CFA}"/>
              </a:ext>
            </a:extLst>
          </p:cNvPr>
          <p:cNvGrpSpPr>
            <a:grpSpLocks/>
          </p:cNvGrpSpPr>
          <p:nvPr/>
        </p:nvGrpSpPr>
        <p:grpSpPr bwMode="auto">
          <a:xfrm>
            <a:off x="3244850" y="5238751"/>
            <a:ext cx="793750" cy="669925"/>
            <a:chOff x="1720595" y="5237988"/>
            <a:chExt cx="794385" cy="670560"/>
          </a:xfrm>
        </p:grpSpPr>
        <p:pic>
          <p:nvPicPr>
            <p:cNvPr id="57403" name="object 61">
              <a:extLst>
                <a:ext uri="{FF2B5EF4-FFF2-40B4-BE49-F238E27FC236}">
                  <a16:creationId xmlns:a16="http://schemas.microsoft.com/office/drawing/2014/main" id="{8F225C3C-402A-C985-A9E9-4B89BD092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39" y="5286756"/>
              <a:ext cx="623315" cy="62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404" name="object 62">
              <a:extLst>
                <a:ext uri="{FF2B5EF4-FFF2-40B4-BE49-F238E27FC236}">
                  <a16:creationId xmlns:a16="http://schemas.microsoft.com/office/drawing/2014/main" id="{4E9142A2-8315-4AEA-F525-807887885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595" y="5237988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05" name="object 63">
              <a:extLst>
                <a:ext uri="{FF2B5EF4-FFF2-40B4-BE49-F238E27FC236}">
                  <a16:creationId xmlns:a16="http://schemas.microsoft.com/office/drawing/2014/main" id="{04D57812-4AD2-3615-87B0-AC644071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4" y="5300599"/>
              <a:ext cx="533400" cy="534035"/>
            </a:xfrm>
            <a:custGeom>
              <a:avLst/>
              <a:gdLst>
                <a:gd name="T0" fmla="*/ 266700 w 533400"/>
                <a:gd name="T1" fmla="*/ 0 h 534035"/>
                <a:gd name="T2" fmla="*/ 218753 w 533400"/>
                <a:gd name="T3" fmla="*/ 4300 h 534035"/>
                <a:gd name="T4" fmla="*/ 173629 w 533400"/>
                <a:gd name="T5" fmla="*/ 16697 h 534035"/>
                <a:gd name="T6" fmla="*/ 132080 w 533400"/>
                <a:gd name="T7" fmla="*/ 36434 h 534035"/>
                <a:gd name="T8" fmla="*/ 94858 w 533400"/>
                <a:gd name="T9" fmla="*/ 62757 h 534035"/>
                <a:gd name="T10" fmla="*/ 62716 w 533400"/>
                <a:gd name="T11" fmla="*/ 94910 h 534035"/>
                <a:gd name="T12" fmla="*/ 36406 w 533400"/>
                <a:gd name="T13" fmla="*/ 132136 h 534035"/>
                <a:gd name="T14" fmla="*/ 16682 w 533400"/>
                <a:gd name="T15" fmla="*/ 173680 h 534035"/>
                <a:gd name="T16" fmla="*/ 4296 w 533400"/>
                <a:gd name="T17" fmla="*/ 218787 h 534035"/>
                <a:gd name="T18" fmla="*/ 0 w 533400"/>
                <a:gd name="T19" fmla="*/ 266700 h 534035"/>
                <a:gd name="T20" fmla="*/ 4296 w 533400"/>
                <a:gd name="T21" fmla="*/ 314747 h 534035"/>
                <a:gd name="T22" fmla="*/ 16682 w 533400"/>
                <a:gd name="T23" fmla="*/ 359853 h 534035"/>
                <a:gd name="T24" fmla="*/ 36406 w 533400"/>
                <a:gd name="T25" fmla="*/ 401391 h 534035"/>
                <a:gd name="T26" fmla="*/ 62716 w 533400"/>
                <a:gd name="T27" fmla="*/ 438605 h 534035"/>
                <a:gd name="T28" fmla="*/ 94858 w 533400"/>
                <a:gd name="T29" fmla="*/ 470744 h 534035"/>
                <a:gd name="T30" fmla="*/ 132080 w 533400"/>
                <a:gd name="T31" fmla="*/ 497053 h 534035"/>
                <a:gd name="T32" fmla="*/ 173629 w 533400"/>
                <a:gd name="T33" fmla="*/ 516778 h 534035"/>
                <a:gd name="T34" fmla="*/ 218753 w 533400"/>
                <a:gd name="T35" fmla="*/ 529166 h 534035"/>
                <a:gd name="T36" fmla="*/ 266700 w 533400"/>
                <a:gd name="T37" fmla="*/ 533463 h 534035"/>
                <a:gd name="T38" fmla="*/ 314646 w 533400"/>
                <a:gd name="T39" fmla="*/ 529166 h 534035"/>
                <a:gd name="T40" fmla="*/ 359770 w 533400"/>
                <a:gd name="T41" fmla="*/ 516777 h 534035"/>
                <a:gd name="T42" fmla="*/ 401319 w 533400"/>
                <a:gd name="T43" fmla="*/ 497048 h 534035"/>
                <a:gd name="T44" fmla="*/ 438541 w 533400"/>
                <a:gd name="T45" fmla="*/ 470733 h 534035"/>
                <a:gd name="T46" fmla="*/ 470683 w 533400"/>
                <a:gd name="T47" fmla="*/ 438584 h 534035"/>
                <a:gd name="T48" fmla="*/ 496993 w 533400"/>
                <a:gd name="T49" fmla="*/ 401353 h 534035"/>
                <a:gd name="T50" fmla="*/ 516717 w 533400"/>
                <a:gd name="T51" fmla="*/ 359793 h 534035"/>
                <a:gd name="T52" fmla="*/ 529103 w 533400"/>
                <a:gd name="T53" fmla="*/ 314658 h 534035"/>
                <a:gd name="T54" fmla="*/ 533400 w 533400"/>
                <a:gd name="T55" fmla="*/ 266700 h 534035"/>
                <a:gd name="T56" fmla="*/ 529103 w 533400"/>
                <a:gd name="T57" fmla="*/ 218787 h 534035"/>
                <a:gd name="T58" fmla="*/ 516717 w 533400"/>
                <a:gd name="T59" fmla="*/ 173680 h 534035"/>
                <a:gd name="T60" fmla="*/ 496993 w 533400"/>
                <a:gd name="T61" fmla="*/ 132136 h 534035"/>
                <a:gd name="T62" fmla="*/ 470683 w 533400"/>
                <a:gd name="T63" fmla="*/ 94910 h 534035"/>
                <a:gd name="T64" fmla="*/ 438541 w 533400"/>
                <a:gd name="T65" fmla="*/ 62757 h 534035"/>
                <a:gd name="T66" fmla="*/ 401319 w 533400"/>
                <a:gd name="T67" fmla="*/ 36434 h 534035"/>
                <a:gd name="T68" fmla="*/ 359770 w 533400"/>
                <a:gd name="T69" fmla="*/ 16697 h 534035"/>
                <a:gd name="T70" fmla="*/ 314646 w 533400"/>
                <a:gd name="T71" fmla="*/ 4300 h 534035"/>
                <a:gd name="T72" fmla="*/ 266700 w 533400"/>
                <a:gd name="T73" fmla="*/ 0 h 5340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4035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80" y="36434"/>
                  </a:lnTo>
                  <a:lnTo>
                    <a:pt x="94858" y="62757"/>
                  </a:lnTo>
                  <a:lnTo>
                    <a:pt x="62716" y="94910"/>
                  </a:lnTo>
                  <a:lnTo>
                    <a:pt x="36406" y="132136"/>
                  </a:lnTo>
                  <a:lnTo>
                    <a:pt x="16682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747"/>
                  </a:lnTo>
                  <a:lnTo>
                    <a:pt x="16682" y="359853"/>
                  </a:lnTo>
                  <a:lnTo>
                    <a:pt x="36406" y="401391"/>
                  </a:lnTo>
                  <a:lnTo>
                    <a:pt x="62716" y="438605"/>
                  </a:lnTo>
                  <a:lnTo>
                    <a:pt x="94858" y="470744"/>
                  </a:lnTo>
                  <a:lnTo>
                    <a:pt x="132080" y="497053"/>
                  </a:lnTo>
                  <a:lnTo>
                    <a:pt x="173629" y="516778"/>
                  </a:lnTo>
                  <a:lnTo>
                    <a:pt x="218753" y="529166"/>
                  </a:lnTo>
                  <a:lnTo>
                    <a:pt x="266700" y="533463"/>
                  </a:lnTo>
                  <a:lnTo>
                    <a:pt x="314646" y="529166"/>
                  </a:lnTo>
                  <a:lnTo>
                    <a:pt x="359770" y="516777"/>
                  </a:lnTo>
                  <a:lnTo>
                    <a:pt x="401319" y="497048"/>
                  </a:lnTo>
                  <a:lnTo>
                    <a:pt x="438541" y="470733"/>
                  </a:lnTo>
                  <a:lnTo>
                    <a:pt x="470683" y="438584"/>
                  </a:lnTo>
                  <a:lnTo>
                    <a:pt x="496993" y="401353"/>
                  </a:lnTo>
                  <a:lnTo>
                    <a:pt x="516717" y="359793"/>
                  </a:lnTo>
                  <a:lnTo>
                    <a:pt x="529103" y="314658"/>
                  </a:lnTo>
                  <a:lnTo>
                    <a:pt x="533400" y="266700"/>
                  </a:lnTo>
                  <a:lnTo>
                    <a:pt x="529103" y="218787"/>
                  </a:lnTo>
                  <a:lnTo>
                    <a:pt x="516717" y="173680"/>
                  </a:lnTo>
                  <a:lnTo>
                    <a:pt x="496993" y="132136"/>
                  </a:lnTo>
                  <a:lnTo>
                    <a:pt x="470683" y="94910"/>
                  </a:lnTo>
                  <a:lnTo>
                    <a:pt x="438541" y="62757"/>
                  </a:lnTo>
                  <a:lnTo>
                    <a:pt x="401319" y="36434"/>
                  </a:lnTo>
                  <a:lnTo>
                    <a:pt x="359770" y="16697"/>
                  </a:lnTo>
                  <a:lnTo>
                    <a:pt x="314646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406" name="object 64">
              <a:extLst>
                <a:ext uri="{FF2B5EF4-FFF2-40B4-BE49-F238E27FC236}">
                  <a16:creationId xmlns:a16="http://schemas.microsoft.com/office/drawing/2014/main" id="{7E50267D-76B8-B0DB-AE86-14D4A522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4" y="5300599"/>
              <a:ext cx="533400" cy="534035"/>
            </a:xfrm>
            <a:custGeom>
              <a:avLst/>
              <a:gdLst>
                <a:gd name="T0" fmla="*/ 0 w 533400"/>
                <a:gd name="T1" fmla="*/ 266700 h 534035"/>
                <a:gd name="T2" fmla="*/ 4296 w 533400"/>
                <a:gd name="T3" fmla="*/ 218787 h 534035"/>
                <a:gd name="T4" fmla="*/ 16682 w 533400"/>
                <a:gd name="T5" fmla="*/ 173680 h 534035"/>
                <a:gd name="T6" fmla="*/ 36406 w 533400"/>
                <a:gd name="T7" fmla="*/ 132136 h 534035"/>
                <a:gd name="T8" fmla="*/ 62716 w 533400"/>
                <a:gd name="T9" fmla="*/ 94910 h 534035"/>
                <a:gd name="T10" fmla="*/ 94858 w 533400"/>
                <a:gd name="T11" fmla="*/ 62757 h 534035"/>
                <a:gd name="T12" fmla="*/ 132080 w 533400"/>
                <a:gd name="T13" fmla="*/ 36434 h 534035"/>
                <a:gd name="T14" fmla="*/ 173629 w 533400"/>
                <a:gd name="T15" fmla="*/ 16697 h 534035"/>
                <a:gd name="T16" fmla="*/ 218753 w 533400"/>
                <a:gd name="T17" fmla="*/ 4300 h 534035"/>
                <a:gd name="T18" fmla="*/ 266700 w 533400"/>
                <a:gd name="T19" fmla="*/ 0 h 534035"/>
                <a:gd name="T20" fmla="*/ 314646 w 533400"/>
                <a:gd name="T21" fmla="*/ 4300 h 534035"/>
                <a:gd name="T22" fmla="*/ 359770 w 533400"/>
                <a:gd name="T23" fmla="*/ 16697 h 534035"/>
                <a:gd name="T24" fmla="*/ 401319 w 533400"/>
                <a:gd name="T25" fmla="*/ 36434 h 534035"/>
                <a:gd name="T26" fmla="*/ 438541 w 533400"/>
                <a:gd name="T27" fmla="*/ 62757 h 534035"/>
                <a:gd name="T28" fmla="*/ 470683 w 533400"/>
                <a:gd name="T29" fmla="*/ 94910 h 534035"/>
                <a:gd name="T30" fmla="*/ 496993 w 533400"/>
                <a:gd name="T31" fmla="*/ 132136 h 534035"/>
                <a:gd name="T32" fmla="*/ 516717 w 533400"/>
                <a:gd name="T33" fmla="*/ 173680 h 534035"/>
                <a:gd name="T34" fmla="*/ 529103 w 533400"/>
                <a:gd name="T35" fmla="*/ 218787 h 534035"/>
                <a:gd name="T36" fmla="*/ 533400 w 533400"/>
                <a:gd name="T37" fmla="*/ 266700 h 534035"/>
                <a:gd name="T38" fmla="*/ 529103 w 533400"/>
                <a:gd name="T39" fmla="*/ 314658 h 534035"/>
                <a:gd name="T40" fmla="*/ 516717 w 533400"/>
                <a:gd name="T41" fmla="*/ 359793 h 534035"/>
                <a:gd name="T42" fmla="*/ 496993 w 533400"/>
                <a:gd name="T43" fmla="*/ 401353 h 534035"/>
                <a:gd name="T44" fmla="*/ 470683 w 533400"/>
                <a:gd name="T45" fmla="*/ 438584 h 534035"/>
                <a:gd name="T46" fmla="*/ 438541 w 533400"/>
                <a:gd name="T47" fmla="*/ 470733 h 534035"/>
                <a:gd name="T48" fmla="*/ 401319 w 533400"/>
                <a:gd name="T49" fmla="*/ 497048 h 534035"/>
                <a:gd name="T50" fmla="*/ 359770 w 533400"/>
                <a:gd name="T51" fmla="*/ 516777 h 534035"/>
                <a:gd name="T52" fmla="*/ 314646 w 533400"/>
                <a:gd name="T53" fmla="*/ 529166 h 534035"/>
                <a:gd name="T54" fmla="*/ 266700 w 533400"/>
                <a:gd name="T55" fmla="*/ 533463 h 534035"/>
                <a:gd name="T56" fmla="*/ 218753 w 533400"/>
                <a:gd name="T57" fmla="*/ 529166 h 534035"/>
                <a:gd name="T58" fmla="*/ 173629 w 533400"/>
                <a:gd name="T59" fmla="*/ 516778 h 534035"/>
                <a:gd name="T60" fmla="*/ 132080 w 533400"/>
                <a:gd name="T61" fmla="*/ 497053 h 534035"/>
                <a:gd name="T62" fmla="*/ 94858 w 533400"/>
                <a:gd name="T63" fmla="*/ 470744 h 534035"/>
                <a:gd name="T64" fmla="*/ 62716 w 533400"/>
                <a:gd name="T65" fmla="*/ 438605 h 534035"/>
                <a:gd name="T66" fmla="*/ 36406 w 533400"/>
                <a:gd name="T67" fmla="*/ 401391 h 534035"/>
                <a:gd name="T68" fmla="*/ 16682 w 533400"/>
                <a:gd name="T69" fmla="*/ 359853 h 534035"/>
                <a:gd name="T70" fmla="*/ 4296 w 533400"/>
                <a:gd name="T71" fmla="*/ 314747 h 534035"/>
                <a:gd name="T72" fmla="*/ 0 w 533400"/>
                <a:gd name="T73" fmla="*/ 266826 h 534035"/>
                <a:gd name="T74" fmla="*/ 0 w 533400"/>
                <a:gd name="T75" fmla="*/ 266700 h 5340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33400" h="534035">
                  <a:moveTo>
                    <a:pt x="0" y="266700"/>
                  </a:moveTo>
                  <a:lnTo>
                    <a:pt x="4296" y="218787"/>
                  </a:lnTo>
                  <a:lnTo>
                    <a:pt x="16682" y="173680"/>
                  </a:lnTo>
                  <a:lnTo>
                    <a:pt x="36406" y="132136"/>
                  </a:lnTo>
                  <a:lnTo>
                    <a:pt x="62716" y="94910"/>
                  </a:lnTo>
                  <a:lnTo>
                    <a:pt x="94858" y="62757"/>
                  </a:lnTo>
                  <a:lnTo>
                    <a:pt x="132080" y="36434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46" y="4300"/>
                  </a:lnTo>
                  <a:lnTo>
                    <a:pt x="359770" y="16697"/>
                  </a:lnTo>
                  <a:lnTo>
                    <a:pt x="401319" y="36434"/>
                  </a:lnTo>
                  <a:lnTo>
                    <a:pt x="438541" y="62757"/>
                  </a:lnTo>
                  <a:lnTo>
                    <a:pt x="470683" y="94910"/>
                  </a:lnTo>
                  <a:lnTo>
                    <a:pt x="496993" y="132136"/>
                  </a:lnTo>
                  <a:lnTo>
                    <a:pt x="516717" y="173680"/>
                  </a:lnTo>
                  <a:lnTo>
                    <a:pt x="529103" y="218787"/>
                  </a:lnTo>
                  <a:lnTo>
                    <a:pt x="533400" y="266700"/>
                  </a:lnTo>
                  <a:lnTo>
                    <a:pt x="529103" y="314658"/>
                  </a:lnTo>
                  <a:lnTo>
                    <a:pt x="516717" y="359793"/>
                  </a:lnTo>
                  <a:lnTo>
                    <a:pt x="496993" y="401353"/>
                  </a:lnTo>
                  <a:lnTo>
                    <a:pt x="470683" y="438584"/>
                  </a:lnTo>
                  <a:lnTo>
                    <a:pt x="438541" y="470733"/>
                  </a:lnTo>
                  <a:lnTo>
                    <a:pt x="401319" y="497048"/>
                  </a:lnTo>
                  <a:lnTo>
                    <a:pt x="359770" y="516777"/>
                  </a:lnTo>
                  <a:lnTo>
                    <a:pt x="314646" y="529166"/>
                  </a:lnTo>
                  <a:lnTo>
                    <a:pt x="266700" y="533463"/>
                  </a:lnTo>
                  <a:lnTo>
                    <a:pt x="218753" y="529166"/>
                  </a:lnTo>
                  <a:lnTo>
                    <a:pt x="173629" y="516778"/>
                  </a:lnTo>
                  <a:lnTo>
                    <a:pt x="132080" y="497053"/>
                  </a:lnTo>
                  <a:lnTo>
                    <a:pt x="94858" y="470744"/>
                  </a:lnTo>
                  <a:lnTo>
                    <a:pt x="62716" y="438605"/>
                  </a:lnTo>
                  <a:lnTo>
                    <a:pt x="36406" y="401391"/>
                  </a:lnTo>
                  <a:lnTo>
                    <a:pt x="16682" y="359853"/>
                  </a:lnTo>
                  <a:lnTo>
                    <a:pt x="4296" y="314747"/>
                  </a:lnTo>
                  <a:lnTo>
                    <a:pt x="0" y="26682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65" name="object 65">
            <a:extLst>
              <a:ext uri="{FF2B5EF4-FFF2-40B4-BE49-F238E27FC236}">
                <a16:creationId xmlns:a16="http://schemas.microsoft.com/office/drawing/2014/main" id="{19C31494-11F3-636C-1738-660DEE97476E}"/>
              </a:ext>
            </a:extLst>
          </p:cNvPr>
          <p:cNvSpPr txBox="1"/>
          <p:nvPr/>
        </p:nvSpPr>
        <p:spPr>
          <a:xfrm>
            <a:off x="3486150" y="5332414"/>
            <a:ext cx="236538" cy="4524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62" name="object 66">
            <a:extLst>
              <a:ext uri="{FF2B5EF4-FFF2-40B4-BE49-F238E27FC236}">
                <a16:creationId xmlns:a16="http://schemas.microsoft.com/office/drawing/2014/main" id="{DDC6D3FE-127B-ACBB-DC1C-76DBB36C8F93}"/>
              </a:ext>
            </a:extLst>
          </p:cNvPr>
          <p:cNvGrpSpPr>
            <a:grpSpLocks/>
          </p:cNvGrpSpPr>
          <p:nvPr/>
        </p:nvGrpSpPr>
        <p:grpSpPr bwMode="auto">
          <a:xfrm>
            <a:off x="4083050" y="5262563"/>
            <a:ext cx="793750" cy="671512"/>
            <a:chOff x="2558795" y="5262371"/>
            <a:chExt cx="794385" cy="672465"/>
          </a:xfrm>
        </p:grpSpPr>
        <p:pic>
          <p:nvPicPr>
            <p:cNvPr id="57399" name="object 67">
              <a:extLst>
                <a:ext uri="{FF2B5EF4-FFF2-40B4-BE49-F238E27FC236}">
                  <a16:creationId xmlns:a16="http://schemas.microsoft.com/office/drawing/2014/main" id="{30D4B814-9592-1A0A-F4D5-D5F494CAA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039" y="5311139"/>
              <a:ext cx="623315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400" name="object 68">
              <a:extLst>
                <a:ext uri="{FF2B5EF4-FFF2-40B4-BE49-F238E27FC236}">
                  <a16:creationId xmlns:a16="http://schemas.microsoft.com/office/drawing/2014/main" id="{50D63B73-0015-8354-AD1A-1C29EA88BF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795" y="5262371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01" name="object 69">
              <a:extLst>
                <a:ext uri="{FF2B5EF4-FFF2-40B4-BE49-F238E27FC236}">
                  <a16:creationId xmlns:a16="http://schemas.microsoft.com/office/drawing/2014/main" id="{AB1B11CE-B53B-0CD4-3134-6427E6C7F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124" y="5325998"/>
              <a:ext cx="533400" cy="534035"/>
            </a:xfrm>
            <a:custGeom>
              <a:avLst/>
              <a:gdLst>
                <a:gd name="T0" fmla="*/ 266700 w 533400"/>
                <a:gd name="T1" fmla="*/ 0 h 534035"/>
                <a:gd name="T2" fmla="*/ 218753 w 533400"/>
                <a:gd name="T3" fmla="*/ 4300 h 534035"/>
                <a:gd name="T4" fmla="*/ 173629 w 533400"/>
                <a:gd name="T5" fmla="*/ 16697 h 534035"/>
                <a:gd name="T6" fmla="*/ 132080 w 533400"/>
                <a:gd name="T7" fmla="*/ 36437 h 534035"/>
                <a:gd name="T8" fmla="*/ 94858 w 533400"/>
                <a:gd name="T9" fmla="*/ 62763 h 534035"/>
                <a:gd name="T10" fmla="*/ 62716 w 533400"/>
                <a:gd name="T11" fmla="*/ 94921 h 534035"/>
                <a:gd name="T12" fmla="*/ 36406 w 533400"/>
                <a:gd name="T13" fmla="*/ 132155 h 534035"/>
                <a:gd name="T14" fmla="*/ 16682 w 533400"/>
                <a:gd name="T15" fmla="*/ 173710 h 534035"/>
                <a:gd name="T16" fmla="*/ 4296 w 533400"/>
                <a:gd name="T17" fmla="*/ 218831 h 534035"/>
                <a:gd name="T18" fmla="*/ 0 w 533400"/>
                <a:gd name="T19" fmla="*/ 266763 h 534035"/>
                <a:gd name="T20" fmla="*/ 4296 w 533400"/>
                <a:gd name="T21" fmla="*/ 314703 h 534035"/>
                <a:gd name="T22" fmla="*/ 16682 w 533400"/>
                <a:gd name="T23" fmla="*/ 359823 h 534035"/>
                <a:gd name="T24" fmla="*/ 36406 w 533400"/>
                <a:gd name="T25" fmla="*/ 401372 h 534035"/>
                <a:gd name="T26" fmla="*/ 62716 w 533400"/>
                <a:gd name="T27" fmla="*/ 438595 h 534035"/>
                <a:gd name="T28" fmla="*/ 94858 w 533400"/>
                <a:gd name="T29" fmla="*/ 470739 h 534035"/>
                <a:gd name="T30" fmla="*/ 132080 w 533400"/>
                <a:gd name="T31" fmla="*/ 497051 h 534035"/>
                <a:gd name="T32" fmla="*/ 173629 w 533400"/>
                <a:gd name="T33" fmla="*/ 516778 h 534035"/>
                <a:gd name="T34" fmla="*/ 218753 w 533400"/>
                <a:gd name="T35" fmla="*/ 529166 h 534035"/>
                <a:gd name="T36" fmla="*/ 266700 w 533400"/>
                <a:gd name="T37" fmla="*/ 533463 h 534035"/>
                <a:gd name="T38" fmla="*/ 314646 w 533400"/>
                <a:gd name="T39" fmla="*/ 529166 h 534035"/>
                <a:gd name="T40" fmla="*/ 359770 w 533400"/>
                <a:gd name="T41" fmla="*/ 516778 h 534035"/>
                <a:gd name="T42" fmla="*/ 401319 w 533400"/>
                <a:gd name="T43" fmla="*/ 497051 h 534035"/>
                <a:gd name="T44" fmla="*/ 438541 w 533400"/>
                <a:gd name="T45" fmla="*/ 470739 h 534035"/>
                <a:gd name="T46" fmla="*/ 470683 w 533400"/>
                <a:gd name="T47" fmla="*/ 438595 h 534035"/>
                <a:gd name="T48" fmla="*/ 496993 w 533400"/>
                <a:gd name="T49" fmla="*/ 401372 h 534035"/>
                <a:gd name="T50" fmla="*/ 516717 w 533400"/>
                <a:gd name="T51" fmla="*/ 359823 h 534035"/>
                <a:gd name="T52" fmla="*/ 529103 w 533400"/>
                <a:gd name="T53" fmla="*/ 314703 h 534035"/>
                <a:gd name="T54" fmla="*/ 533400 w 533400"/>
                <a:gd name="T55" fmla="*/ 266763 h 534035"/>
                <a:gd name="T56" fmla="*/ 529103 w 533400"/>
                <a:gd name="T57" fmla="*/ 218831 h 534035"/>
                <a:gd name="T58" fmla="*/ 516717 w 533400"/>
                <a:gd name="T59" fmla="*/ 173710 h 534035"/>
                <a:gd name="T60" fmla="*/ 496993 w 533400"/>
                <a:gd name="T61" fmla="*/ 132155 h 534035"/>
                <a:gd name="T62" fmla="*/ 470683 w 533400"/>
                <a:gd name="T63" fmla="*/ 94921 h 534035"/>
                <a:gd name="T64" fmla="*/ 438541 w 533400"/>
                <a:gd name="T65" fmla="*/ 62763 h 534035"/>
                <a:gd name="T66" fmla="*/ 401319 w 533400"/>
                <a:gd name="T67" fmla="*/ 36437 h 534035"/>
                <a:gd name="T68" fmla="*/ 359770 w 533400"/>
                <a:gd name="T69" fmla="*/ 16697 h 534035"/>
                <a:gd name="T70" fmla="*/ 314646 w 533400"/>
                <a:gd name="T71" fmla="*/ 4300 h 534035"/>
                <a:gd name="T72" fmla="*/ 266700 w 533400"/>
                <a:gd name="T73" fmla="*/ 0 h 5340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4035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80" y="36437"/>
                  </a:lnTo>
                  <a:lnTo>
                    <a:pt x="94858" y="62763"/>
                  </a:lnTo>
                  <a:lnTo>
                    <a:pt x="62716" y="94921"/>
                  </a:lnTo>
                  <a:lnTo>
                    <a:pt x="36406" y="132155"/>
                  </a:lnTo>
                  <a:lnTo>
                    <a:pt x="16682" y="173710"/>
                  </a:lnTo>
                  <a:lnTo>
                    <a:pt x="4296" y="218831"/>
                  </a:lnTo>
                  <a:lnTo>
                    <a:pt x="0" y="266763"/>
                  </a:lnTo>
                  <a:lnTo>
                    <a:pt x="4296" y="314703"/>
                  </a:lnTo>
                  <a:lnTo>
                    <a:pt x="16682" y="359823"/>
                  </a:lnTo>
                  <a:lnTo>
                    <a:pt x="36406" y="401372"/>
                  </a:lnTo>
                  <a:lnTo>
                    <a:pt x="62716" y="438595"/>
                  </a:lnTo>
                  <a:lnTo>
                    <a:pt x="94858" y="470739"/>
                  </a:lnTo>
                  <a:lnTo>
                    <a:pt x="132080" y="497051"/>
                  </a:lnTo>
                  <a:lnTo>
                    <a:pt x="173629" y="516778"/>
                  </a:lnTo>
                  <a:lnTo>
                    <a:pt x="218753" y="529166"/>
                  </a:lnTo>
                  <a:lnTo>
                    <a:pt x="266700" y="533463"/>
                  </a:lnTo>
                  <a:lnTo>
                    <a:pt x="314646" y="529166"/>
                  </a:lnTo>
                  <a:lnTo>
                    <a:pt x="359770" y="516778"/>
                  </a:lnTo>
                  <a:lnTo>
                    <a:pt x="401319" y="497051"/>
                  </a:lnTo>
                  <a:lnTo>
                    <a:pt x="438541" y="470739"/>
                  </a:lnTo>
                  <a:lnTo>
                    <a:pt x="470683" y="438595"/>
                  </a:lnTo>
                  <a:lnTo>
                    <a:pt x="496993" y="401372"/>
                  </a:lnTo>
                  <a:lnTo>
                    <a:pt x="516717" y="359823"/>
                  </a:lnTo>
                  <a:lnTo>
                    <a:pt x="529103" y="314703"/>
                  </a:lnTo>
                  <a:lnTo>
                    <a:pt x="533400" y="266763"/>
                  </a:lnTo>
                  <a:lnTo>
                    <a:pt x="529103" y="218831"/>
                  </a:lnTo>
                  <a:lnTo>
                    <a:pt x="516717" y="173710"/>
                  </a:lnTo>
                  <a:lnTo>
                    <a:pt x="496993" y="132155"/>
                  </a:lnTo>
                  <a:lnTo>
                    <a:pt x="470683" y="94921"/>
                  </a:lnTo>
                  <a:lnTo>
                    <a:pt x="438541" y="62763"/>
                  </a:lnTo>
                  <a:lnTo>
                    <a:pt x="401319" y="36437"/>
                  </a:lnTo>
                  <a:lnTo>
                    <a:pt x="359770" y="16697"/>
                  </a:lnTo>
                  <a:lnTo>
                    <a:pt x="314646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402" name="object 70">
              <a:extLst>
                <a:ext uri="{FF2B5EF4-FFF2-40B4-BE49-F238E27FC236}">
                  <a16:creationId xmlns:a16="http://schemas.microsoft.com/office/drawing/2014/main" id="{3BE1D8B8-5CAB-5625-340A-AD25E5E7C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124" y="5325998"/>
              <a:ext cx="533400" cy="534035"/>
            </a:xfrm>
            <a:custGeom>
              <a:avLst/>
              <a:gdLst>
                <a:gd name="T0" fmla="*/ 0 w 533400"/>
                <a:gd name="T1" fmla="*/ 266763 h 534035"/>
                <a:gd name="T2" fmla="*/ 4296 w 533400"/>
                <a:gd name="T3" fmla="*/ 218831 h 534035"/>
                <a:gd name="T4" fmla="*/ 16682 w 533400"/>
                <a:gd name="T5" fmla="*/ 173710 h 534035"/>
                <a:gd name="T6" fmla="*/ 36406 w 533400"/>
                <a:gd name="T7" fmla="*/ 132155 h 534035"/>
                <a:gd name="T8" fmla="*/ 62716 w 533400"/>
                <a:gd name="T9" fmla="*/ 94921 h 534035"/>
                <a:gd name="T10" fmla="*/ 94858 w 533400"/>
                <a:gd name="T11" fmla="*/ 62763 h 534035"/>
                <a:gd name="T12" fmla="*/ 132080 w 533400"/>
                <a:gd name="T13" fmla="*/ 36437 h 534035"/>
                <a:gd name="T14" fmla="*/ 173629 w 533400"/>
                <a:gd name="T15" fmla="*/ 16697 h 534035"/>
                <a:gd name="T16" fmla="*/ 218753 w 533400"/>
                <a:gd name="T17" fmla="*/ 4300 h 534035"/>
                <a:gd name="T18" fmla="*/ 266700 w 533400"/>
                <a:gd name="T19" fmla="*/ 0 h 534035"/>
                <a:gd name="T20" fmla="*/ 314646 w 533400"/>
                <a:gd name="T21" fmla="*/ 4300 h 534035"/>
                <a:gd name="T22" fmla="*/ 359770 w 533400"/>
                <a:gd name="T23" fmla="*/ 16697 h 534035"/>
                <a:gd name="T24" fmla="*/ 401319 w 533400"/>
                <a:gd name="T25" fmla="*/ 36437 h 534035"/>
                <a:gd name="T26" fmla="*/ 438541 w 533400"/>
                <a:gd name="T27" fmla="*/ 62763 h 534035"/>
                <a:gd name="T28" fmla="*/ 470683 w 533400"/>
                <a:gd name="T29" fmla="*/ 94921 h 534035"/>
                <a:gd name="T30" fmla="*/ 496993 w 533400"/>
                <a:gd name="T31" fmla="*/ 132155 h 534035"/>
                <a:gd name="T32" fmla="*/ 516717 w 533400"/>
                <a:gd name="T33" fmla="*/ 173710 h 534035"/>
                <a:gd name="T34" fmla="*/ 529103 w 533400"/>
                <a:gd name="T35" fmla="*/ 218831 h 534035"/>
                <a:gd name="T36" fmla="*/ 533400 w 533400"/>
                <a:gd name="T37" fmla="*/ 266763 h 534035"/>
                <a:gd name="T38" fmla="*/ 529103 w 533400"/>
                <a:gd name="T39" fmla="*/ 314703 h 534035"/>
                <a:gd name="T40" fmla="*/ 516717 w 533400"/>
                <a:gd name="T41" fmla="*/ 359823 h 534035"/>
                <a:gd name="T42" fmla="*/ 496993 w 533400"/>
                <a:gd name="T43" fmla="*/ 401372 h 534035"/>
                <a:gd name="T44" fmla="*/ 470683 w 533400"/>
                <a:gd name="T45" fmla="*/ 438595 h 534035"/>
                <a:gd name="T46" fmla="*/ 438541 w 533400"/>
                <a:gd name="T47" fmla="*/ 470739 h 534035"/>
                <a:gd name="T48" fmla="*/ 401319 w 533400"/>
                <a:gd name="T49" fmla="*/ 497051 h 534035"/>
                <a:gd name="T50" fmla="*/ 359770 w 533400"/>
                <a:gd name="T51" fmla="*/ 516778 h 534035"/>
                <a:gd name="T52" fmla="*/ 314646 w 533400"/>
                <a:gd name="T53" fmla="*/ 529166 h 534035"/>
                <a:gd name="T54" fmla="*/ 266700 w 533400"/>
                <a:gd name="T55" fmla="*/ 533463 h 534035"/>
                <a:gd name="T56" fmla="*/ 218753 w 533400"/>
                <a:gd name="T57" fmla="*/ 529166 h 534035"/>
                <a:gd name="T58" fmla="*/ 173629 w 533400"/>
                <a:gd name="T59" fmla="*/ 516778 h 534035"/>
                <a:gd name="T60" fmla="*/ 132080 w 533400"/>
                <a:gd name="T61" fmla="*/ 497051 h 534035"/>
                <a:gd name="T62" fmla="*/ 94858 w 533400"/>
                <a:gd name="T63" fmla="*/ 470739 h 534035"/>
                <a:gd name="T64" fmla="*/ 62716 w 533400"/>
                <a:gd name="T65" fmla="*/ 438595 h 534035"/>
                <a:gd name="T66" fmla="*/ 36406 w 533400"/>
                <a:gd name="T67" fmla="*/ 401372 h 534035"/>
                <a:gd name="T68" fmla="*/ 16682 w 533400"/>
                <a:gd name="T69" fmla="*/ 359823 h 534035"/>
                <a:gd name="T70" fmla="*/ 4296 w 533400"/>
                <a:gd name="T71" fmla="*/ 314703 h 534035"/>
                <a:gd name="T72" fmla="*/ 0 w 533400"/>
                <a:gd name="T73" fmla="*/ 266763 h 5340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4035">
                  <a:moveTo>
                    <a:pt x="0" y="266763"/>
                  </a:moveTo>
                  <a:lnTo>
                    <a:pt x="4296" y="218831"/>
                  </a:lnTo>
                  <a:lnTo>
                    <a:pt x="16682" y="173710"/>
                  </a:lnTo>
                  <a:lnTo>
                    <a:pt x="36406" y="132155"/>
                  </a:lnTo>
                  <a:lnTo>
                    <a:pt x="62716" y="94921"/>
                  </a:lnTo>
                  <a:lnTo>
                    <a:pt x="94858" y="62763"/>
                  </a:lnTo>
                  <a:lnTo>
                    <a:pt x="132080" y="36437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46" y="4300"/>
                  </a:lnTo>
                  <a:lnTo>
                    <a:pt x="359770" y="16697"/>
                  </a:lnTo>
                  <a:lnTo>
                    <a:pt x="401319" y="36437"/>
                  </a:lnTo>
                  <a:lnTo>
                    <a:pt x="438541" y="62763"/>
                  </a:lnTo>
                  <a:lnTo>
                    <a:pt x="470683" y="94921"/>
                  </a:lnTo>
                  <a:lnTo>
                    <a:pt x="496993" y="132155"/>
                  </a:lnTo>
                  <a:lnTo>
                    <a:pt x="516717" y="173710"/>
                  </a:lnTo>
                  <a:lnTo>
                    <a:pt x="529103" y="218831"/>
                  </a:lnTo>
                  <a:lnTo>
                    <a:pt x="533400" y="266763"/>
                  </a:lnTo>
                  <a:lnTo>
                    <a:pt x="529103" y="314703"/>
                  </a:lnTo>
                  <a:lnTo>
                    <a:pt x="516717" y="359823"/>
                  </a:lnTo>
                  <a:lnTo>
                    <a:pt x="496993" y="401372"/>
                  </a:lnTo>
                  <a:lnTo>
                    <a:pt x="470683" y="438595"/>
                  </a:lnTo>
                  <a:lnTo>
                    <a:pt x="438541" y="470739"/>
                  </a:lnTo>
                  <a:lnTo>
                    <a:pt x="401319" y="497051"/>
                  </a:lnTo>
                  <a:lnTo>
                    <a:pt x="359770" y="516778"/>
                  </a:lnTo>
                  <a:lnTo>
                    <a:pt x="314646" y="529166"/>
                  </a:lnTo>
                  <a:lnTo>
                    <a:pt x="266700" y="533463"/>
                  </a:lnTo>
                  <a:lnTo>
                    <a:pt x="218753" y="529166"/>
                  </a:lnTo>
                  <a:lnTo>
                    <a:pt x="173629" y="516778"/>
                  </a:lnTo>
                  <a:lnTo>
                    <a:pt x="132080" y="497051"/>
                  </a:lnTo>
                  <a:lnTo>
                    <a:pt x="94858" y="470739"/>
                  </a:lnTo>
                  <a:lnTo>
                    <a:pt x="62716" y="438595"/>
                  </a:lnTo>
                  <a:lnTo>
                    <a:pt x="36406" y="401372"/>
                  </a:lnTo>
                  <a:lnTo>
                    <a:pt x="16682" y="359823"/>
                  </a:lnTo>
                  <a:lnTo>
                    <a:pt x="4296" y="314703"/>
                  </a:lnTo>
                  <a:lnTo>
                    <a:pt x="0" y="266763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71" name="object 71">
            <a:extLst>
              <a:ext uri="{FF2B5EF4-FFF2-40B4-BE49-F238E27FC236}">
                <a16:creationId xmlns:a16="http://schemas.microsoft.com/office/drawing/2014/main" id="{78F43835-799F-2743-6111-D650E81AEBC2}"/>
              </a:ext>
            </a:extLst>
          </p:cNvPr>
          <p:cNvSpPr txBox="1"/>
          <p:nvPr/>
        </p:nvSpPr>
        <p:spPr>
          <a:xfrm>
            <a:off x="4324350" y="5357814"/>
            <a:ext cx="236538" cy="4524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64" name="object 72">
            <a:extLst>
              <a:ext uri="{FF2B5EF4-FFF2-40B4-BE49-F238E27FC236}">
                <a16:creationId xmlns:a16="http://schemas.microsoft.com/office/drawing/2014/main" id="{05E08DF9-039C-A305-1B13-617D9C70FD51}"/>
              </a:ext>
            </a:extLst>
          </p:cNvPr>
          <p:cNvGrpSpPr>
            <a:grpSpLocks/>
          </p:cNvGrpSpPr>
          <p:nvPr/>
        </p:nvGrpSpPr>
        <p:grpSpPr bwMode="auto">
          <a:xfrm>
            <a:off x="5294314" y="5245101"/>
            <a:ext cx="733425" cy="676275"/>
            <a:chOff x="3770376" y="5245608"/>
            <a:chExt cx="733425" cy="675640"/>
          </a:xfrm>
        </p:grpSpPr>
        <p:pic>
          <p:nvPicPr>
            <p:cNvPr id="57395" name="object 73">
              <a:extLst>
                <a:ext uri="{FF2B5EF4-FFF2-40B4-BE49-F238E27FC236}">
                  <a16:creationId xmlns:a16="http://schemas.microsoft.com/office/drawing/2014/main" id="{28DCD323-FF02-56CF-C38B-5C439C1DC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0376" y="5245608"/>
              <a:ext cx="733044" cy="675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96" name="object 74">
              <a:extLst>
                <a:ext uri="{FF2B5EF4-FFF2-40B4-BE49-F238E27FC236}">
                  <a16:creationId xmlns:a16="http://schemas.microsoft.com/office/drawing/2014/main" id="{0D63843A-7953-7E4C-5F6D-68CCC735D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716" y="5338572"/>
              <a:ext cx="675132" cy="42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97" name="object 75">
              <a:extLst>
                <a:ext uri="{FF2B5EF4-FFF2-40B4-BE49-F238E27FC236}">
                  <a16:creationId xmlns:a16="http://schemas.microsoft.com/office/drawing/2014/main" id="{2D2E0835-8206-824F-CF8C-DBC4EE409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826" y="5260975"/>
              <a:ext cx="644525" cy="586105"/>
            </a:xfrm>
            <a:custGeom>
              <a:avLst/>
              <a:gdLst>
                <a:gd name="T0" fmla="*/ 322199 w 644525"/>
                <a:gd name="T1" fmla="*/ 0 h 586104"/>
                <a:gd name="T2" fmla="*/ 274590 w 644525"/>
                <a:gd name="T3" fmla="*/ 3177 h 586104"/>
                <a:gd name="T4" fmla="*/ 229150 w 644525"/>
                <a:gd name="T5" fmla="*/ 12405 h 586104"/>
                <a:gd name="T6" fmla="*/ 186376 w 644525"/>
                <a:gd name="T7" fmla="*/ 27231 h 586104"/>
                <a:gd name="T8" fmla="*/ 146766 w 644525"/>
                <a:gd name="T9" fmla="*/ 47200 h 586104"/>
                <a:gd name="T10" fmla="*/ 110820 w 644525"/>
                <a:gd name="T11" fmla="*/ 71858 h 586104"/>
                <a:gd name="T12" fmla="*/ 79036 w 644525"/>
                <a:gd name="T13" fmla="*/ 100752 h 586104"/>
                <a:gd name="T14" fmla="*/ 51912 w 644525"/>
                <a:gd name="T15" fmla="*/ 133427 h 586104"/>
                <a:gd name="T16" fmla="*/ 29949 w 644525"/>
                <a:gd name="T17" fmla="*/ 169430 h 586104"/>
                <a:gd name="T18" fmla="*/ 13643 w 644525"/>
                <a:gd name="T19" fmla="*/ 208305 h 586104"/>
                <a:gd name="T20" fmla="*/ 3493 w 644525"/>
                <a:gd name="T21" fmla="*/ 249601 h 586104"/>
                <a:gd name="T22" fmla="*/ 0 w 644525"/>
                <a:gd name="T23" fmla="*/ 292862 h 586104"/>
                <a:gd name="T24" fmla="*/ 3493 w 644525"/>
                <a:gd name="T25" fmla="*/ 336153 h 586104"/>
                <a:gd name="T26" fmla="*/ 13643 w 644525"/>
                <a:gd name="T27" fmla="*/ 377470 h 586104"/>
                <a:gd name="T28" fmla="*/ 29949 w 644525"/>
                <a:gd name="T29" fmla="*/ 416361 h 586104"/>
                <a:gd name="T30" fmla="*/ 51912 w 644525"/>
                <a:gd name="T31" fmla="*/ 452372 h 586104"/>
                <a:gd name="T32" fmla="*/ 79036 w 644525"/>
                <a:gd name="T33" fmla="*/ 485051 h 586104"/>
                <a:gd name="T34" fmla="*/ 110820 w 644525"/>
                <a:gd name="T35" fmla="*/ 513945 h 586104"/>
                <a:gd name="T36" fmla="*/ 146766 w 644525"/>
                <a:gd name="T37" fmla="*/ 538601 h 586104"/>
                <a:gd name="T38" fmla="*/ 186376 w 644525"/>
                <a:gd name="T39" fmla="*/ 558566 h 586104"/>
                <a:gd name="T40" fmla="*/ 229150 w 644525"/>
                <a:gd name="T41" fmla="*/ 573387 h 586104"/>
                <a:gd name="T42" fmla="*/ 274590 w 644525"/>
                <a:gd name="T43" fmla="*/ 582612 h 586104"/>
                <a:gd name="T44" fmla="*/ 322199 w 644525"/>
                <a:gd name="T45" fmla="*/ 585788 h 586104"/>
                <a:gd name="T46" fmla="*/ 369809 w 644525"/>
                <a:gd name="T47" fmla="*/ 582612 h 586104"/>
                <a:gd name="T48" fmla="*/ 415258 w 644525"/>
                <a:gd name="T49" fmla="*/ 573387 h 586104"/>
                <a:gd name="T50" fmla="*/ 458045 w 644525"/>
                <a:gd name="T51" fmla="*/ 558566 h 586104"/>
                <a:gd name="T52" fmla="*/ 497669 w 644525"/>
                <a:gd name="T53" fmla="*/ 538601 h 586104"/>
                <a:gd name="T54" fmla="*/ 533632 w 644525"/>
                <a:gd name="T55" fmla="*/ 513945 h 586104"/>
                <a:gd name="T56" fmla="*/ 565433 w 644525"/>
                <a:gd name="T57" fmla="*/ 485051 h 586104"/>
                <a:gd name="T58" fmla="*/ 592573 w 644525"/>
                <a:gd name="T59" fmla="*/ 452372 h 586104"/>
                <a:gd name="T60" fmla="*/ 614552 w 644525"/>
                <a:gd name="T61" fmla="*/ 416361 h 586104"/>
                <a:gd name="T62" fmla="*/ 630870 w 644525"/>
                <a:gd name="T63" fmla="*/ 377470 h 586104"/>
                <a:gd name="T64" fmla="*/ 641028 w 644525"/>
                <a:gd name="T65" fmla="*/ 336153 h 586104"/>
                <a:gd name="T66" fmla="*/ 644525 w 644525"/>
                <a:gd name="T67" fmla="*/ 292862 h 586104"/>
                <a:gd name="T68" fmla="*/ 641028 w 644525"/>
                <a:gd name="T69" fmla="*/ 249601 h 586104"/>
                <a:gd name="T70" fmla="*/ 630870 w 644525"/>
                <a:gd name="T71" fmla="*/ 208305 h 586104"/>
                <a:gd name="T72" fmla="*/ 614552 w 644525"/>
                <a:gd name="T73" fmla="*/ 169430 h 586104"/>
                <a:gd name="T74" fmla="*/ 592573 w 644525"/>
                <a:gd name="T75" fmla="*/ 133427 h 586104"/>
                <a:gd name="T76" fmla="*/ 565433 w 644525"/>
                <a:gd name="T77" fmla="*/ 100752 h 586104"/>
                <a:gd name="T78" fmla="*/ 533632 w 644525"/>
                <a:gd name="T79" fmla="*/ 71858 h 586104"/>
                <a:gd name="T80" fmla="*/ 497669 w 644525"/>
                <a:gd name="T81" fmla="*/ 47200 h 586104"/>
                <a:gd name="T82" fmla="*/ 458045 w 644525"/>
                <a:gd name="T83" fmla="*/ 27231 h 586104"/>
                <a:gd name="T84" fmla="*/ 415258 w 644525"/>
                <a:gd name="T85" fmla="*/ 12405 h 586104"/>
                <a:gd name="T86" fmla="*/ 369809 w 644525"/>
                <a:gd name="T87" fmla="*/ 3177 h 586104"/>
                <a:gd name="T88" fmla="*/ 322199 w 644525"/>
                <a:gd name="T89" fmla="*/ 0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4525" h="586104">
                  <a:moveTo>
                    <a:pt x="322199" y="0"/>
                  </a:moveTo>
                  <a:lnTo>
                    <a:pt x="274590" y="3177"/>
                  </a:lnTo>
                  <a:lnTo>
                    <a:pt x="229150" y="12405"/>
                  </a:lnTo>
                  <a:lnTo>
                    <a:pt x="186376" y="27231"/>
                  </a:lnTo>
                  <a:lnTo>
                    <a:pt x="146766" y="47200"/>
                  </a:lnTo>
                  <a:lnTo>
                    <a:pt x="110820" y="71858"/>
                  </a:lnTo>
                  <a:lnTo>
                    <a:pt x="79036" y="100752"/>
                  </a:lnTo>
                  <a:lnTo>
                    <a:pt x="51912" y="133427"/>
                  </a:lnTo>
                  <a:lnTo>
                    <a:pt x="29949" y="169430"/>
                  </a:lnTo>
                  <a:lnTo>
                    <a:pt x="13643" y="208305"/>
                  </a:lnTo>
                  <a:lnTo>
                    <a:pt x="3493" y="249601"/>
                  </a:lnTo>
                  <a:lnTo>
                    <a:pt x="0" y="292862"/>
                  </a:lnTo>
                  <a:lnTo>
                    <a:pt x="3493" y="336152"/>
                  </a:lnTo>
                  <a:lnTo>
                    <a:pt x="13643" y="377469"/>
                  </a:lnTo>
                  <a:lnTo>
                    <a:pt x="29949" y="416360"/>
                  </a:lnTo>
                  <a:lnTo>
                    <a:pt x="51912" y="452371"/>
                  </a:lnTo>
                  <a:lnTo>
                    <a:pt x="79036" y="485050"/>
                  </a:lnTo>
                  <a:lnTo>
                    <a:pt x="110820" y="513944"/>
                  </a:lnTo>
                  <a:lnTo>
                    <a:pt x="146766" y="538600"/>
                  </a:lnTo>
                  <a:lnTo>
                    <a:pt x="186376" y="558565"/>
                  </a:lnTo>
                  <a:lnTo>
                    <a:pt x="229150" y="573386"/>
                  </a:lnTo>
                  <a:lnTo>
                    <a:pt x="274590" y="582611"/>
                  </a:lnTo>
                  <a:lnTo>
                    <a:pt x="322199" y="585787"/>
                  </a:lnTo>
                  <a:lnTo>
                    <a:pt x="369809" y="582611"/>
                  </a:lnTo>
                  <a:lnTo>
                    <a:pt x="415258" y="573386"/>
                  </a:lnTo>
                  <a:lnTo>
                    <a:pt x="458045" y="558565"/>
                  </a:lnTo>
                  <a:lnTo>
                    <a:pt x="497669" y="538600"/>
                  </a:lnTo>
                  <a:lnTo>
                    <a:pt x="533632" y="513944"/>
                  </a:lnTo>
                  <a:lnTo>
                    <a:pt x="565433" y="485050"/>
                  </a:lnTo>
                  <a:lnTo>
                    <a:pt x="592573" y="452371"/>
                  </a:lnTo>
                  <a:lnTo>
                    <a:pt x="614552" y="416360"/>
                  </a:lnTo>
                  <a:lnTo>
                    <a:pt x="630870" y="377469"/>
                  </a:lnTo>
                  <a:lnTo>
                    <a:pt x="641028" y="336152"/>
                  </a:lnTo>
                  <a:lnTo>
                    <a:pt x="644525" y="292862"/>
                  </a:lnTo>
                  <a:lnTo>
                    <a:pt x="641028" y="249601"/>
                  </a:lnTo>
                  <a:lnTo>
                    <a:pt x="630870" y="208305"/>
                  </a:lnTo>
                  <a:lnTo>
                    <a:pt x="614552" y="169430"/>
                  </a:lnTo>
                  <a:lnTo>
                    <a:pt x="592573" y="133427"/>
                  </a:lnTo>
                  <a:lnTo>
                    <a:pt x="565433" y="100752"/>
                  </a:lnTo>
                  <a:lnTo>
                    <a:pt x="533632" y="71858"/>
                  </a:lnTo>
                  <a:lnTo>
                    <a:pt x="497669" y="47200"/>
                  </a:lnTo>
                  <a:lnTo>
                    <a:pt x="458045" y="27231"/>
                  </a:lnTo>
                  <a:lnTo>
                    <a:pt x="415258" y="12405"/>
                  </a:lnTo>
                  <a:lnTo>
                    <a:pt x="369809" y="3177"/>
                  </a:lnTo>
                  <a:lnTo>
                    <a:pt x="32219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398" name="object 76">
              <a:extLst>
                <a:ext uri="{FF2B5EF4-FFF2-40B4-BE49-F238E27FC236}">
                  <a16:creationId xmlns:a16="http://schemas.microsoft.com/office/drawing/2014/main" id="{8B41F9C2-5DAA-62B3-6FEF-8B9350D51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826" y="5260975"/>
              <a:ext cx="644525" cy="586105"/>
            </a:xfrm>
            <a:custGeom>
              <a:avLst/>
              <a:gdLst>
                <a:gd name="T0" fmla="*/ 0 w 644525"/>
                <a:gd name="T1" fmla="*/ 292862 h 586104"/>
                <a:gd name="T2" fmla="*/ 3493 w 644525"/>
                <a:gd name="T3" fmla="*/ 249601 h 586104"/>
                <a:gd name="T4" fmla="*/ 13643 w 644525"/>
                <a:gd name="T5" fmla="*/ 208305 h 586104"/>
                <a:gd name="T6" fmla="*/ 29949 w 644525"/>
                <a:gd name="T7" fmla="*/ 169430 h 586104"/>
                <a:gd name="T8" fmla="*/ 51912 w 644525"/>
                <a:gd name="T9" fmla="*/ 133427 h 586104"/>
                <a:gd name="T10" fmla="*/ 79036 w 644525"/>
                <a:gd name="T11" fmla="*/ 100752 h 586104"/>
                <a:gd name="T12" fmla="*/ 110820 w 644525"/>
                <a:gd name="T13" fmla="*/ 71858 h 586104"/>
                <a:gd name="T14" fmla="*/ 146766 w 644525"/>
                <a:gd name="T15" fmla="*/ 47200 h 586104"/>
                <a:gd name="T16" fmla="*/ 186376 w 644525"/>
                <a:gd name="T17" fmla="*/ 27231 h 586104"/>
                <a:gd name="T18" fmla="*/ 229150 w 644525"/>
                <a:gd name="T19" fmla="*/ 12405 h 586104"/>
                <a:gd name="T20" fmla="*/ 274590 w 644525"/>
                <a:gd name="T21" fmla="*/ 3177 h 586104"/>
                <a:gd name="T22" fmla="*/ 322199 w 644525"/>
                <a:gd name="T23" fmla="*/ 0 h 586104"/>
                <a:gd name="T24" fmla="*/ 369809 w 644525"/>
                <a:gd name="T25" fmla="*/ 3177 h 586104"/>
                <a:gd name="T26" fmla="*/ 415258 w 644525"/>
                <a:gd name="T27" fmla="*/ 12405 h 586104"/>
                <a:gd name="T28" fmla="*/ 458045 w 644525"/>
                <a:gd name="T29" fmla="*/ 27231 h 586104"/>
                <a:gd name="T30" fmla="*/ 497669 w 644525"/>
                <a:gd name="T31" fmla="*/ 47200 h 586104"/>
                <a:gd name="T32" fmla="*/ 533632 w 644525"/>
                <a:gd name="T33" fmla="*/ 71858 h 586104"/>
                <a:gd name="T34" fmla="*/ 565433 w 644525"/>
                <a:gd name="T35" fmla="*/ 100752 h 586104"/>
                <a:gd name="T36" fmla="*/ 592573 w 644525"/>
                <a:gd name="T37" fmla="*/ 133427 h 586104"/>
                <a:gd name="T38" fmla="*/ 614552 w 644525"/>
                <a:gd name="T39" fmla="*/ 169430 h 586104"/>
                <a:gd name="T40" fmla="*/ 630870 w 644525"/>
                <a:gd name="T41" fmla="*/ 208305 h 586104"/>
                <a:gd name="T42" fmla="*/ 641028 w 644525"/>
                <a:gd name="T43" fmla="*/ 249601 h 586104"/>
                <a:gd name="T44" fmla="*/ 644525 w 644525"/>
                <a:gd name="T45" fmla="*/ 292862 h 586104"/>
                <a:gd name="T46" fmla="*/ 641028 w 644525"/>
                <a:gd name="T47" fmla="*/ 336153 h 586104"/>
                <a:gd name="T48" fmla="*/ 630870 w 644525"/>
                <a:gd name="T49" fmla="*/ 377470 h 586104"/>
                <a:gd name="T50" fmla="*/ 614552 w 644525"/>
                <a:gd name="T51" fmla="*/ 416361 h 586104"/>
                <a:gd name="T52" fmla="*/ 592573 w 644525"/>
                <a:gd name="T53" fmla="*/ 452372 h 586104"/>
                <a:gd name="T54" fmla="*/ 565433 w 644525"/>
                <a:gd name="T55" fmla="*/ 485051 h 586104"/>
                <a:gd name="T56" fmla="*/ 533632 w 644525"/>
                <a:gd name="T57" fmla="*/ 513945 h 586104"/>
                <a:gd name="T58" fmla="*/ 497669 w 644525"/>
                <a:gd name="T59" fmla="*/ 538601 h 586104"/>
                <a:gd name="T60" fmla="*/ 458045 w 644525"/>
                <a:gd name="T61" fmla="*/ 558566 h 586104"/>
                <a:gd name="T62" fmla="*/ 415258 w 644525"/>
                <a:gd name="T63" fmla="*/ 573387 h 586104"/>
                <a:gd name="T64" fmla="*/ 369809 w 644525"/>
                <a:gd name="T65" fmla="*/ 582612 h 586104"/>
                <a:gd name="T66" fmla="*/ 322199 w 644525"/>
                <a:gd name="T67" fmla="*/ 585788 h 586104"/>
                <a:gd name="T68" fmla="*/ 274590 w 644525"/>
                <a:gd name="T69" fmla="*/ 582612 h 586104"/>
                <a:gd name="T70" fmla="*/ 229150 w 644525"/>
                <a:gd name="T71" fmla="*/ 573387 h 586104"/>
                <a:gd name="T72" fmla="*/ 186376 w 644525"/>
                <a:gd name="T73" fmla="*/ 558566 h 586104"/>
                <a:gd name="T74" fmla="*/ 146766 w 644525"/>
                <a:gd name="T75" fmla="*/ 538601 h 586104"/>
                <a:gd name="T76" fmla="*/ 110820 w 644525"/>
                <a:gd name="T77" fmla="*/ 513945 h 586104"/>
                <a:gd name="T78" fmla="*/ 79036 w 644525"/>
                <a:gd name="T79" fmla="*/ 485051 h 586104"/>
                <a:gd name="T80" fmla="*/ 51912 w 644525"/>
                <a:gd name="T81" fmla="*/ 452372 h 586104"/>
                <a:gd name="T82" fmla="*/ 29949 w 644525"/>
                <a:gd name="T83" fmla="*/ 416361 h 586104"/>
                <a:gd name="T84" fmla="*/ 13643 w 644525"/>
                <a:gd name="T85" fmla="*/ 377470 h 586104"/>
                <a:gd name="T86" fmla="*/ 3493 w 644525"/>
                <a:gd name="T87" fmla="*/ 336153 h 586104"/>
                <a:gd name="T88" fmla="*/ 0 w 644525"/>
                <a:gd name="T89" fmla="*/ 292862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4525" h="586104">
                  <a:moveTo>
                    <a:pt x="0" y="292862"/>
                  </a:moveTo>
                  <a:lnTo>
                    <a:pt x="3493" y="249601"/>
                  </a:lnTo>
                  <a:lnTo>
                    <a:pt x="13643" y="208305"/>
                  </a:lnTo>
                  <a:lnTo>
                    <a:pt x="29949" y="169430"/>
                  </a:lnTo>
                  <a:lnTo>
                    <a:pt x="51912" y="133427"/>
                  </a:lnTo>
                  <a:lnTo>
                    <a:pt x="79036" y="100752"/>
                  </a:lnTo>
                  <a:lnTo>
                    <a:pt x="110820" y="71858"/>
                  </a:lnTo>
                  <a:lnTo>
                    <a:pt x="146766" y="47200"/>
                  </a:lnTo>
                  <a:lnTo>
                    <a:pt x="186376" y="27231"/>
                  </a:lnTo>
                  <a:lnTo>
                    <a:pt x="229150" y="12405"/>
                  </a:lnTo>
                  <a:lnTo>
                    <a:pt x="274590" y="3177"/>
                  </a:lnTo>
                  <a:lnTo>
                    <a:pt x="322199" y="0"/>
                  </a:lnTo>
                  <a:lnTo>
                    <a:pt x="369809" y="3177"/>
                  </a:lnTo>
                  <a:lnTo>
                    <a:pt x="415258" y="12405"/>
                  </a:lnTo>
                  <a:lnTo>
                    <a:pt x="458045" y="27231"/>
                  </a:lnTo>
                  <a:lnTo>
                    <a:pt x="497669" y="47200"/>
                  </a:lnTo>
                  <a:lnTo>
                    <a:pt x="533632" y="71858"/>
                  </a:lnTo>
                  <a:lnTo>
                    <a:pt x="565433" y="100752"/>
                  </a:lnTo>
                  <a:lnTo>
                    <a:pt x="592573" y="133427"/>
                  </a:lnTo>
                  <a:lnTo>
                    <a:pt x="614552" y="169430"/>
                  </a:lnTo>
                  <a:lnTo>
                    <a:pt x="630870" y="208305"/>
                  </a:lnTo>
                  <a:lnTo>
                    <a:pt x="641028" y="249601"/>
                  </a:lnTo>
                  <a:lnTo>
                    <a:pt x="644525" y="292862"/>
                  </a:lnTo>
                  <a:lnTo>
                    <a:pt x="641028" y="336152"/>
                  </a:lnTo>
                  <a:lnTo>
                    <a:pt x="630870" y="377469"/>
                  </a:lnTo>
                  <a:lnTo>
                    <a:pt x="614552" y="416360"/>
                  </a:lnTo>
                  <a:lnTo>
                    <a:pt x="592573" y="452371"/>
                  </a:lnTo>
                  <a:lnTo>
                    <a:pt x="565433" y="485050"/>
                  </a:lnTo>
                  <a:lnTo>
                    <a:pt x="533632" y="513944"/>
                  </a:lnTo>
                  <a:lnTo>
                    <a:pt x="497669" y="538600"/>
                  </a:lnTo>
                  <a:lnTo>
                    <a:pt x="458045" y="558565"/>
                  </a:lnTo>
                  <a:lnTo>
                    <a:pt x="415258" y="573386"/>
                  </a:lnTo>
                  <a:lnTo>
                    <a:pt x="369809" y="582611"/>
                  </a:lnTo>
                  <a:lnTo>
                    <a:pt x="322199" y="585787"/>
                  </a:lnTo>
                  <a:lnTo>
                    <a:pt x="274590" y="582611"/>
                  </a:lnTo>
                  <a:lnTo>
                    <a:pt x="229150" y="573386"/>
                  </a:lnTo>
                  <a:lnTo>
                    <a:pt x="186376" y="558565"/>
                  </a:lnTo>
                  <a:lnTo>
                    <a:pt x="146766" y="538600"/>
                  </a:lnTo>
                  <a:lnTo>
                    <a:pt x="110820" y="513944"/>
                  </a:lnTo>
                  <a:lnTo>
                    <a:pt x="79036" y="485050"/>
                  </a:lnTo>
                  <a:lnTo>
                    <a:pt x="51912" y="452371"/>
                  </a:lnTo>
                  <a:lnTo>
                    <a:pt x="29949" y="416360"/>
                  </a:lnTo>
                  <a:lnTo>
                    <a:pt x="13643" y="377469"/>
                  </a:lnTo>
                  <a:lnTo>
                    <a:pt x="3493" y="336152"/>
                  </a:lnTo>
                  <a:lnTo>
                    <a:pt x="0" y="292862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7365" name="object 77">
            <a:extLst>
              <a:ext uri="{FF2B5EF4-FFF2-40B4-BE49-F238E27FC236}">
                <a16:creationId xmlns:a16="http://schemas.microsoft.com/office/drawing/2014/main" id="{4993EA48-03F9-FC01-F5D5-F06710E4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5399089"/>
            <a:ext cx="296862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1800" b="1">
                <a:latin typeface="Cambria" panose="02040503050406030204" pitchFamily="18" charset="0"/>
              </a:rPr>
              <a:t>10</a:t>
            </a:r>
            <a:endParaRPr lang="en-US" altLang="en-US" sz="1800">
              <a:latin typeface="Cambria" panose="02040503050406030204" pitchFamily="18" charset="0"/>
            </a:endParaRPr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754019E8-04ED-68F4-9D0B-EE63CFFE9382}"/>
              </a:ext>
            </a:extLst>
          </p:cNvPr>
          <p:cNvSpPr txBox="1"/>
          <p:nvPr/>
        </p:nvSpPr>
        <p:spPr>
          <a:xfrm>
            <a:off x="8113714" y="3859214"/>
            <a:ext cx="236537" cy="4524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67" name="object 79">
            <a:extLst>
              <a:ext uri="{FF2B5EF4-FFF2-40B4-BE49-F238E27FC236}">
                <a16:creationId xmlns:a16="http://schemas.microsoft.com/office/drawing/2014/main" id="{4C25DF62-A725-DE53-B94A-058E71C1AA6B}"/>
              </a:ext>
            </a:extLst>
          </p:cNvPr>
          <p:cNvGrpSpPr>
            <a:grpSpLocks/>
          </p:cNvGrpSpPr>
          <p:nvPr/>
        </p:nvGrpSpPr>
        <p:grpSpPr bwMode="auto">
          <a:xfrm>
            <a:off x="6881814" y="4449763"/>
            <a:ext cx="795337" cy="671512"/>
            <a:chOff x="5358384" y="4450079"/>
            <a:chExt cx="794385" cy="670560"/>
          </a:xfrm>
        </p:grpSpPr>
        <p:pic>
          <p:nvPicPr>
            <p:cNvPr id="57391" name="object 80">
              <a:extLst>
                <a:ext uri="{FF2B5EF4-FFF2-40B4-BE49-F238E27FC236}">
                  <a16:creationId xmlns:a16="http://schemas.microsoft.com/office/drawing/2014/main" id="{24154DFE-1FBD-B7D0-5769-0FF705FB4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5628" y="4498847"/>
              <a:ext cx="621791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92" name="object 81">
              <a:extLst>
                <a:ext uri="{FF2B5EF4-FFF2-40B4-BE49-F238E27FC236}">
                  <a16:creationId xmlns:a16="http://schemas.microsoft.com/office/drawing/2014/main" id="{D23E5B91-BADA-CEEA-7DD5-609196CA8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8384" y="4450079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93" name="object 82">
              <a:extLst>
                <a:ext uri="{FF2B5EF4-FFF2-40B4-BE49-F238E27FC236}">
                  <a16:creationId xmlns:a16="http://schemas.microsoft.com/office/drawing/2014/main" id="{4E7C86C1-6C3D-2A3A-0513-CA417701D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951" y="4513198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300 h 533400"/>
                <a:gd name="T4" fmla="*/ 173629 w 533400"/>
                <a:gd name="T5" fmla="*/ 16697 h 533400"/>
                <a:gd name="T6" fmla="*/ 132079 w 533400"/>
                <a:gd name="T7" fmla="*/ 36434 h 533400"/>
                <a:gd name="T8" fmla="*/ 94858 w 533400"/>
                <a:gd name="T9" fmla="*/ 62757 h 533400"/>
                <a:gd name="T10" fmla="*/ 62716 w 533400"/>
                <a:gd name="T11" fmla="*/ 94910 h 533400"/>
                <a:gd name="T12" fmla="*/ 36406 w 533400"/>
                <a:gd name="T13" fmla="*/ 132136 h 533400"/>
                <a:gd name="T14" fmla="*/ 16682 w 533400"/>
                <a:gd name="T15" fmla="*/ 173680 h 533400"/>
                <a:gd name="T16" fmla="*/ 4296 w 533400"/>
                <a:gd name="T17" fmla="*/ 218787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12 w 533400"/>
                <a:gd name="T39" fmla="*/ 529103 h 533400"/>
                <a:gd name="T40" fmla="*/ 359719 w 533400"/>
                <a:gd name="T41" fmla="*/ 516717 h 533400"/>
                <a:gd name="T42" fmla="*/ 401263 w 533400"/>
                <a:gd name="T43" fmla="*/ 496993 h 533400"/>
                <a:gd name="T44" fmla="*/ 438489 w 533400"/>
                <a:gd name="T45" fmla="*/ 470683 h 533400"/>
                <a:gd name="T46" fmla="*/ 470642 w 533400"/>
                <a:gd name="T47" fmla="*/ 438541 h 533400"/>
                <a:gd name="T48" fmla="*/ 496965 w 533400"/>
                <a:gd name="T49" fmla="*/ 401319 h 533400"/>
                <a:gd name="T50" fmla="*/ 516702 w 533400"/>
                <a:gd name="T51" fmla="*/ 359770 h 533400"/>
                <a:gd name="T52" fmla="*/ 529099 w 533400"/>
                <a:gd name="T53" fmla="*/ 314646 h 533400"/>
                <a:gd name="T54" fmla="*/ 533400 w 533400"/>
                <a:gd name="T55" fmla="*/ 266700 h 533400"/>
                <a:gd name="T56" fmla="*/ 529099 w 533400"/>
                <a:gd name="T57" fmla="*/ 218787 h 533400"/>
                <a:gd name="T58" fmla="*/ 516702 w 533400"/>
                <a:gd name="T59" fmla="*/ 173680 h 533400"/>
                <a:gd name="T60" fmla="*/ 496965 w 533400"/>
                <a:gd name="T61" fmla="*/ 132136 h 533400"/>
                <a:gd name="T62" fmla="*/ 470642 w 533400"/>
                <a:gd name="T63" fmla="*/ 94910 h 533400"/>
                <a:gd name="T64" fmla="*/ 438489 w 533400"/>
                <a:gd name="T65" fmla="*/ 62757 h 533400"/>
                <a:gd name="T66" fmla="*/ 401263 w 533400"/>
                <a:gd name="T67" fmla="*/ 36434 h 533400"/>
                <a:gd name="T68" fmla="*/ 359719 w 533400"/>
                <a:gd name="T69" fmla="*/ 16697 h 533400"/>
                <a:gd name="T70" fmla="*/ 314612 w 533400"/>
                <a:gd name="T71" fmla="*/ 4300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79" y="36434"/>
                  </a:lnTo>
                  <a:lnTo>
                    <a:pt x="94858" y="62757"/>
                  </a:lnTo>
                  <a:lnTo>
                    <a:pt x="62716" y="94910"/>
                  </a:lnTo>
                  <a:lnTo>
                    <a:pt x="36406" y="132136"/>
                  </a:lnTo>
                  <a:lnTo>
                    <a:pt x="16682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12" y="529103"/>
                  </a:lnTo>
                  <a:lnTo>
                    <a:pt x="359719" y="516717"/>
                  </a:lnTo>
                  <a:lnTo>
                    <a:pt x="401263" y="496993"/>
                  </a:lnTo>
                  <a:lnTo>
                    <a:pt x="438489" y="470683"/>
                  </a:lnTo>
                  <a:lnTo>
                    <a:pt x="470642" y="438541"/>
                  </a:lnTo>
                  <a:lnTo>
                    <a:pt x="496965" y="401319"/>
                  </a:lnTo>
                  <a:lnTo>
                    <a:pt x="516702" y="359770"/>
                  </a:lnTo>
                  <a:lnTo>
                    <a:pt x="529099" y="314646"/>
                  </a:lnTo>
                  <a:lnTo>
                    <a:pt x="533400" y="266700"/>
                  </a:lnTo>
                  <a:lnTo>
                    <a:pt x="529099" y="218787"/>
                  </a:lnTo>
                  <a:lnTo>
                    <a:pt x="516702" y="173680"/>
                  </a:lnTo>
                  <a:lnTo>
                    <a:pt x="496965" y="132136"/>
                  </a:lnTo>
                  <a:lnTo>
                    <a:pt x="470642" y="94910"/>
                  </a:lnTo>
                  <a:lnTo>
                    <a:pt x="438489" y="62757"/>
                  </a:lnTo>
                  <a:lnTo>
                    <a:pt x="401263" y="36434"/>
                  </a:lnTo>
                  <a:lnTo>
                    <a:pt x="359719" y="16697"/>
                  </a:lnTo>
                  <a:lnTo>
                    <a:pt x="314612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394" name="object 83">
              <a:extLst>
                <a:ext uri="{FF2B5EF4-FFF2-40B4-BE49-F238E27FC236}">
                  <a16:creationId xmlns:a16="http://schemas.microsoft.com/office/drawing/2014/main" id="{992B0E31-6E36-5DF3-5D73-5A6ECB599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951" y="4513198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87 h 533400"/>
                <a:gd name="T4" fmla="*/ 16682 w 533400"/>
                <a:gd name="T5" fmla="*/ 173680 h 533400"/>
                <a:gd name="T6" fmla="*/ 36406 w 533400"/>
                <a:gd name="T7" fmla="*/ 132136 h 533400"/>
                <a:gd name="T8" fmla="*/ 62716 w 533400"/>
                <a:gd name="T9" fmla="*/ 94910 h 533400"/>
                <a:gd name="T10" fmla="*/ 94858 w 533400"/>
                <a:gd name="T11" fmla="*/ 62757 h 533400"/>
                <a:gd name="T12" fmla="*/ 132079 w 533400"/>
                <a:gd name="T13" fmla="*/ 36434 h 533400"/>
                <a:gd name="T14" fmla="*/ 173629 w 533400"/>
                <a:gd name="T15" fmla="*/ 16697 h 533400"/>
                <a:gd name="T16" fmla="*/ 218753 w 533400"/>
                <a:gd name="T17" fmla="*/ 4300 h 533400"/>
                <a:gd name="T18" fmla="*/ 266700 w 533400"/>
                <a:gd name="T19" fmla="*/ 0 h 533400"/>
                <a:gd name="T20" fmla="*/ 314612 w 533400"/>
                <a:gd name="T21" fmla="*/ 4300 h 533400"/>
                <a:gd name="T22" fmla="*/ 359719 w 533400"/>
                <a:gd name="T23" fmla="*/ 16697 h 533400"/>
                <a:gd name="T24" fmla="*/ 401263 w 533400"/>
                <a:gd name="T25" fmla="*/ 36434 h 533400"/>
                <a:gd name="T26" fmla="*/ 438489 w 533400"/>
                <a:gd name="T27" fmla="*/ 62757 h 533400"/>
                <a:gd name="T28" fmla="*/ 470642 w 533400"/>
                <a:gd name="T29" fmla="*/ 94910 h 533400"/>
                <a:gd name="T30" fmla="*/ 496965 w 533400"/>
                <a:gd name="T31" fmla="*/ 132136 h 533400"/>
                <a:gd name="T32" fmla="*/ 516702 w 533400"/>
                <a:gd name="T33" fmla="*/ 173680 h 533400"/>
                <a:gd name="T34" fmla="*/ 529099 w 533400"/>
                <a:gd name="T35" fmla="*/ 218787 h 533400"/>
                <a:gd name="T36" fmla="*/ 533400 w 533400"/>
                <a:gd name="T37" fmla="*/ 266700 h 533400"/>
                <a:gd name="T38" fmla="*/ 529099 w 533400"/>
                <a:gd name="T39" fmla="*/ 314646 h 533400"/>
                <a:gd name="T40" fmla="*/ 516702 w 533400"/>
                <a:gd name="T41" fmla="*/ 359770 h 533400"/>
                <a:gd name="T42" fmla="*/ 496965 w 533400"/>
                <a:gd name="T43" fmla="*/ 401319 h 533400"/>
                <a:gd name="T44" fmla="*/ 470642 w 533400"/>
                <a:gd name="T45" fmla="*/ 438541 h 533400"/>
                <a:gd name="T46" fmla="*/ 438489 w 533400"/>
                <a:gd name="T47" fmla="*/ 470683 h 533400"/>
                <a:gd name="T48" fmla="*/ 401263 w 533400"/>
                <a:gd name="T49" fmla="*/ 496993 h 533400"/>
                <a:gd name="T50" fmla="*/ 359719 w 533400"/>
                <a:gd name="T51" fmla="*/ 516717 h 533400"/>
                <a:gd name="T52" fmla="*/ 314612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87"/>
                  </a:lnTo>
                  <a:lnTo>
                    <a:pt x="16682" y="173680"/>
                  </a:lnTo>
                  <a:lnTo>
                    <a:pt x="36406" y="132136"/>
                  </a:lnTo>
                  <a:lnTo>
                    <a:pt x="62716" y="94910"/>
                  </a:lnTo>
                  <a:lnTo>
                    <a:pt x="94858" y="62757"/>
                  </a:lnTo>
                  <a:lnTo>
                    <a:pt x="132079" y="36434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12" y="4300"/>
                  </a:lnTo>
                  <a:lnTo>
                    <a:pt x="359719" y="16697"/>
                  </a:lnTo>
                  <a:lnTo>
                    <a:pt x="401263" y="36434"/>
                  </a:lnTo>
                  <a:lnTo>
                    <a:pt x="438489" y="62757"/>
                  </a:lnTo>
                  <a:lnTo>
                    <a:pt x="470642" y="94910"/>
                  </a:lnTo>
                  <a:lnTo>
                    <a:pt x="496965" y="132136"/>
                  </a:lnTo>
                  <a:lnTo>
                    <a:pt x="516702" y="173680"/>
                  </a:lnTo>
                  <a:lnTo>
                    <a:pt x="529099" y="218787"/>
                  </a:lnTo>
                  <a:lnTo>
                    <a:pt x="533400" y="266700"/>
                  </a:lnTo>
                  <a:lnTo>
                    <a:pt x="529099" y="314646"/>
                  </a:lnTo>
                  <a:lnTo>
                    <a:pt x="516702" y="359770"/>
                  </a:lnTo>
                  <a:lnTo>
                    <a:pt x="496965" y="401319"/>
                  </a:lnTo>
                  <a:lnTo>
                    <a:pt x="470642" y="438541"/>
                  </a:lnTo>
                  <a:lnTo>
                    <a:pt x="438489" y="470683"/>
                  </a:lnTo>
                  <a:lnTo>
                    <a:pt x="401263" y="496993"/>
                  </a:lnTo>
                  <a:lnTo>
                    <a:pt x="359719" y="516717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84" name="object 84">
            <a:extLst>
              <a:ext uri="{FF2B5EF4-FFF2-40B4-BE49-F238E27FC236}">
                <a16:creationId xmlns:a16="http://schemas.microsoft.com/office/drawing/2014/main" id="{1E22AE22-6FEF-8212-205A-0D63F0C1D405}"/>
              </a:ext>
            </a:extLst>
          </p:cNvPr>
          <p:cNvSpPr txBox="1"/>
          <p:nvPr/>
        </p:nvSpPr>
        <p:spPr>
          <a:xfrm>
            <a:off x="7123114" y="4545014"/>
            <a:ext cx="236537" cy="4524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69" name="object 85">
            <a:extLst>
              <a:ext uri="{FF2B5EF4-FFF2-40B4-BE49-F238E27FC236}">
                <a16:creationId xmlns:a16="http://schemas.microsoft.com/office/drawing/2014/main" id="{2DD81B84-4048-FAD3-089B-FC95C6FE18DB}"/>
              </a:ext>
            </a:extLst>
          </p:cNvPr>
          <p:cNvGrpSpPr>
            <a:grpSpLocks/>
          </p:cNvGrpSpPr>
          <p:nvPr/>
        </p:nvGrpSpPr>
        <p:grpSpPr bwMode="auto">
          <a:xfrm>
            <a:off x="6348414" y="5211763"/>
            <a:ext cx="2776537" cy="671512"/>
            <a:chOff x="4824984" y="5212079"/>
            <a:chExt cx="2775585" cy="670560"/>
          </a:xfrm>
        </p:grpSpPr>
        <p:pic>
          <p:nvPicPr>
            <p:cNvPr id="57383" name="object 86">
              <a:extLst>
                <a:ext uri="{FF2B5EF4-FFF2-40B4-BE49-F238E27FC236}">
                  <a16:creationId xmlns:a16="http://schemas.microsoft.com/office/drawing/2014/main" id="{05F6CA3F-DADD-A29C-C93B-23990A290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228" y="5260847"/>
              <a:ext cx="621791" cy="62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4" name="object 87">
              <a:extLst>
                <a:ext uri="{FF2B5EF4-FFF2-40B4-BE49-F238E27FC236}">
                  <a16:creationId xmlns:a16="http://schemas.microsoft.com/office/drawing/2014/main" id="{00AED03E-F8C5-5C13-6651-F8D552FD8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984" y="5212079"/>
              <a:ext cx="794003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85" name="object 88">
              <a:extLst>
                <a:ext uri="{FF2B5EF4-FFF2-40B4-BE49-F238E27FC236}">
                  <a16:creationId xmlns:a16="http://schemas.microsoft.com/office/drawing/2014/main" id="{46E3CC65-6A91-DBE3-AED1-A03912BF3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551" y="5275198"/>
              <a:ext cx="533400" cy="534035"/>
            </a:xfrm>
            <a:custGeom>
              <a:avLst/>
              <a:gdLst>
                <a:gd name="T0" fmla="*/ 266700 w 533400"/>
                <a:gd name="T1" fmla="*/ 0 h 534035"/>
                <a:gd name="T2" fmla="*/ 218753 w 533400"/>
                <a:gd name="T3" fmla="*/ 4300 h 534035"/>
                <a:gd name="T4" fmla="*/ 173629 w 533400"/>
                <a:gd name="T5" fmla="*/ 16697 h 534035"/>
                <a:gd name="T6" fmla="*/ 132079 w 533400"/>
                <a:gd name="T7" fmla="*/ 36434 h 534035"/>
                <a:gd name="T8" fmla="*/ 94858 w 533400"/>
                <a:gd name="T9" fmla="*/ 62757 h 534035"/>
                <a:gd name="T10" fmla="*/ 62716 w 533400"/>
                <a:gd name="T11" fmla="*/ 94910 h 534035"/>
                <a:gd name="T12" fmla="*/ 36406 w 533400"/>
                <a:gd name="T13" fmla="*/ 132136 h 534035"/>
                <a:gd name="T14" fmla="*/ 16682 w 533400"/>
                <a:gd name="T15" fmla="*/ 173680 h 534035"/>
                <a:gd name="T16" fmla="*/ 4296 w 533400"/>
                <a:gd name="T17" fmla="*/ 218787 h 534035"/>
                <a:gd name="T18" fmla="*/ 0 w 533400"/>
                <a:gd name="T19" fmla="*/ 266700 h 534035"/>
                <a:gd name="T20" fmla="*/ 4296 w 533400"/>
                <a:gd name="T21" fmla="*/ 314747 h 534035"/>
                <a:gd name="T22" fmla="*/ 16682 w 533400"/>
                <a:gd name="T23" fmla="*/ 359853 h 534035"/>
                <a:gd name="T24" fmla="*/ 36406 w 533400"/>
                <a:gd name="T25" fmla="*/ 401391 h 534035"/>
                <a:gd name="T26" fmla="*/ 62716 w 533400"/>
                <a:gd name="T27" fmla="*/ 438605 h 534035"/>
                <a:gd name="T28" fmla="*/ 94858 w 533400"/>
                <a:gd name="T29" fmla="*/ 470744 h 534035"/>
                <a:gd name="T30" fmla="*/ 132080 w 533400"/>
                <a:gd name="T31" fmla="*/ 497053 h 534035"/>
                <a:gd name="T32" fmla="*/ 173629 w 533400"/>
                <a:gd name="T33" fmla="*/ 516778 h 534035"/>
                <a:gd name="T34" fmla="*/ 218753 w 533400"/>
                <a:gd name="T35" fmla="*/ 529166 h 534035"/>
                <a:gd name="T36" fmla="*/ 266700 w 533400"/>
                <a:gd name="T37" fmla="*/ 533463 h 534035"/>
                <a:gd name="T38" fmla="*/ 314612 w 533400"/>
                <a:gd name="T39" fmla="*/ 529166 h 534035"/>
                <a:gd name="T40" fmla="*/ 359719 w 533400"/>
                <a:gd name="T41" fmla="*/ 516777 h 534035"/>
                <a:gd name="T42" fmla="*/ 401263 w 533400"/>
                <a:gd name="T43" fmla="*/ 497048 h 534035"/>
                <a:gd name="T44" fmla="*/ 438489 w 533400"/>
                <a:gd name="T45" fmla="*/ 470733 h 534035"/>
                <a:gd name="T46" fmla="*/ 470642 w 533400"/>
                <a:gd name="T47" fmla="*/ 438584 h 534035"/>
                <a:gd name="T48" fmla="*/ 496965 w 533400"/>
                <a:gd name="T49" fmla="*/ 401353 h 534035"/>
                <a:gd name="T50" fmla="*/ 516702 w 533400"/>
                <a:gd name="T51" fmla="*/ 359793 h 534035"/>
                <a:gd name="T52" fmla="*/ 529099 w 533400"/>
                <a:gd name="T53" fmla="*/ 314658 h 534035"/>
                <a:gd name="T54" fmla="*/ 533400 w 533400"/>
                <a:gd name="T55" fmla="*/ 266700 h 534035"/>
                <a:gd name="T56" fmla="*/ 529099 w 533400"/>
                <a:gd name="T57" fmla="*/ 218787 h 534035"/>
                <a:gd name="T58" fmla="*/ 516702 w 533400"/>
                <a:gd name="T59" fmla="*/ 173680 h 534035"/>
                <a:gd name="T60" fmla="*/ 496965 w 533400"/>
                <a:gd name="T61" fmla="*/ 132136 h 534035"/>
                <a:gd name="T62" fmla="*/ 470642 w 533400"/>
                <a:gd name="T63" fmla="*/ 94910 h 534035"/>
                <a:gd name="T64" fmla="*/ 438489 w 533400"/>
                <a:gd name="T65" fmla="*/ 62757 h 534035"/>
                <a:gd name="T66" fmla="*/ 401263 w 533400"/>
                <a:gd name="T67" fmla="*/ 36434 h 534035"/>
                <a:gd name="T68" fmla="*/ 359719 w 533400"/>
                <a:gd name="T69" fmla="*/ 16697 h 534035"/>
                <a:gd name="T70" fmla="*/ 314612 w 533400"/>
                <a:gd name="T71" fmla="*/ 4300 h 534035"/>
                <a:gd name="T72" fmla="*/ 266700 w 533400"/>
                <a:gd name="T73" fmla="*/ 0 h 5340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4035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79" y="36434"/>
                  </a:lnTo>
                  <a:lnTo>
                    <a:pt x="94858" y="62757"/>
                  </a:lnTo>
                  <a:lnTo>
                    <a:pt x="62716" y="94910"/>
                  </a:lnTo>
                  <a:lnTo>
                    <a:pt x="36406" y="132136"/>
                  </a:lnTo>
                  <a:lnTo>
                    <a:pt x="16682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747"/>
                  </a:lnTo>
                  <a:lnTo>
                    <a:pt x="16682" y="359853"/>
                  </a:lnTo>
                  <a:lnTo>
                    <a:pt x="36406" y="401391"/>
                  </a:lnTo>
                  <a:lnTo>
                    <a:pt x="62716" y="438605"/>
                  </a:lnTo>
                  <a:lnTo>
                    <a:pt x="94858" y="470744"/>
                  </a:lnTo>
                  <a:lnTo>
                    <a:pt x="132080" y="497053"/>
                  </a:lnTo>
                  <a:lnTo>
                    <a:pt x="173629" y="516778"/>
                  </a:lnTo>
                  <a:lnTo>
                    <a:pt x="218753" y="529166"/>
                  </a:lnTo>
                  <a:lnTo>
                    <a:pt x="266700" y="533463"/>
                  </a:lnTo>
                  <a:lnTo>
                    <a:pt x="314612" y="529166"/>
                  </a:lnTo>
                  <a:lnTo>
                    <a:pt x="359719" y="516777"/>
                  </a:lnTo>
                  <a:lnTo>
                    <a:pt x="401263" y="497048"/>
                  </a:lnTo>
                  <a:lnTo>
                    <a:pt x="438489" y="470733"/>
                  </a:lnTo>
                  <a:lnTo>
                    <a:pt x="470642" y="438584"/>
                  </a:lnTo>
                  <a:lnTo>
                    <a:pt x="496965" y="401353"/>
                  </a:lnTo>
                  <a:lnTo>
                    <a:pt x="516702" y="359793"/>
                  </a:lnTo>
                  <a:lnTo>
                    <a:pt x="529099" y="314658"/>
                  </a:lnTo>
                  <a:lnTo>
                    <a:pt x="533400" y="266700"/>
                  </a:lnTo>
                  <a:lnTo>
                    <a:pt x="529099" y="218787"/>
                  </a:lnTo>
                  <a:lnTo>
                    <a:pt x="516702" y="173680"/>
                  </a:lnTo>
                  <a:lnTo>
                    <a:pt x="496965" y="132136"/>
                  </a:lnTo>
                  <a:lnTo>
                    <a:pt x="470642" y="94910"/>
                  </a:lnTo>
                  <a:lnTo>
                    <a:pt x="438489" y="62757"/>
                  </a:lnTo>
                  <a:lnTo>
                    <a:pt x="401263" y="36434"/>
                  </a:lnTo>
                  <a:lnTo>
                    <a:pt x="359719" y="16697"/>
                  </a:lnTo>
                  <a:lnTo>
                    <a:pt x="314612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386" name="object 89">
              <a:extLst>
                <a:ext uri="{FF2B5EF4-FFF2-40B4-BE49-F238E27FC236}">
                  <a16:creationId xmlns:a16="http://schemas.microsoft.com/office/drawing/2014/main" id="{274C972B-9C4E-E358-E611-94B6779C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551" y="5275198"/>
              <a:ext cx="533400" cy="534035"/>
            </a:xfrm>
            <a:custGeom>
              <a:avLst/>
              <a:gdLst>
                <a:gd name="T0" fmla="*/ 0 w 533400"/>
                <a:gd name="T1" fmla="*/ 266700 h 534035"/>
                <a:gd name="T2" fmla="*/ 4296 w 533400"/>
                <a:gd name="T3" fmla="*/ 218787 h 534035"/>
                <a:gd name="T4" fmla="*/ 16682 w 533400"/>
                <a:gd name="T5" fmla="*/ 173680 h 534035"/>
                <a:gd name="T6" fmla="*/ 36406 w 533400"/>
                <a:gd name="T7" fmla="*/ 132136 h 534035"/>
                <a:gd name="T8" fmla="*/ 62716 w 533400"/>
                <a:gd name="T9" fmla="*/ 94910 h 534035"/>
                <a:gd name="T10" fmla="*/ 94858 w 533400"/>
                <a:gd name="T11" fmla="*/ 62757 h 534035"/>
                <a:gd name="T12" fmla="*/ 132079 w 533400"/>
                <a:gd name="T13" fmla="*/ 36434 h 534035"/>
                <a:gd name="T14" fmla="*/ 173629 w 533400"/>
                <a:gd name="T15" fmla="*/ 16697 h 534035"/>
                <a:gd name="T16" fmla="*/ 218753 w 533400"/>
                <a:gd name="T17" fmla="*/ 4300 h 534035"/>
                <a:gd name="T18" fmla="*/ 266700 w 533400"/>
                <a:gd name="T19" fmla="*/ 0 h 534035"/>
                <a:gd name="T20" fmla="*/ 314612 w 533400"/>
                <a:gd name="T21" fmla="*/ 4300 h 534035"/>
                <a:gd name="T22" fmla="*/ 359719 w 533400"/>
                <a:gd name="T23" fmla="*/ 16697 h 534035"/>
                <a:gd name="T24" fmla="*/ 401263 w 533400"/>
                <a:gd name="T25" fmla="*/ 36434 h 534035"/>
                <a:gd name="T26" fmla="*/ 438489 w 533400"/>
                <a:gd name="T27" fmla="*/ 62757 h 534035"/>
                <a:gd name="T28" fmla="*/ 470642 w 533400"/>
                <a:gd name="T29" fmla="*/ 94910 h 534035"/>
                <a:gd name="T30" fmla="*/ 496965 w 533400"/>
                <a:gd name="T31" fmla="*/ 132136 h 534035"/>
                <a:gd name="T32" fmla="*/ 516702 w 533400"/>
                <a:gd name="T33" fmla="*/ 173680 h 534035"/>
                <a:gd name="T34" fmla="*/ 529099 w 533400"/>
                <a:gd name="T35" fmla="*/ 218787 h 534035"/>
                <a:gd name="T36" fmla="*/ 533400 w 533400"/>
                <a:gd name="T37" fmla="*/ 266700 h 534035"/>
                <a:gd name="T38" fmla="*/ 529099 w 533400"/>
                <a:gd name="T39" fmla="*/ 314658 h 534035"/>
                <a:gd name="T40" fmla="*/ 516702 w 533400"/>
                <a:gd name="T41" fmla="*/ 359793 h 534035"/>
                <a:gd name="T42" fmla="*/ 496965 w 533400"/>
                <a:gd name="T43" fmla="*/ 401353 h 534035"/>
                <a:gd name="T44" fmla="*/ 470642 w 533400"/>
                <a:gd name="T45" fmla="*/ 438584 h 534035"/>
                <a:gd name="T46" fmla="*/ 438489 w 533400"/>
                <a:gd name="T47" fmla="*/ 470733 h 534035"/>
                <a:gd name="T48" fmla="*/ 401263 w 533400"/>
                <a:gd name="T49" fmla="*/ 497048 h 534035"/>
                <a:gd name="T50" fmla="*/ 359719 w 533400"/>
                <a:gd name="T51" fmla="*/ 516777 h 534035"/>
                <a:gd name="T52" fmla="*/ 314612 w 533400"/>
                <a:gd name="T53" fmla="*/ 529166 h 534035"/>
                <a:gd name="T54" fmla="*/ 266700 w 533400"/>
                <a:gd name="T55" fmla="*/ 533463 h 534035"/>
                <a:gd name="T56" fmla="*/ 218753 w 533400"/>
                <a:gd name="T57" fmla="*/ 529166 h 534035"/>
                <a:gd name="T58" fmla="*/ 173629 w 533400"/>
                <a:gd name="T59" fmla="*/ 516778 h 534035"/>
                <a:gd name="T60" fmla="*/ 132080 w 533400"/>
                <a:gd name="T61" fmla="*/ 497053 h 534035"/>
                <a:gd name="T62" fmla="*/ 94858 w 533400"/>
                <a:gd name="T63" fmla="*/ 470744 h 534035"/>
                <a:gd name="T64" fmla="*/ 62716 w 533400"/>
                <a:gd name="T65" fmla="*/ 438605 h 534035"/>
                <a:gd name="T66" fmla="*/ 36406 w 533400"/>
                <a:gd name="T67" fmla="*/ 401391 h 534035"/>
                <a:gd name="T68" fmla="*/ 16682 w 533400"/>
                <a:gd name="T69" fmla="*/ 359853 h 534035"/>
                <a:gd name="T70" fmla="*/ 4296 w 533400"/>
                <a:gd name="T71" fmla="*/ 314747 h 534035"/>
                <a:gd name="T72" fmla="*/ 0 w 533400"/>
                <a:gd name="T73" fmla="*/ 266826 h 534035"/>
                <a:gd name="T74" fmla="*/ 0 w 533400"/>
                <a:gd name="T75" fmla="*/ 266700 h 5340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33400" h="534035">
                  <a:moveTo>
                    <a:pt x="0" y="266700"/>
                  </a:moveTo>
                  <a:lnTo>
                    <a:pt x="4296" y="218787"/>
                  </a:lnTo>
                  <a:lnTo>
                    <a:pt x="16682" y="173680"/>
                  </a:lnTo>
                  <a:lnTo>
                    <a:pt x="36406" y="132136"/>
                  </a:lnTo>
                  <a:lnTo>
                    <a:pt x="62716" y="94910"/>
                  </a:lnTo>
                  <a:lnTo>
                    <a:pt x="94858" y="62757"/>
                  </a:lnTo>
                  <a:lnTo>
                    <a:pt x="132079" y="36434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12" y="4300"/>
                  </a:lnTo>
                  <a:lnTo>
                    <a:pt x="359719" y="16697"/>
                  </a:lnTo>
                  <a:lnTo>
                    <a:pt x="401263" y="36434"/>
                  </a:lnTo>
                  <a:lnTo>
                    <a:pt x="438489" y="62757"/>
                  </a:lnTo>
                  <a:lnTo>
                    <a:pt x="470642" y="94910"/>
                  </a:lnTo>
                  <a:lnTo>
                    <a:pt x="496965" y="132136"/>
                  </a:lnTo>
                  <a:lnTo>
                    <a:pt x="516702" y="173680"/>
                  </a:lnTo>
                  <a:lnTo>
                    <a:pt x="529099" y="218787"/>
                  </a:lnTo>
                  <a:lnTo>
                    <a:pt x="533400" y="266700"/>
                  </a:lnTo>
                  <a:lnTo>
                    <a:pt x="529099" y="314658"/>
                  </a:lnTo>
                  <a:lnTo>
                    <a:pt x="516702" y="359793"/>
                  </a:lnTo>
                  <a:lnTo>
                    <a:pt x="496965" y="401353"/>
                  </a:lnTo>
                  <a:lnTo>
                    <a:pt x="470642" y="438584"/>
                  </a:lnTo>
                  <a:lnTo>
                    <a:pt x="438489" y="470733"/>
                  </a:lnTo>
                  <a:lnTo>
                    <a:pt x="401263" y="497048"/>
                  </a:lnTo>
                  <a:lnTo>
                    <a:pt x="359719" y="516777"/>
                  </a:lnTo>
                  <a:lnTo>
                    <a:pt x="314612" y="529166"/>
                  </a:lnTo>
                  <a:lnTo>
                    <a:pt x="266700" y="533463"/>
                  </a:lnTo>
                  <a:lnTo>
                    <a:pt x="218753" y="529166"/>
                  </a:lnTo>
                  <a:lnTo>
                    <a:pt x="173629" y="516778"/>
                  </a:lnTo>
                  <a:lnTo>
                    <a:pt x="132080" y="497053"/>
                  </a:lnTo>
                  <a:lnTo>
                    <a:pt x="94858" y="470744"/>
                  </a:lnTo>
                  <a:lnTo>
                    <a:pt x="62716" y="438605"/>
                  </a:lnTo>
                  <a:lnTo>
                    <a:pt x="36406" y="401391"/>
                  </a:lnTo>
                  <a:lnTo>
                    <a:pt x="16682" y="359853"/>
                  </a:lnTo>
                  <a:lnTo>
                    <a:pt x="4296" y="314747"/>
                  </a:lnTo>
                  <a:lnTo>
                    <a:pt x="0" y="26682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7387" name="object 90">
              <a:extLst>
                <a:ext uri="{FF2B5EF4-FFF2-40B4-BE49-F238E27FC236}">
                  <a16:creationId xmlns:a16="http://schemas.microsoft.com/office/drawing/2014/main" id="{1BF808AA-5BE2-0309-3A7F-DAB236124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3428" y="5260847"/>
              <a:ext cx="621792" cy="62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8" name="object 91">
              <a:extLst>
                <a:ext uri="{FF2B5EF4-FFF2-40B4-BE49-F238E27FC236}">
                  <a16:creationId xmlns:a16="http://schemas.microsoft.com/office/drawing/2014/main" id="{219A86A8-0502-F9D3-1256-32CFD4621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184" y="5212079"/>
              <a:ext cx="794003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89" name="object 92">
              <a:extLst>
                <a:ext uri="{FF2B5EF4-FFF2-40B4-BE49-F238E27FC236}">
                  <a16:creationId xmlns:a16="http://schemas.microsoft.com/office/drawing/2014/main" id="{9F9EDA2F-9351-D7F9-EC3A-DF1E72BDE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51" y="5275198"/>
              <a:ext cx="533400" cy="534035"/>
            </a:xfrm>
            <a:custGeom>
              <a:avLst/>
              <a:gdLst>
                <a:gd name="T0" fmla="*/ 266700 w 533400"/>
                <a:gd name="T1" fmla="*/ 0 h 534035"/>
                <a:gd name="T2" fmla="*/ 218753 w 533400"/>
                <a:gd name="T3" fmla="*/ 4300 h 534035"/>
                <a:gd name="T4" fmla="*/ 173629 w 533400"/>
                <a:gd name="T5" fmla="*/ 16697 h 534035"/>
                <a:gd name="T6" fmla="*/ 132079 w 533400"/>
                <a:gd name="T7" fmla="*/ 36434 h 534035"/>
                <a:gd name="T8" fmla="*/ 94858 w 533400"/>
                <a:gd name="T9" fmla="*/ 62757 h 534035"/>
                <a:gd name="T10" fmla="*/ 62716 w 533400"/>
                <a:gd name="T11" fmla="*/ 94910 h 534035"/>
                <a:gd name="T12" fmla="*/ 36406 w 533400"/>
                <a:gd name="T13" fmla="*/ 132136 h 534035"/>
                <a:gd name="T14" fmla="*/ 16682 w 533400"/>
                <a:gd name="T15" fmla="*/ 173680 h 534035"/>
                <a:gd name="T16" fmla="*/ 4296 w 533400"/>
                <a:gd name="T17" fmla="*/ 218787 h 534035"/>
                <a:gd name="T18" fmla="*/ 0 w 533400"/>
                <a:gd name="T19" fmla="*/ 266700 h 534035"/>
                <a:gd name="T20" fmla="*/ 4296 w 533400"/>
                <a:gd name="T21" fmla="*/ 314747 h 534035"/>
                <a:gd name="T22" fmla="*/ 16682 w 533400"/>
                <a:gd name="T23" fmla="*/ 359853 h 534035"/>
                <a:gd name="T24" fmla="*/ 36406 w 533400"/>
                <a:gd name="T25" fmla="*/ 401391 h 534035"/>
                <a:gd name="T26" fmla="*/ 62716 w 533400"/>
                <a:gd name="T27" fmla="*/ 438605 h 534035"/>
                <a:gd name="T28" fmla="*/ 94858 w 533400"/>
                <a:gd name="T29" fmla="*/ 470744 h 534035"/>
                <a:gd name="T30" fmla="*/ 132079 w 533400"/>
                <a:gd name="T31" fmla="*/ 497053 h 534035"/>
                <a:gd name="T32" fmla="*/ 173629 w 533400"/>
                <a:gd name="T33" fmla="*/ 516778 h 534035"/>
                <a:gd name="T34" fmla="*/ 218753 w 533400"/>
                <a:gd name="T35" fmla="*/ 529166 h 534035"/>
                <a:gd name="T36" fmla="*/ 266700 w 533400"/>
                <a:gd name="T37" fmla="*/ 533463 h 534035"/>
                <a:gd name="T38" fmla="*/ 314612 w 533400"/>
                <a:gd name="T39" fmla="*/ 529166 h 534035"/>
                <a:gd name="T40" fmla="*/ 359719 w 533400"/>
                <a:gd name="T41" fmla="*/ 516777 h 534035"/>
                <a:gd name="T42" fmla="*/ 401263 w 533400"/>
                <a:gd name="T43" fmla="*/ 497048 h 534035"/>
                <a:gd name="T44" fmla="*/ 438489 w 533400"/>
                <a:gd name="T45" fmla="*/ 470733 h 534035"/>
                <a:gd name="T46" fmla="*/ 470642 w 533400"/>
                <a:gd name="T47" fmla="*/ 438584 h 534035"/>
                <a:gd name="T48" fmla="*/ 496965 w 533400"/>
                <a:gd name="T49" fmla="*/ 401353 h 534035"/>
                <a:gd name="T50" fmla="*/ 516702 w 533400"/>
                <a:gd name="T51" fmla="*/ 359793 h 534035"/>
                <a:gd name="T52" fmla="*/ 529099 w 533400"/>
                <a:gd name="T53" fmla="*/ 314658 h 534035"/>
                <a:gd name="T54" fmla="*/ 533400 w 533400"/>
                <a:gd name="T55" fmla="*/ 266700 h 534035"/>
                <a:gd name="T56" fmla="*/ 529099 w 533400"/>
                <a:gd name="T57" fmla="*/ 218787 h 534035"/>
                <a:gd name="T58" fmla="*/ 516702 w 533400"/>
                <a:gd name="T59" fmla="*/ 173680 h 534035"/>
                <a:gd name="T60" fmla="*/ 496965 w 533400"/>
                <a:gd name="T61" fmla="*/ 132136 h 534035"/>
                <a:gd name="T62" fmla="*/ 470642 w 533400"/>
                <a:gd name="T63" fmla="*/ 94910 h 534035"/>
                <a:gd name="T64" fmla="*/ 438489 w 533400"/>
                <a:gd name="T65" fmla="*/ 62757 h 534035"/>
                <a:gd name="T66" fmla="*/ 401263 w 533400"/>
                <a:gd name="T67" fmla="*/ 36434 h 534035"/>
                <a:gd name="T68" fmla="*/ 359719 w 533400"/>
                <a:gd name="T69" fmla="*/ 16697 h 534035"/>
                <a:gd name="T70" fmla="*/ 314612 w 533400"/>
                <a:gd name="T71" fmla="*/ 4300 h 534035"/>
                <a:gd name="T72" fmla="*/ 266700 w 533400"/>
                <a:gd name="T73" fmla="*/ 0 h 5340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4035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79" y="36434"/>
                  </a:lnTo>
                  <a:lnTo>
                    <a:pt x="94858" y="62757"/>
                  </a:lnTo>
                  <a:lnTo>
                    <a:pt x="62716" y="94910"/>
                  </a:lnTo>
                  <a:lnTo>
                    <a:pt x="36406" y="132136"/>
                  </a:lnTo>
                  <a:lnTo>
                    <a:pt x="16682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747"/>
                  </a:lnTo>
                  <a:lnTo>
                    <a:pt x="16682" y="359853"/>
                  </a:lnTo>
                  <a:lnTo>
                    <a:pt x="36406" y="401391"/>
                  </a:lnTo>
                  <a:lnTo>
                    <a:pt x="62716" y="438605"/>
                  </a:lnTo>
                  <a:lnTo>
                    <a:pt x="94858" y="470744"/>
                  </a:lnTo>
                  <a:lnTo>
                    <a:pt x="132079" y="497053"/>
                  </a:lnTo>
                  <a:lnTo>
                    <a:pt x="173629" y="516778"/>
                  </a:lnTo>
                  <a:lnTo>
                    <a:pt x="218753" y="529166"/>
                  </a:lnTo>
                  <a:lnTo>
                    <a:pt x="266700" y="533463"/>
                  </a:lnTo>
                  <a:lnTo>
                    <a:pt x="314612" y="529166"/>
                  </a:lnTo>
                  <a:lnTo>
                    <a:pt x="359719" y="516777"/>
                  </a:lnTo>
                  <a:lnTo>
                    <a:pt x="401263" y="497048"/>
                  </a:lnTo>
                  <a:lnTo>
                    <a:pt x="438489" y="470733"/>
                  </a:lnTo>
                  <a:lnTo>
                    <a:pt x="470642" y="438584"/>
                  </a:lnTo>
                  <a:lnTo>
                    <a:pt x="496965" y="401353"/>
                  </a:lnTo>
                  <a:lnTo>
                    <a:pt x="516702" y="359793"/>
                  </a:lnTo>
                  <a:lnTo>
                    <a:pt x="529099" y="314658"/>
                  </a:lnTo>
                  <a:lnTo>
                    <a:pt x="533400" y="266700"/>
                  </a:lnTo>
                  <a:lnTo>
                    <a:pt x="529099" y="218787"/>
                  </a:lnTo>
                  <a:lnTo>
                    <a:pt x="516702" y="173680"/>
                  </a:lnTo>
                  <a:lnTo>
                    <a:pt x="496965" y="132136"/>
                  </a:lnTo>
                  <a:lnTo>
                    <a:pt x="470642" y="94910"/>
                  </a:lnTo>
                  <a:lnTo>
                    <a:pt x="438489" y="62757"/>
                  </a:lnTo>
                  <a:lnTo>
                    <a:pt x="401263" y="36434"/>
                  </a:lnTo>
                  <a:lnTo>
                    <a:pt x="359719" y="16697"/>
                  </a:lnTo>
                  <a:lnTo>
                    <a:pt x="314612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390" name="object 93">
              <a:extLst>
                <a:ext uri="{FF2B5EF4-FFF2-40B4-BE49-F238E27FC236}">
                  <a16:creationId xmlns:a16="http://schemas.microsoft.com/office/drawing/2014/main" id="{FEB06407-BFDD-CF1F-2CAF-9DDA7C100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51" y="5275198"/>
              <a:ext cx="533400" cy="534035"/>
            </a:xfrm>
            <a:custGeom>
              <a:avLst/>
              <a:gdLst>
                <a:gd name="T0" fmla="*/ 0 w 533400"/>
                <a:gd name="T1" fmla="*/ 266700 h 534035"/>
                <a:gd name="T2" fmla="*/ 4296 w 533400"/>
                <a:gd name="T3" fmla="*/ 218787 h 534035"/>
                <a:gd name="T4" fmla="*/ 16682 w 533400"/>
                <a:gd name="T5" fmla="*/ 173680 h 534035"/>
                <a:gd name="T6" fmla="*/ 36406 w 533400"/>
                <a:gd name="T7" fmla="*/ 132136 h 534035"/>
                <a:gd name="T8" fmla="*/ 62716 w 533400"/>
                <a:gd name="T9" fmla="*/ 94910 h 534035"/>
                <a:gd name="T10" fmla="*/ 94858 w 533400"/>
                <a:gd name="T11" fmla="*/ 62757 h 534035"/>
                <a:gd name="T12" fmla="*/ 132079 w 533400"/>
                <a:gd name="T13" fmla="*/ 36434 h 534035"/>
                <a:gd name="T14" fmla="*/ 173629 w 533400"/>
                <a:gd name="T15" fmla="*/ 16697 h 534035"/>
                <a:gd name="T16" fmla="*/ 218753 w 533400"/>
                <a:gd name="T17" fmla="*/ 4300 h 534035"/>
                <a:gd name="T18" fmla="*/ 266700 w 533400"/>
                <a:gd name="T19" fmla="*/ 0 h 534035"/>
                <a:gd name="T20" fmla="*/ 314612 w 533400"/>
                <a:gd name="T21" fmla="*/ 4300 h 534035"/>
                <a:gd name="T22" fmla="*/ 359719 w 533400"/>
                <a:gd name="T23" fmla="*/ 16697 h 534035"/>
                <a:gd name="T24" fmla="*/ 401263 w 533400"/>
                <a:gd name="T25" fmla="*/ 36434 h 534035"/>
                <a:gd name="T26" fmla="*/ 438489 w 533400"/>
                <a:gd name="T27" fmla="*/ 62757 h 534035"/>
                <a:gd name="T28" fmla="*/ 470642 w 533400"/>
                <a:gd name="T29" fmla="*/ 94910 h 534035"/>
                <a:gd name="T30" fmla="*/ 496965 w 533400"/>
                <a:gd name="T31" fmla="*/ 132136 h 534035"/>
                <a:gd name="T32" fmla="*/ 516702 w 533400"/>
                <a:gd name="T33" fmla="*/ 173680 h 534035"/>
                <a:gd name="T34" fmla="*/ 529099 w 533400"/>
                <a:gd name="T35" fmla="*/ 218787 h 534035"/>
                <a:gd name="T36" fmla="*/ 533400 w 533400"/>
                <a:gd name="T37" fmla="*/ 266700 h 534035"/>
                <a:gd name="T38" fmla="*/ 529099 w 533400"/>
                <a:gd name="T39" fmla="*/ 314658 h 534035"/>
                <a:gd name="T40" fmla="*/ 516702 w 533400"/>
                <a:gd name="T41" fmla="*/ 359793 h 534035"/>
                <a:gd name="T42" fmla="*/ 496965 w 533400"/>
                <a:gd name="T43" fmla="*/ 401353 h 534035"/>
                <a:gd name="T44" fmla="*/ 470642 w 533400"/>
                <a:gd name="T45" fmla="*/ 438584 h 534035"/>
                <a:gd name="T46" fmla="*/ 438489 w 533400"/>
                <a:gd name="T47" fmla="*/ 470733 h 534035"/>
                <a:gd name="T48" fmla="*/ 401263 w 533400"/>
                <a:gd name="T49" fmla="*/ 497048 h 534035"/>
                <a:gd name="T50" fmla="*/ 359719 w 533400"/>
                <a:gd name="T51" fmla="*/ 516777 h 534035"/>
                <a:gd name="T52" fmla="*/ 314612 w 533400"/>
                <a:gd name="T53" fmla="*/ 529166 h 534035"/>
                <a:gd name="T54" fmla="*/ 266700 w 533400"/>
                <a:gd name="T55" fmla="*/ 533463 h 534035"/>
                <a:gd name="T56" fmla="*/ 218753 w 533400"/>
                <a:gd name="T57" fmla="*/ 529166 h 534035"/>
                <a:gd name="T58" fmla="*/ 173629 w 533400"/>
                <a:gd name="T59" fmla="*/ 516778 h 534035"/>
                <a:gd name="T60" fmla="*/ 132079 w 533400"/>
                <a:gd name="T61" fmla="*/ 497053 h 534035"/>
                <a:gd name="T62" fmla="*/ 94858 w 533400"/>
                <a:gd name="T63" fmla="*/ 470744 h 534035"/>
                <a:gd name="T64" fmla="*/ 62716 w 533400"/>
                <a:gd name="T65" fmla="*/ 438605 h 534035"/>
                <a:gd name="T66" fmla="*/ 36406 w 533400"/>
                <a:gd name="T67" fmla="*/ 401391 h 534035"/>
                <a:gd name="T68" fmla="*/ 16682 w 533400"/>
                <a:gd name="T69" fmla="*/ 359853 h 534035"/>
                <a:gd name="T70" fmla="*/ 4296 w 533400"/>
                <a:gd name="T71" fmla="*/ 314747 h 534035"/>
                <a:gd name="T72" fmla="*/ 0 w 533400"/>
                <a:gd name="T73" fmla="*/ 266826 h 534035"/>
                <a:gd name="T74" fmla="*/ 0 w 533400"/>
                <a:gd name="T75" fmla="*/ 266700 h 5340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33400" h="534035">
                  <a:moveTo>
                    <a:pt x="0" y="266700"/>
                  </a:moveTo>
                  <a:lnTo>
                    <a:pt x="4296" y="218787"/>
                  </a:lnTo>
                  <a:lnTo>
                    <a:pt x="16682" y="173680"/>
                  </a:lnTo>
                  <a:lnTo>
                    <a:pt x="36406" y="132136"/>
                  </a:lnTo>
                  <a:lnTo>
                    <a:pt x="62716" y="94910"/>
                  </a:lnTo>
                  <a:lnTo>
                    <a:pt x="94858" y="62757"/>
                  </a:lnTo>
                  <a:lnTo>
                    <a:pt x="132079" y="36434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12" y="4300"/>
                  </a:lnTo>
                  <a:lnTo>
                    <a:pt x="359719" y="16697"/>
                  </a:lnTo>
                  <a:lnTo>
                    <a:pt x="401263" y="36434"/>
                  </a:lnTo>
                  <a:lnTo>
                    <a:pt x="438489" y="62757"/>
                  </a:lnTo>
                  <a:lnTo>
                    <a:pt x="470642" y="94910"/>
                  </a:lnTo>
                  <a:lnTo>
                    <a:pt x="496965" y="132136"/>
                  </a:lnTo>
                  <a:lnTo>
                    <a:pt x="516702" y="173680"/>
                  </a:lnTo>
                  <a:lnTo>
                    <a:pt x="529099" y="218787"/>
                  </a:lnTo>
                  <a:lnTo>
                    <a:pt x="533400" y="266700"/>
                  </a:lnTo>
                  <a:lnTo>
                    <a:pt x="529099" y="314658"/>
                  </a:lnTo>
                  <a:lnTo>
                    <a:pt x="516702" y="359793"/>
                  </a:lnTo>
                  <a:lnTo>
                    <a:pt x="496965" y="401353"/>
                  </a:lnTo>
                  <a:lnTo>
                    <a:pt x="470642" y="438584"/>
                  </a:lnTo>
                  <a:lnTo>
                    <a:pt x="438489" y="470733"/>
                  </a:lnTo>
                  <a:lnTo>
                    <a:pt x="401263" y="497048"/>
                  </a:lnTo>
                  <a:lnTo>
                    <a:pt x="359719" y="516777"/>
                  </a:lnTo>
                  <a:lnTo>
                    <a:pt x="314612" y="529166"/>
                  </a:lnTo>
                  <a:lnTo>
                    <a:pt x="266700" y="533463"/>
                  </a:lnTo>
                  <a:lnTo>
                    <a:pt x="218753" y="529166"/>
                  </a:lnTo>
                  <a:lnTo>
                    <a:pt x="173629" y="516778"/>
                  </a:lnTo>
                  <a:lnTo>
                    <a:pt x="132079" y="497053"/>
                  </a:lnTo>
                  <a:lnTo>
                    <a:pt x="94858" y="470744"/>
                  </a:lnTo>
                  <a:lnTo>
                    <a:pt x="62716" y="438605"/>
                  </a:lnTo>
                  <a:lnTo>
                    <a:pt x="36406" y="401391"/>
                  </a:lnTo>
                  <a:lnTo>
                    <a:pt x="16682" y="359853"/>
                  </a:lnTo>
                  <a:lnTo>
                    <a:pt x="4296" y="314747"/>
                  </a:lnTo>
                  <a:lnTo>
                    <a:pt x="0" y="26682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94" name="object 94">
            <a:extLst>
              <a:ext uri="{FF2B5EF4-FFF2-40B4-BE49-F238E27FC236}">
                <a16:creationId xmlns:a16="http://schemas.microsoft.com/office/drawing/2014/main" id="{7887F0D7-16D8-0FF5-20E2-0FE768D32E78}"/>
              </a:ext>
            </a:extLst>
          </p:cNvPr>
          <p:cNvSpPr txBox="1"/>
          <p:nvPr/>
        </p:nvSpPr>
        <p:spPr>
          <a:xfrm>
            <a:off x="6589714" y="5308600"/>
            <a:ext cx="2217737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93900" algn="l"/>
              </a:tabLst>
              <a:defRPr/>
            </a:pPr>
            <a:r>
              <a:rPr sz="2800" b="1" spc="-5" dirty="0">
                <a:latin typeface="Cambria"/>
                <a:cs typeface="Cambria"/>
              </a:rPr>
              <a:t>4	8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71" name="object 95">
            <a:extLst>
              <a:ext uri="{FF2B5EF4-FFF2-40B4-BE49-F238E27FC236}">
                <a16:creationId xmlns:a16="http://schemas.microsoft.com/office/drawing/2014/main" id="{5B79C676-ABF8-04FB-222B-FA45D5D10AAD}"/>
              </a:ext>
            </a:extLst>
          </p:cNvPr>
          <p:cNvGrpSpPr>
            <a:grpSpLocks/>
          </p:cNvGrpSpPr>
          <p:nvPr/>
        </p:nvGrpSpPr>
        <p:grpSpPr bwMode="auto">
          <a:xfrm>
            <a:off x="8939214" y="4449763"/>
            <a:ext cx="795337" cy="671512"/>
            <a:chOff x="7415783" y="4450079"/>
            <a:chExt cx="794385" cy="670560"/>
          </a:xfrm>
        </p:grpSpPr>
        <p:pic>
          <p:nvPicPr>
            <p:cNvPr id="57379" name="object 96">
              <a:extLst>
                <a:ext uri="{FF2B5EF4-FFF2-40B4-BE49-F238E27FC236}">
                  <a16:creationId xmlns:a16="http://schemas.microsoft.com/office/drawing/2014/main" id="{A60F59A7-BB02-57FC-B689-A86DC2FB3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027" y="4498847"/>
              <a:ext cx="621792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0" name="object 97">
              <a:extLst>
                <a:ext uri="{FF2B5EF4-FFF2-40B4-BE49-F238E27FC236}">
                  <a16:creationId xmlns:a16="http://schemas.microsoft.com/office/drawing/2014/main" id="{DE7BD2AD-3C99-4A67-5EDA-50B11EB5C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83" y="4450079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81" name="object 98">
              <a:extLst>
                <a:ext uri="{FF2B5EF4-FFF2-40B4-BE49-F238E27FC236}">
                  <a16:creationId xmlns:a16="http://schemas.microsoft.com/office/drawing/2014/main" id="{F767247F-EB77-14C7-5FBC-34FDBA192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350" y="4513198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300 h 533400"/>
                <a:gd name="T4" fmla="*/ 173629 w 533400"/>
                <a:gd name="T5" fmla="*/ 16697 h 533400"/>
                <a:gd name="T6" fmla="*/ 132079 w 533400"/>
                <a:gd name="T7" fmla="*/ 36434 h 533400"/>
                <a:gd name="T8" fmla="*/ 94858 w 533400"/>
                <a:gd name="T9" fmla="*/ 62757 h 533400"/>
                <a:gd name="T10" fmla="*/ 62716 w 533400"/>
                <a:gd name="T11" fmla="*/ 94910 h 533400"/>
                <a:gd name="T12" fmla="*/ 36406 w 533400"/>
                <a:gd name="T13" fmla="*/ 132136 h 533400"/>
                <a:gd name="T14" fmla="*/ 16682 w 533400"/>
                <a:gd name="T15" fmla="*/ 173680 h 533400"/>
                <a:gd name="T16" fmla="*/ 4296 w 533400"/>
                <a:gd name="T17" fmla="*/ 218787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79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12 w 533400"/>
                <a:gd name="T39" fmla="*/ 529103 h 533400"/>
                <a:gd name="T40" fmla="*/ 359719 w 533400"/>
                <a:gd name="T41" fmla="*/ 516717 h 533400"/>
                <a:gd name="T42" fmla="*/ 401263 w 533400"/>
                <a:gd name="T43" fmla="*/ 496993 h 533400"/>
                <a:gd name="T44" fmla="*/ 438489 w 533400"/>
                <a:gd name="T45" fmla="*/ 470683 h 533400"/>
                <a:gd name="T46" fmla="*/ 470642 w 533400"/>
                <a:gd name="T47" fmla="*/ 438541 h 533400"/>
                <a:gd name="T48" fmla="*/ 496965 w 533400"/>
                <a:gd name="T49" fmla="*/ 401319 h 533400"/>
                <a:gd name="T50" fmla="*/ 516702 w 533400"/>
                <a:gd name="T51" fmla="*/ 359770 h 533400"/>
                <a:gd name="T52" fmla="*/ 529099 w 533400"/>
                <a:gd name="T53" fmla="*/ 314646 h 533400"/>
                <a:gd name="T54" fmla="*/ 533400 w 533400"/>
                <a:gd name="T55" fmla="*/ 266700 h 533400"/>
                <a:gd name="T56" fmla="*/ 529099 w 533400"/>
                <a:gd name="T57" fmla="*/ 218787 h 533400"/>
                <a:gd name="T58" fmla="*/ 516702 w 533400"/>
                <a:gd name="T59" fmla="*/ 173680 h 533400"/>
                <a:gd name="T60" fmla="*/ 496965 w 533400"/>
                <a:gd name="T61" fmla="*/ 132136 h 533400"/>
                <a:gd name="T62" fmla="*/ 470642 w 533400"/>
                <a:gd name="T63" fmla="*/ 94910 h 533400"/>
                <a:gd name="T64" fmla="*/ 438489 w 533400"/>
                <a:gd name="T65" fmla="*/ 62757 h 533400"/>
                <a:gd name="T66" fmla="*/ 401263 w 533400"/>
                <a:gd name="T67" fmla="*/ 36434 h 533400"/>
                <a:gd name="T68" fmla="*/ 359719 w 533400"/>
                <a:gd name="T69" fmla="*/ 16697 h 533400"/>
                <a:gd name="T70" fmla="*/ 314612 w 533400"/>
                <a:gd name="T71" fmla="*/ 4300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300"/>
                  </a:lnTo>
                  <a:lnTo>
                    <a:pt x="173629" y="16697"/>
                  </a:lnTo>
                  <a:lnTo>
                    <a:pt x="132079" y="36434"/>
                  </a:lnTo>
                  <a:lnTo>
                    <a:pt x="94858" y="62757"/>
                  </a:lnTo>
                  <a:lnTo>
                    <a:pt x="62716" y="94910"/>
                  </a:lnTo>
                  <a:lnTo>
                    <a:pt x="36406" y="132136"/>
                  </a:lnTo>
                  <a:lnTo>
                    <a:pt x="16682" y="173680"/>
                  </a:lnTo>
                  <a:lnTo>
                    <a:pt x="4296" y="218787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12" y="529103"/>
                  </a:lnTo>
                  <a:lnTo>
                    <a:pt x="359719" y="516717"/>
                  </a:lnTo>
                  <a:lnTo>
                    <a:pt x="401263" y="496993"/>
                  </a:lnTo>
                  <a:lnTo>
                    <a:pt x="438489" y="470683"/>
                  </a:lnTo>
                  <a:lnTo>
                    <a:pt x="470642" y="438541"/>
                  </a:lnTo>
                  <a:lnTo>
                    <a:pt x="496965" y="401319"/>
                  </a:lnTo>
                  <a:lnTo>
                    <a:pt x="516702" y="359770"/>
                  </a:lnTo>
                  <a:lnTo>
                    <a:pt x="529099" y="314646"/>
                  </a:lnTo>
                  <a:lnTo>
                    <a:pt x="533400" y="266700"/>
                  </a:lnTo>
                  <a:lnTo>
                    <a:pt x="529099" y="218787"/>
                  </a:lnTo>
                  <a:lnTo>
                    <a:pt x="516702" y="173680"/>
                  </a:lnTo>
                  <a:lnTo>
                    <a:pt x="496965" y="132136"/>
                  </a:lnTo>
                  <a:lnTo>
                    <a:pt x="470642" y="94910"/>
                  </a:lnTo>
                  <a:lnTo>
                    <a:pt x="438489" y="62757"/>
                  </a:lnTo>
                  <a:lnTo>
                    <a:pt x="401263" y="36434"/>
                  </a:lnTo>
                  <a:lnTo>
                    <a:pt x="359719" y="16697"/>
                  </a:lnTo>
                  <a:lnTo>
                    <a:pt x="314612" y="43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382" name="object 99">
              <a:extLst>
                <a:ext uri="{FF2B5EF4-FFF2-40B4-BE49-F238E27FC236}">
                  <a16:creationId xmlns:a16="http://schemas.microsoft.com/office/drawing/2014/main" id="{86B8D972-CD76-16C6-96BB-725B83F86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350" y="4513198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87 h 533400"/>
                <a:gd name="T4" fmla="*/ 16682 w 533400"/>
                <a:gd name="T5" fmla="*/ 173680 h 533400"/>
                <a:gd name="T6" fmla="*/ 36406 w 533400"/>
                <a:gd name="T7" fmla="*/ 132136 h 533400"/>
                <a:gd name="T8" fmla="*/ 62716 w 533400"/>
                <a:gd name="T9" fmla="*/ 94910 h 533400"/>
                <a:gd name="T10" fmla="*/ 94858 w 533400"/>
                <a:gd name="T11" fmla="*/ 62757 h 533400"/>
                <a:gd name="T12" fmla="*/ 132079 w 533400"/>
                <a:gd name="T13" fmla="*/ 36434 h 533400"/>
                <a:gd name="T14" fmla="*/ 173629 w 533400"/>
                <a:gd name="T15" fmla="*/ 16697 h 533400"/>
                <a:gd name="T16" fmla="*/ 218753 w 533400"/>
                <a:gd name="T17" fmla="*/ 4300 h 533400"/>
                <a:gd name="T18" fmla="*/ 266700 w 533400"/>
                <a:gd name="T19" fmla="*/ 0 h 533400"/>
                <a:gd name="T20" fmla="*/ 314612 w 533400"/>
                <a:gd name="T21" fmla="*/ 4300 h 533400"/>
                <a:gd name="T22" fmla="*/ 359719 w 533400"/>
                <a:gd name="T23" fmla="*/ 16697 h 533400"/>
                <a:gd name="T24" fmla="*/ 401263 w 533400"/>
                <a:gd name="T25" fmla="*/ 36434 h 533400"/>
                <a:gd name="T26" fmla="*/ 438489 w 533400"/>
                <a:gd name="T27" fmla="*/ 62757 h 533400"/>
                <a:gd name="T28" fmla="*/ 470642 w 533400"/>
                <a:gd name="T29" fmla="*/ 94910 h 533400"/>
                <a:gd name="T30" fmla="*/ 496965 w 533400"/>
                <a:gd name="T31" fmla="*/ 132136 h 533400"/>
                <a:gd name="T32" fmla="*/ 516702 w 533400"/>
                <a:gd name="T33" fmla="*/ 173680 h 533400"/>
                <a:gd name="T34" fmla="*/ 529099 w 533400"/>
                <a:gd name="T35" fmla="*/ 218787 h 533400"/>
                <a:gd name="T36" fmla="*/ 533400 w 533400"/>
                <a:gd name="T37" fmla="*/ 266700 h 533400"/>
                <a:gd name="T38" fmla="*/ 529099 w 533400"/>
                <a:gd name="T39" fmla="*/ 314646 h 533400"/>
                <a:gd name="T40" fmla="*/ 516702 w 533400"/>
                <a:gd name="T41" fmla="*/ 359770 h 533400"/>
                <a:gd name="T42" fmla="*/ 496965 w 533400"/>
                <a:gd name="T43" fmla="*/ 401319 h 533400"/>
                <a:gd name="T44" fmla="*/ 470642 w 533400"/>
                <a:gd name="T45" fmla="*/ 438541 h 533400"/>
                <a:gd name="T46" fmla="*/ 438489 w 533400"/>
                <a:gd name="T47" fmla="*/ 470683 h 533400"/>
                <a:gd name="T48" fmla="*/ 401263 w 533400"/>
                <a:gd name="T49" fmla="*/ 496993 h 533400"/>
                <a:gd name="T50" fmla="*/ 359719 w 533400"/>
                <a:gd name="T51" fmla="*/ 516717 h 533400"/>
                <a:gd name="T52" fmla="*/ 314612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79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87"/>
                  </a:lnTo>
                  <a:lnTo>
                    <a:pt x="16682" y="173680"/>
                  </a:lnTo>
                  <a:lnTo>
                    <a:pt x="36406" y="132136"/>
                  </a:lnTo>
                  <a:lnTo>
                    <a:pt x="62716" y="94910"/>
                  </a:lnTo>
                  <a:lnTo>
                    <a:pt x="94858" y="62757"/>
                  </a:lnTo>
                  <a:lnTo>
                    <a:pt x="132079" y="36434"/>
                  </a:lnTo>
                  <a:lnTo>
                    <a:pt x="173629" y="16697"/>
                  </a:lnTo>
                  <a:lnTo>
                    <a:pt x="218753" y="4300"/>
                  </a:lnTo>
                  <a:lnTo>
                    <a:pt x="266700" y="0"/>
                  </a:lnTo>
                  <a:lnTo>
                    <a:pt x="314612" y="4300"/>
                  </a:lnTo>
                  <a:lnTo>
                    <a:pt x="359719" y="16697"/>
                  </a:lnTo>
                  <a:lnTo>
                    <a:pt x="401263" y="36434"/>
                  </a:lnTo>
                  <a:lnTo>
                    <a:pt x="438489" y="62757"/>
                  </a:lnTo>
                  <a:lnTo>
                    <a:pt x="470642" y="94910"/>
                  </a:lnTo>
                  <a:lnTo>
                    <a:pt x="496965" y="132136"/>
                  </a:lnTo>
                  <a:lnTo>
                    <a:pt x="516702" y="173680"/>
                  </a:lnTo>
                  <a:lnTo>
                    <a:pt x="529099" y="218787"/>
                  </a:lnTo>
                  <a:lnTo>
                    <a:pt x="533400" y="266700"/>
                  </a:lnTo>
                  <a:lnTo>
                    <a:pt x="529099" y="314646"/>
                  </a:lnTo>
                  <a:lnTo>
                    <a:pt x="516702" y="359770"/>
                  </a:lnTo>
                  <a:lnTo>
                    <a:pt x="496965" y="401319"/>
                  </a:lnTo>
                  <a:lnTo>
                    <a:pt x="470642" y="438541"/>
                  </a:lnTo>
                  <a:lnTo>
                    <a:pt x="438489" y="470683"/>
                  </a:lnTo>
                  <a:lnTo>
                    <a:pt x="401263" y="496993"/>
                  </a:lnTo>
                  <a:lnTo>
                    <a:pt x="359719" y="516717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00" name="object 100">
            <a:extLst>
              <a:ext uri="{FF2B5EF4-FFF2-40B4-BE49-F238E27FC236}">
                <a16:creationId xmlns:a16="http://schemas.microsoft.com/office/drawing/2014/main" id="{1C906D5D-5354-69EB-A377-A9602BABF9C7}"/>
              </a:ext>
            </a:extLst>
          </p:cNvPr>
          <p:cNvSpPr txBox="1"/>
          <p:nvPr/>
        </p:nvSpPr>
        <p:spPr>
          <a:xfrm>
            <a:off x="9180514" y="4545014"/>
            <a:ext cx="236537" cy="4524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7373" name="object 101">
            <a:extLst>
              <a:ext uri="{FF2B5EF4-FFF2-40B4-BE49-F238E27FC236}">
                <a16:creationId xmlns:a16="http://schemas.microsoft.com/office/drawing/2014/main" id="{C8872DC8-3774-DDDB-037C-16DEF303F406}"/>
              </a:ext>
            </a:extLst>
          </p:cNvPr>
          <p:cNvGrpSpPr>
            <a:grpSpLocks/>
          </p:cNvGrpSpPr>
          <p:nvPr/>
        </p:nvGrpSpPr>
        <p:grpSpPr bwMode="auto">
          <a:xfrm>
            <a:off x="9596438" y="5259389"/>
            <a:ext cx="760412" cy="676275"/>
            <a:chOff x="8072628" y="5259323"/>
            <a:chExt cx="760730" cy="675640"/>
          </a:xfrm>
        </p:grpSpPr>
        <p:pic>
          <p:nvPicPr>
            <p:cNvPr id="57375" name="object 102">
              <a:extLst>
                <a:ext uri="{FF2B5EF4-FFF2-40B4-BE49-F238E27FC236}">
                  <a16:creationId xmlns:a16="http://schemas.microsoft.com/office/drawing/2014/main" id="{7E8A612A-4ED2-774D-FC2C-8DCB5F4C6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628" y="5259323"/>
              <a:ext cx="734568" cy="675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6" name="object 103">
              <a:extLst>
                <a:ext uri="{FF2B5EF4-FFF2-40B4-BE49-F238E27FC236}">
                  <a16:creationId xmlns:a16="http://schemas.microsoft.com/office/drawing/2014/main" id="{B491C018-1304-32EF-03CA-FDE444D88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728" y="5327903"/>
              <a:ext cx="722376" cy="460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77" name="object 104">
              <a:extLst>
                <a:ext uri="{FF2B5EF4-FFF2-40B4-BE49-F238E27FC236}">
                  <a16:creationId xmlns:a16="http://schemas.microsoft.com/office/drawing/2014/main" id="{5A6E2989-1AD3-07E8-8EA2-47FF4BC65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951" y="5273674"/>
              <a:ext cx="646430" cy="586105"/>
            </a:xfrm>
            <a:custGeom>
              <a:avLst/>
              <a:gdLst>
                <a:gd name="T0" fmla="*/ 322960 w 646429"/>
                <a:gd name="T1" fmla="*/ 0 h 586104"/>
                <a:gd name="T2" fmla="*/ 275220 w 646429"/>
                <a:gd name="T3" fmla="*/ 3177 h 586104"/>
                <a:gd name="T4" fmla="*/ 229660 w 646429"/>
                <a:gd name="T5" fmla="*/ 12405 h 586104"/>
                <a:gd name="T6" fmla="*/ 186779 w 646429"/>
                <a:gd name="T7" fmla="*/ 27231 h 586104"/>
                <a:gd name="T8" fmla="*/ 147075 w 646429"/>
                <a:gd name="T9" fmla="*/ 47200 h 586104"/>
                <a:gd name="T10" fmla="*/ 111047 w 646429"/>
                <a:gd name="T11" fmla="*/ 71858 h 586104"/>
                <a:gd name="T12" fmla="*/ 79193 w 646429"/>
                <a:gd name="T13" fmla="*/ 100752 h 586104"/>
                <a:gd name="T14" fmla="*/ 52013 w 646429"/>
                <a:gd name="T15" fmla="*/ 133427 h 586104"/>
                <a:gd name="T16" fmla="*/ 30005 w 646429"/>
                <a:gd name="T17" fmla="*/ 169430 h 586104"/>
                <a:gd name="T18" fmla="*/ 13668 w 646429"/>
                <a:gd name="T19" fmla="*/ 208305 h 586104"/>
                <a:gd name="T20" fmla="*/ 3500 w 646429"/>
                <a:gd name="T21" fmla="*/ 249601 h 586104"/>
                <a:gd name="T22" fmla="*/ 0 w 646429"/>
                <a:gd name="T23" fmla="*/ 292862 h 586104"/>
                <a:gd name="T24" fmla="*/ 3500 w 646429"/>
                <a:gd name="T25" fmla="*/ 336153 h 586104"/>
                <a:gd name="T26" fmla="*/ 13668 w 646429"/>
                <a:gd name="T27" fmla="*/ 377470 h 586104"/>
                <a:gd name="T28" fmla="*/ 30005 w 646429"/>
                <a:gd name="T29" fmla="*/ 416361 h 586104"/>
                <a:gd name="T30" fmla="*/ 52013 w 646429"/>
                <a:gd name="T31" fmla="*/ 452372 h 586104"/>
                <a:gd name="T32" fmla="*/ 79193 w 646429"/>
                <a:gd name="T33" fmla="*/ 485051 h 586104"/>
                <a:gd name="T34" fmla="*/ 111047 w 646429"/>
                <a:gd name="T35" fmla="*/ 513945 h 586104"/>
                <a:gd name="T36" fmla="*/ 147075 w 646429"/>
                <a:gd name="T37" fmla="*/ 538601 h 586104"/>
                <a:gd name="T38" fmla="*/ 186779 w 646429"/>
                <a:gd name="T39" fmla="*/ 558566 h 586104"/>
                <a:gd name="T40" fmla="*/ 229660 w 646429"/>
                <a:gd name="T41" fmla="*/ 573387 h 586104"/>
                <a:gd name="T42" fmla="*/ 275220 w 646429"/>
                <a:gd name="T43" fmla="*/ 582612 h 586104"/>
                <a:gd name="T44" fmla="*/ 322960 w 646429"/>
                <a:gd name="T45" fmla="*/ 585788 h 586104"/>
                <a:gd name="T46" fmla="*/ 370705 w 646429"/>
                <a:gd name="T47" fmla="*/ 582612 h 586104"/>
                <a:gd name="T48" fmla="*/ 416273 w 646429"/>
                <a:gd name="T49" fmla="*/ 573387 h 586104"/>
                <a:gd name="T50" fmla="*/ 459167 w 646429"/>
                <a:gd name="T51" fmla="*/ 558566 h 586104"/>
                <a:gd name="T52" fmla="*/ 498886 w 646429"/>
                <a:gd name="T53" fmla="*/ 538601 h 586104"/>
                <a:gd name="T54" fmla="*/ 534930 w 646429"/>
                <a:gd name="T55" fmla="*/ 513945 h 586104"/>
                <a:gd name="T56" fmla="*/ 566801 w 646429"/>
                <a:gd name="T57" fmla="*/ 485051 h 586104"/>
                <a:gd name="T58" fmla="*/ 593998 w 646429"/>
                <a:gd name="T59" fmla="*/ 452372 h 586104"/>
                <a:gd name="T60" fmla="*/ 616021 w 646429"/>
                <a:gd name="T61" fmla="*/ 416361 h 586104"/>
                <a:gd name="T62" fmla="*/ 632370 w 646429"/>
                <a:gd name="T63" fmla="*/ 377470 h 586104"/>
                <a:gd name="T64" fmla="*/ 642546 w 646429"/>
                <a:gd name="T65" fmla="*/ 336153 h 586104"/>
                <a:gd name="T66" fmla="*/ 646050 w 646429"/>
                <a:gd name="T67" fmla="*/ 292862 h 586104"/>
                <a:gd name="T68" fmla="*/ 642546 w 646429"/>
                <a:gd name="T69" fmla="*/ 249601 h 586104"/>
                <a:gd name="T70" fmla="*/ 632370 w 646429"/>
                <a:gd name="T71" fmla="*/ 208305 h 586104"/>
                <a:gd name="T72" fmla="*/ 616021 w 646429"/>
                <a:gd name="T73" fmla="*/ 169430 h 586104"/>
                <a:gd name="T74" fmla="*/ 593998 w 646429"/>
                <a:gd name="T75" fmla="*/ 133427 h 586104"/>
                <a:gd name="T76" fmla="*/ 566801 w 646429"/>
                <a:gd name="T77" fmla="*/ 100752 h 586104"/>
                <a:gd name="T78" fmla="*/ 534930 w 646429"/>
                <a:gd name="T79" fmla="*/ 71858 h 586104"/>
                <a:gd name="T80" fmla="*/ 498886 w 646429"/>
                <a:gd name="T81" fmla="*/ 47200 h 586104"/>
                <a:gd name="T82" fmla="*/ 459167 w 646429"/>
                <a:gd name="T83" fmla="*/ 27231 h 586104"/>
                <a:gd name="T84" fmla="*/ 416273 w 646429"/>
                <a:gd name="T85" fmla="*/ 12405 h 586104"/>
                <a:gd name="T86" fmla="*/ 370705 w 646429"/>
                <a:gd name="T87" fmla="*/ 3177 h 586104"/>
                <a:gd name="T88" fmla="*/ 322960 w 646429"/>
                <a:gd name="T89" fmla="*/ 0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6429" h="586104">
                  <a:moveTo>
                    <a:pt x="322960" y="0"/>
                  </a:moveTo>
                  <a:lnTo>
                    <a:pt x="275220" y="3177"/>
                  </a:lnTo>
                  <a:lnTo>
                    <a:pt x="229660" y="12405"/>
                  </a:lnTo>
                  <a:lnTo>
                    <a:pt x="186779" y="27231"/>
                  </a:lnTo>
                  <a:lnTo>
                    <a:pt x="147075" y="47200"/>
                  </a:lnTo>
                  <a:lnTo>
                    <a:pt x="111047" y="71858"/>
                  </a:lnTo>
                  <a:lnTo>
                    <a:pt x="79193" y="100752"/>
                  </a:lnTo>
                  <a:lnTo>
                    <a:pt x="52013" y="133427"/>
                  </a:lnTo>
                  <a:lnTo>
                    <a:pt x="30005" y="169430"/>
                  </a:lnTo>
                  <a:lnTo>
                    <a:pt x="13668" y="208305"/>
                  </a:lnTo>
                  <a:lnTo>
                    <a:pt x="3500" y="249601"/>
                  </a:lnTo>
                  <a:lnTo>
                    <a:pt x="0" y="292862"/>
                  </a:lnTo>
                  <a:lnTo>
                    <a:pt x="3500" y="336152"/>
                  </a:lnTo>
                  <a:lnTo>
                    <a:pt x="13668" y="377469"/>
                  </a:lnTo>
                  <a:lnTo>
                    <a:pt x="30005" y="416360"/>
                  </a:lnTo>
                  <a:lnTo>
                    <a:pt x="52013" y="452371"/>
                  </a:lnTo>
                  <a:lnTo>
                    <a:pt x="79193" y="485050"/>
                  </a:lnTo>
                  <a:lnTo>
                    <a:pt x="111047" y="513944"/>
                  </a:lnTo>
                  <a:lnTo>
                    <a:pt x="147075" y="538600"/>
                  </a:lnTo>
                  <a:lnTo>
                    <a:pt x="186779" y="558565"/>
                  </a:lnTo>
                  <a:lnTo>
                    <a:pt x="229660" y="573386"/>
                  </a:lnTo>
                  <a:lnTo>
                    <a:pt x="275220" y="582611"/>
                  </a:lnTo>
                  <a:lnTo>
                    <a:pt x="322960" y="585787"/>
                  </a:lnTo>
                  <a:lnTo>
                    <a:pt x="370704" y="582611"/>
                  </a:lnTo>
                  <a:lnTo>
                    <a:pt x="416272" y="573386"/>
                  </a:lnTo>
                  <a:lnTo>
                    <a:pt x="459166" y="558565"/>
                  </a:lnTo>
                  <a:lnTo>
                    <a:pt x="498885" y="538600"/>
                  </a:lnTo>
                  <a:lnTo>
                    <a:pt x="534929" y="513944"/>
                  </a:lnTo>
                  <a:lnTo>
                    <a:pt x="566800" y="485050"/>
                  </a:lnTo>
                  <a:lnTo>
                    <a:pt x="593997" y="452371"/>
                  </a:lnTo>
                  <a:lnTo>
                    <a:pt x="616020" y="416360"/>
                  </a:lnTo>
                  <a:lnTo>
                    <a:pt x="632369" y="377469"/>
                  </a:lnTo>
                  <a:lnTo>
                    <a:pt x="642545" y="336152"/>
                  </a:lnTo>
                  <a:lnTo>
                    <a:pt x="646049" y="292862"/>
                  </a:lnTo>
                  <a:lnTo>
                    <a:pt x="642545" y="249601"/>
                  </a:lnTo>
                  <a:lnTo>
                    <a:pt x="632369" y="208305"/>
                  </a:lnTo>
                  <a:lnTo>
                    <a:pt x="616020" y="169430"/>
                  </a:lnTo>
                  <a:lnTo>
                    <a:pt x="593997" y="133427"/>
                  </a:lnTo>
                  <a:lnTo>
                    <a:pt x="566800" y="100752"/>
                  </a:lnTo>
                  <a:lnTo>
                    <a:pt x="534929" y="71858"/>
                  </a:lnTo>
                  <a:lnTo>
                    <a:pt x="498885" y="47200"/>
                  </a:lnTo>
                  <a:lnTo>
                    <a:pt x="459166" y="27231"/>
                  </a:lnTo>
                  <a:lnTo>
                    <a:pt x="416272" y="12405"/>
                  </a:lnTo>
                  <a:lnTo>
                    <a:pt x="370704" y="3177"/>
                  </a:lnTo>
                  <a:lnTo>
                    <a:pt x="32296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378" name="object 105">
              <a:extLst>
                <a:ext uri="{FF2B5EF4-FFF2-40B4-BE49-F238E27FC236}">
                  <a16:creationId xmlns:a16="http://schemas.microsoft.com/office/drawing/2014/main" id="{593B2978-A891-493B-740E-E80CD92BF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951" y="5273674"/>
              <a:ext cx="646430" cy="586105"/>
            </a:xfrm>
            <a:custGeom>
              <a:avLst/>
              <a:gdLst>
                <a:gd name="T0" fmla="*/ 0 w 646429"/>
                <a:gd name="T1" fmla="*/ 292862 h 586104"/>
                <a:gd name="T2" fmla="*/ 3500 w 646429"/>
                <a:gd name="T3" fmla="*/ 249601 h 586104"/>
                <a:gd name="T4" fmla="*/ 13668 w 646429"/>
                <a:gd name="T5" fmla="*/ 208305 h 586104"/>
                <a:gd name="T6" fmla="*/ 30005 w 646429"/>
                <a:gd name="T7" fmla="*/ 169430 h 586104"/>
                <a:gd name="T8" fmla="*/ 52013 w 646429"/>
                <a:gd name="T9" fmla="*/ 133427 h 586104"/>
                <a:gd name="T10" fmla="*/ 79193 w 646429"/>
                <a:gd name="T11" fmla="*/ 100752 h 586104"/>
                <a:gd name="T12" fmla="*/ 111047 w 646429"/>
                <a:gd name="T13" fmla="*/ 71858 h 586104"/>
                <a:gd name="T14" fmla="*/ 147075 w 646429"/>
                <a:gd name="T15" fmla="*/ 47200 h 586104"/>
                <a:gd name="T16" fmla="*/ 186779 w 646429"/>
                <a:gd name="T17" fmla="*/ 27231 h 586104"/>
                <a:gd name="T18" fmla="*/ 229660 w 646429"/>
                <a:gd name="T19" fmla="*/ 12405 h 586104"/>
                <a:gd name="T20" fmla="*/ 275220 w 646429"/>
                <a:gd name="T21" fmla="*/ 3177 h 586104"/>
                <a:gd name="T22" fmla="*/ 322960 w 646429"/>
                <a:gd name="T23" fmla="*/ 0 h 586104"/>
                <a:gd name="T24" fmla="*/ 370705 w 646429"/>
                <a:gd name="T25" fmla="*/ 3177 h 586104"/>
                <a:gd name="T26" fmla="*/ 416273 w 646429"/>
                <a:gd name="T27" fmla="*/ 12405 h 586104"/>
                <a:gd name="T28" fmla="*/ 459167 w 646429"/>
                <a:gd name="T29" fmla="*/ 27231 h 586104"/>
                <a:gd name="T30" fmla="*/ 498886 w 646429"/>
                <a:gd name="T31" fmla="*/ 47200 h 586104"/>
                <a:gd name="T32" fmla="*/ 534930 w 646429"/>
                <a:gd name="T33" fmla="*/ 71858 h 586104"/>
                <a:gd name="T34" fmla="*/ 566801 w 646429"/>
                <a:gd name="T35" fmla="*/ 100752 h 586104"/>
                <a:gd name="T36" fmla="*/ 593998 w 646429"/>
                <a:gd name="T37" fmla="*/ 133427 h 586104"/>
                <a:gd name="T38" fmla="*/ 616021 w 646429"/>
                <a:gd name="T39" fmla="*/ 169430 h 586104"/>
                <a:gd name="T40" fmla="*/ 632370 w 646429"/>
                <a:gd name="T41" fmla="*/ 208305 h 586104"/>
                <a:gd name="T42" fmla="*/ 642546 w 646429"/>
                <a:gd name="T43" fmla="*/ 249601 h 586104"/>
                <a:gd name="T44" fmla="*/ 646050 w 646429"/>
                <a:gd name="T45" fmla="*/ 292862 h 586104"/>
                <a:gd name="T46" fmla="*/ 642546 w 646429"/>
                <a:gd name="T47" fmla="*/ 336153 h 586104"/>
                <a:gd name="T48" fmla="*/ 632370 w 646429"/>
                <a:gd name="T49" fmla="*/ 377470 h 586104"/>
                <a:gd name="T50" fmla="*/ 616021 w 646429"/>
                <a:gd name="T51" fmla="*/ 416361 h 586104"/>
                <a:gd name="T52" fmla="*/ 593998 w 646429"/>
                <a:gd name="T53" fmla="*/ 452372 h 586104"/>
                <a:gd name="T54" fmla="*/ 566801 w 646429"/>
                <a:gd name="T55" fmla="*/ 485051 h 586104"/>
                <a:gd name="T56" fmla="*/ 534930 w 646429"/>
                <a:gd name="T57" fmla="*/ 513945 h 586104"/>
                <a:gd name="T58" fmla="*/ 498886 w 646429"/>
                <a:gd name="T59" fmla="*/ 538601 h 586104"/>
                <a:gd name="T60" fmla="*/ 459167 w 646429"/>
                <a:gd name="T61" fmla="*/ 558566 h 586104"/>
                <a:gd name="T62" fmla="*/ 416273 w 646429"/>
                <a:gd name="T63" fmla="*/ 573387 h 586104"/>
                <a:gd name="T64" fmla="*/ 370705 w 646429"/>
                <a:gd name="T65" fmla="*/ 582612 h 586104"/>
                <a:gd name="T66" fmla="*/ 322960 w 646429"/>
                <a:gd name="T67" fmla="*/ 585788 h 586104"/>
                <a:gd name="T68" fmla="*/ 275220 w 646429"/>
                <a:gd name="T69" fmla="*/ 582612 h 586104"/>
                <a:gd name="T70" fmla="*/ 229660 w 646429"/>
                <a:gd name="T71" fmla="*/ 573387 h 586104"/>
                <a:gd name="T72" fmla="*/ 186779 w 646429"/>
                <a:gd name="T73" fmla="*/ 558566 h 586104"/>
                <a:gd name="T74" fmla="*/ 147075 w 646429"/>
                <a:gd name="T75" fmla="*/ 538601 h 586104"/>
                <a:gd name="T76" fmla="*/ 111047 w 646429"/>
                <a:gd name="T77" fmla="*/ 513945 h 586104"/>
                <a:gd name="T78" fmla="*/ 79193 w 646429"/>
                <a:gd name="T79" fmla="*/ 485051 h 586104"/>
                <a:gd name="T80" fmla="*/ 52013 w 646429"/>
                <a:gd name="T81" fmla="*/ 452372 h 586104"/>
                <a:gd name="T82" fmla="*/ 30005 w 646429"/>
                <a:gd name="T83" fmla="*/ 416361 h 586104"/>
                <a:gd name="T84" fmla="*/ 13668 w 646429"/>
                <a:gd name="T85" fmla="*/ 377470 h 586104"/>
                <a:gd name="T86" fmla="*/ 3500 w 646429"/>
                <a:gd name="T87" fmla="*/ 336153 h 586104"/>
                <a:gd name="T88" fmla="*/ 0 w 646429"/>
                <a:gd name="T89" fmla="*/ 292862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6429" h="586104">
                  <a:moveTo>
                    <a:pt x="0" y="292862"/>
                  </a:moveTo>
                  <a:lnTo>
                    <a:pt x="3500" y="249601"/>
                  </a:lnTo>
                  <a:lnTo>
                    <a:pt x="13668" y="208305"/>
                  </a:lnTo>
                  <a:lnTo>
                    <a:pt x="30005" y="169430"/>
                  </a:lnTo>
                  <a:lnTo>
                    <a:pt x="52013" y="133427"/>
                  </a:lnTo>
                  <a:lnTo>
                    <a:pt x="79193" y="100752"/>
                  </a:lnTo>
                  <a:lnTo>
                    <a:pt x="111047" y="71858"/>
                  </a:lnTo>
                  <a:lnTo>
                    <a:pt x="147075" y="47200"/>
                  </a:lnTo>
                  <a:lnTo>
                    <a:pt x="186779" y="27231"/>
                  </a:lnTo>
                  <a:lnTo>
                    <a:pt x="229660" y="12405"/>
                  </a:lnTo>
                  <a:lnTo>
                    <a:pt x="275220" y="3177"/>
                  </a:lnTo>
                  <a:lnTo>
                    <a:pt x="322960" y="0"/>
                  </a:lnTo>
                  <a:lnTo>
                    <a:pt x="370704" y="3177"/>
                  </a:lnTo>
                  <a:lnTo>
                    <a:pt x="416272" y="12405"/>
                  </a:lnTo>
                  <a:lnTo>
                    <a:pt x="459166" y="27231"/>
                  </a:lnTo>
                  <a:lnTo>
                    <a:pt x="498885" y="47200"/>
                  </a:lnTo>
                  <a:lnTo>
                    <a:pt x="534929" y="71858"/>
                  </a:lnTo>
                  <a:lnTo>
                    <a:pt x="566800" y="100752"/>
                  </a:lnTo>
                  <a:lnTo>
                    <a:pt x="593997" y="133427"/>
                  </a:lnTo>
                  <a:lnTo>
                    <a:pt x="616020" y="169430"/>
                  </a:lnTo>
                  <a:lnTo>
                    <a:pt x="632369" y="208305"/>
                  </a:lnTo>
                  <a:lnTo>
                    <a:pt x="642545" y="249601"/>
                  </a:lnTo>
                  <a:lnTo>
                    <a:pt x="646049" y="292862"/>
                  </a:lnTo>
                  <a:lnTo>
                    <a:pt x="642545" y="336152"/>
                  </a:lnTo>
                  <a:lnTo>
                    <a:pt x="632369" y="377469"/>
                  </a:lnTo>
                  <a:lnTo>
                    <a:pt x="616020" y="416360"/>
                  </a:lnTo>
                  <a:lnTo>
                    <a:pt x="593997" y="452371"/>
                  </a:lnTo>
                  <a:lnTo>
                    <a:pt x="566800" y="485050"/>
                  </a:lnTo>
                  <a:lnTo>
                    <a:pt x="534929" y="513944"/>
                  </a:lnTo>
                  <a:lnTo>
                    <a:pt x="498885" y="538600"/>
                  </a:lnTo>
                  <a:lnTo>
                    <a:pt x="459166" y="558565"/>
                  </a:lnTo>
                  <a:lnTo>
                    <a:pt x="416272" y="573386"/>
                  </a:lnTo>
                  <a:lnTo>
                    <a:pt x="370704" y="582611"/>
                  </a:lnTo>
                  <a:lnTo>
                    <a:pt x="322960" y="585787"/>
                  </a:lnTo>
                  <a:lnTo>
                    <a:pt x="275220" y="582611"/>
                  </a:lnTo>
                  <a:lnTo>
                    <a:pt x="229660" y="573386"/>
                  </a:lnTo>
                  <a:lnTo>
                    <a:pt x="186779" y="558565"/>
                  </a:lnTo>
                  <a:lnTo>
                    <a:pt x="147075" y="538600"/>
                  </a:lnTo>
                  <a:lnTo>
                    <a:pt x="111047" y="513944"/>
                  </a:lnTo>
                  <a:lnTo>
                    <a:pt x="79193" y="485050"/>
                  </a:lnTo>
                  <a:lnTo>
                    <a:pt x="52013" y="452371"/>
                  </a:lnTo>
                  <a:lnTo>
                    <a:pt x="30005" y="416360"/>
                  </a:lnTo>
                  <a:lnTo>
                    <a:pt x="13668" y="377469"/>
                  </a:lnTo>
                  <a:lnTo>
                    <a:pt x="3500" y="336152"/>
                  </a:lnTo>
                  <a:lnTo>
                    <a:pt x="0" y="292862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06" name="object 106">
            <a:extLst>
              <a:ext uri="{FF2B5EF4-FFF2-40B4-BE49-F238E27FC236}">
                <a16:creationId xmlns:a16="http://schemas.microsoft.com/office/drawing/2014/main" id="{F8718188-2D06-C45E-8D69-5590E8A73C6D}"/>
              </a:ext>
            </a:extLst>
          </p:cNvPr>
          <p:cNvSpPr txBox="1"/>
          <p:nvPr/>
        </p:nvSpPr>
        <p:spPr>
          <a:xfrm>
            <a:off x="9815513" y="5387975"/>
            <a:ext cx="296862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b="1" spc="-5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263685-8FE6-7E1D-0A96-C5AA4B86D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5" y="406268"/>
            <a:ext cx="7437145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20" dirty="0"/>
              <a:t>BST</a:t>
            </a:r>
            <a:r>
              <a:rPr sz="4300" spc="-10" dirty="0"/>
              <a:t> </a:t>
            </a:r>
            <a:r>
              <a:rPr sz="4300" spc="-5" dirty="0"/>
              <a:t>–</a:t>
            </a:r>
            <a:r>
              <a:rPr sz="4300" spc="-10" dirty="0"/>
              <a:t> Deletion</a:t>
            </a:r>
            <a:r>
              <a:rPr sz="4300" spc="40" dirty="0"/>
              <a:t> </a:t>
            </a:r>
            <a:r>
              <a:rPr sz="4300" spc="-5" dirty="0"/>
              <a:t>–</a:t>
            </a:r>
            <a:r>
              <a:rPr sz="4300" spc="-10" dirty="0"/>
              <a:t> </a:t>
            </a:r>
            <a:r>
              <a:rPr sz="4300" spc="-5" dirty="0"/>
              <a:t>Case</a:t>
            </a:r>
            <a:r>
              <a:rPr sz="4300" spc="-15" dirty="0"/>
              <a:t> </a:t>
            </a:r>
            <a:r>
              <a:rPr sz="4300" spc="-5" dirty="0"/>
              <a:t>3</a:t>
            </a:r>
            <a:endParaRPr sz="43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FFE8A3D-ECF3-4765-046A-B4B6C3F904D8}"/>
              </a:ext>
            </a:extLst>
          </p:cNvPr>
          <p:cNvSpPr txBox="1"/>
          <p:nvPr/>
        </p:nvSpPr>
        <p:spPr>
          <a:xfrm>
            <a:off x="1697039" y="1265238"/>
            <a:ext cx="18732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ACE395-6028-0803-041C-502EEA413D79}"/>
              </a:ext>
            </a:extLst>
          </p:cNvPr>
          <p:cNvSpPr txBox="1"/>
          <p:nvPr/>
        </p:nvSpPr>
        <p:spPr>
          <a:xfrm>
            <a:off x="3186113" y="6027738"/>
            <a:ext cx="5822950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Z</a:t>
            </a:r>
            <a:r>
              <a:rPr sz="2000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points</a:t>
            </a:r>
            <a:r>
              <a:rPr sz="2000" i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000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node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which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be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deleted</a:t>
            </a:r>
            <a:r>
              <a:rPr sz="2000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000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tree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8373" name="object 5">
            <a:extLst>
              <a:ext uri="{FF2B5EF4-FFF2-40B4-BE49-F238E27FC236}">
                <a16:creationId xmlns:a16="http://schemas.microsoft.com/office/drawing/2014/main" id="{A13A9AEA-1ABF-D9DA-39CE-C729E1FF9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771901"/>
            <a:ext cx="1968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b="1">
                <a:latin typeface="Cambria" panose="02040503050406030204" pitchFamily="18" charset="0"/>
              </a:rPr>
              <a:t>Z</a:t>
            </a:r>
            <a:endParaRPr lang="en-US" altLang="en-US">
              <a:latin typeface="Cambria" panose="02040503050406030204" pitchFamily="18" charset="0"/>
            </a:endParaRPr>
          </a:p>
        </p:txBody>
      </p:sp>
      <p:grpSp>
        <p:nvGrpSpPr>
          <p:cNvPr id="58374" name="object 6">
            <a:extLst>
              <a:ext uri="{FF2B5EF4-FFF2-40B4-BE49-F238E27FC236}">
                <a16:creationId xmlns:a16="http://schemas.microsoft.com/office/drawing/2014/main" id="{2872C219-2A3C-020C-8036-803E2EEE4530}"/>
              </a:ext>
            </a:extLst>
          </p:cNvPr>
          <p:cNvGrpSpPr>
            <a:grpSpLocks/>
          </p:cNvGrpSpPr>
          <p:nvPr/>
        </p:nvGrpSpPr>
        <p:grpSpPr bwMode="auto">
          <a:xfrm>
            <a:off x="2254251" y="4119564"/>
            <a:ext cx="3554413" cy="1443037"/>
            <a:chOff x="730019" y="4119753"/>
            <a:chExt cx="3554095" cy="1443355"/>
          </a:xfrm>
        </p:grpSpPr>
        <p:pic>
          <p:nvPicPr>
            <p:cNvPr id="58455" name="object 7">
              <a:extLst>
                <a:ext uri="{FF2B5EF4-FFF2-40B4-BE49-F238E27FC236}">
                  <a16:creationId xmlns:a16="http://schemas.microsoft.com/office/drawing/2014/main" id="{906EA567-A624-B949-623A-0260FA494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19" y="4123974"/>
              <a:ext cx="796874" cy="59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56" name="object 8">
              <a:extLst>
                <a:ext uri="{FF2B5EF4-FFF2-40B4-BE49-F238E27FC236}">
                  <a16:creationId xmlns:a16="http://schemas.microsoft.com/office/drawing/2014/main" id="{2CDAC133-1EE1-20AF-4890-F318DE7EF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424" y="4119753"/>
              <a:ext cx="745490" cy="541655"/>
            </a:xfrm>
            <a:custGeom>
              <a:avLst/>
              <a:gdLst>
                <a:gd name="T0" fmla="*/ 678017 w 745490"/>
                <a:gd name="T1" fmla="*/ 504251 h 541654"/>
                <a:gd name="T2" fmla="*/ 661276 w 745490"/>
                <a:gd name="T3" fmla="*/ 527432 h 541654"/>
                <a:gd name="T4" fmla="*/ 745350 w 745490"/>
                <a:gd name="T5" fmla="*/ 541148 h 541654"/>
                <a:gd name="T6" fmla="*/ 729923 w 745490"/>
                <a:gd name="T7" fmla="*/ 511684 h 541654"/>
                <a:gd name="T8" fmla="*/ 688327 w 745490"/>
                <a:gd name="T9" fmla="*/ 511684 h 541654"/>
                <a:gd name="T10" fmla="*/ 678017 w 745490"/>
                <a:gd name="T11" fmla="*/ 504251 h 541654"/>
                <a:gd name="T12" fmla="*/ 689100 w 745490"/>
                <a:gd name="T13" fmla="*/ 488906 h 541654"/>
                <a:gd name="T14" fmla="*/ 678017 w 745490"/>
                <a:gd name="T15" fmla="*/ 504251 h 541654"/>
                <a:gd name="T16" fmla="*/ 688327 w 745490"/>
                <a:gd name="T17" fmla="*/ 511684 h 541654"/>
                <a:gd name="T18" fmla="*/ 699376 w 745490"/>
                <a:gd name="T19" fmla="*/ 496317 h 541654"/>
                <a:gd name="T20" fmla="*/ 689100 w 745490"/>
                <a:gd name="T21" fmla="*/ 488906 h 541654"/>
                <a:gd name="T22" fmla="*/ 705853 w 745490"/>
                <a:gd name="T23" fmla="*/ 465710 h 541654"/>
                <a:gd name="T24" fmla="*/ 689100 w 745490"/>
                <a:gd name="T25" fmla="*/ 488906 h 541654"/>
                <a:gd name="T26" fmla="*/ 699376 w 745490"/>
                <a:gd name="T27" fmla="*/ 496317 h 541654"/>
                <a:gd name="T28" fmla="*/ 688327 w 745490"/>
                <a:gd name="T29" fmla="*/ 511684 h 541654"/>
                <a:gd name="T30" fmla="*/ 729923 w 745490"/>
                <a:gd name="T31" fmla="*/ 511684 h 541654"/>
                <a:gd name="T32" fmla="*/ 705853 w 745490"/>
                <a:gd name="T33" fmla="*/ 465710 h 541654"/>
                <a:gd name="T34" fmla="*/ 11150 w 745490"/>
                <a:gd name="T35" fmla="*/ 0 h 541654"/>
                <a:gd name="T36" fmla="*/ 0 w 745490"/>
                <a:gd name="T37" fmla="*/ 15494 h 541654"/>
                <a:gd name="T38" fmla="*/ 678017 w 745490"/>
                <a:gd name="T39" fmla="*/ 504251 h 541654"/>
                <a:gd name="T40" fmla="*/ 689100 w 745490"/>
                <a:gd name="T41" fmla="*/ 488906 h 541654"/>
                <a:gd name="T42" fmla="*/ 11150 w 745490"/>
                <a:gd name="T43" fmla="*/ 0 h 5416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5490" h="541654">
                  <a:moveTo>
                    <a:pt x="678017" y="504250"/>
                  </a:moveTo>
                  <a:lnTo>
                    <a:pt x="661276" y="527431"/>
                  </a:lnTo>
                  <a:lnTo>
                    <a:pt x="745350" y="541147"/>
                  </a:lnTo>
                  <a:lnTo>
                    <a:pt x="729923" y="511683"/>
                  </a:lnTo>
                  <a:lnTo>
                    <a:pt x="688327" y="511683"/>
                  </a:lnTo>
                  <a:lnTo>
                    <a:pt x="678017" y="504250"/>
                  </a:lnTo>
                  <a:close/>
                </a:path>
                <a:path w="745490" h="541654">
                  <a:moveTo>
                    <a:pt x="689100" y="488905"/>
                  </a:moveTo>
                  <a:lnTo>
                    <a:pt x="678017" y="504250"/>
                  </a:lnTo>
                  <a:lnTo>
                    <a:pt x="688327" y="511683"/>
                  </a:lnTo>
                  <a:lnTo>
                    <a:pt x="699376" y="496316"/>
                  </a:lnTo>
                  <a:lnTo>
                    <a:pt x="689100" y="488905"/>
                  </a:lnTo>
                  <a:close/>
                </a:path>
                <a:path w="745490" h="541654">
                  <a:moveTo>
                    <a:pt x="705853" y="465709"/>
                  </a:moveTo>
                  <a:lnTo>
                    <a:pt x="689100" y="488905"/>
                  </a:lnTo>
                  <a:lnTo>
                    <a:pt x="699376" y="496316"/>
                  </a:lnTo>
                  <a:lnTo>
                    <a:pt x="688327" y="511683"/>
                  </a:lnTo>
                  <a:lnTo>
                    <a:pt x="729923" y="511683"/>
                  </a:lnTo>
                  <a:lnTo>
                    <a:pt x="705853" y="465709"/>
                  </a:lnTo>
                  <a:close/>
                </a:path>
                <a:path w="745490" h="541654">
                  <a:moveTo>
                    <a:pt x="11150" y="0"/>
                  </a:moveTo>
                  <a:lnTo>
                    <a:pt x="0" y="15494"/>
                  </a:lnTo>
                  <a:lnTo>
                    <a:pt x="678017" y="504250"/>
                  </a:lnTo>
                  <a:lnTo>
                    <a:pt x="689100" y="488905"/>
                  </a:lnTo>
                  <a:lnTo>
                    <a:pt x="11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57" name="object 9">
              <a:extLst>
                <a:ext uri="{FF2B5EF4-FFF2-40B4-BE49-F238E27FC236}">
                  <a16:creationId xmlns:a16="http://schemas.microsoft.com/office/drawing/2014/main" id="{E33B406A-37FC-A6FB-CD61-DE15ACB16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907" y="4352544"/>
              <a:ext cx="746705" cy="452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58" name="object 10">
              <a:extLst>
                <a:ext uri="{FF2B5EF4-FFF2-40B4-BE49-F238E27FC236}">
                  <a16:creationId xmlns:a16="http://schemas.microsoft.com/office/drawing/2014/main" id="{CE37DD64-E028-5099-15EC-C674712F1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4356100"/>
              <a:ext cx="685800" cy="381000"/>
            </a:xfrm>
            <a:custGeom>
              <a:avLst/>
              <a:gdLst>
                <a:gd name="T0" fmla="*/ 0 w 685800"/>
                <a:gd name="T1" fmla="*/ 381000 h 381000"/>
                <a:gd name="T2" fmla="*/ 685800 w 6858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381000">
                  <a:moveTo>
                    <a:pt x="0" y="381000"/>
                  </a:moveTo>
                  <a:lnTo>
                    <a:pt x="6858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59" name="object 11">
              <a:extLst>
                <a:ext uri="{FF2B5EF4-FFF2-40B4-BE49-F238E27FC236}">
                  <a16:creationId xmlns:a16="http://schemas.microsoft.com/office/drawing/2014/main" id="{E6B6375C-9549-FC2E-EF5F-5C0D09676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788" y="5116112"/>
              <a:ext cx="446619" cy="44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60" name="object 12">
              <a:extLst>
                <a:ext uri="{FF2B5EF4-FFF2-40B4-BE49-F238E27FC236}">
                  <a16:creationId xmlns:a16="http://schemas.microsoft.com/office/drawing/2014/main" id="{DD0C148E-CC20-2E49-6427-4C2EE97D2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5118100"/>
              <a:ext cx="381000" cy="381000"/>
            </a:xfrm>
            <a:custGeom>
              <a:avLst/>
              <a:gdLst>
                <a:gd name="T0" fmla="*/ 0 w 381000"/>
                <a:gd name="T1" fmla="*/ 0 h 381000"/>
                <a:gd name="T2" fmla="*/ 381000 w 3810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0"/>
                  </a:moveTo>
                  <a:lnTo>
                    <a:pt x="3810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61" name="object 13">
              <a:extLst>
                <a:ext uri="{FF2B5EF4-FFF2-40B4-BE49-F238E27FC236}">
                  <a16:creationId xmlns:a16="http://schemas.microsoft.com/office/drawing/2014/main" id="{9DBC5619-2C32-2820-8A34-505A71793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440" y="4646676"/>
              <a:ext cx="623316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62" name="object 14">
              <a:extLst>
                <a:ext uri="{FF2B5EF4-FFF2-40B4-BE49-F238E27FC236}">
                  <a16:creationId xmlns:a16="http://schemas.microsoft.com/office/drawing/2014/main" id="{90C318C1-CD65-B61C-204B-D20D274AE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195" y="4597908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63" name="object 15">
              <a:extLst>
                <a:ext uri="{FF2B5EF4-FFF2-40B4-BE49-F238E27FC236}">
                  <a16:creationId xmlns:a16="http://schemas.microsoft.com/office/drawing/2014/main" id="{8135CA7E-8664-E109-CD32-0B7D3ED4A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525" y="46609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64" name="object 16">
              <a:extLst>
                <a:ext uri="{FF2B5EF4-FFF2-40B4-BE49-F238E27FC236}">
                  <a16:creationId xmlns:a16="http://schemas.microsoft.com/office/drawing/2014/main" id="{051AB89A-E90B-2F2A-2BC9-16BAC5F76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525" y="46609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19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65" name="object 17">
              <a:extLst>
                <a:ext uri="{FF2B5EF4-FFF2-40B4-BE49-F238E27FC236}">
                  <a16:creationId xmlns:a16="http://schemas.microsoft.com/office/drawing/2014/main" id="{64C5897E-346F-55A1-7029-D54525E68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155" y="4352544"/>
              <a:ext cx="672083" cy="44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66" name="object 18">
              <a:extLst>
                <a:ext uri="{FF2B5EF4-FFF2-40B4-BE49-F238E27FC236}">
                  <a16:creationId xmlns:a16="http://schemas.microsoft.com/office/drawing/2014/main" id="{BDEE2BC8-8EC9-D0B1-39CF-97E9ABC73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4356100"/>
              <a:ext cx="609600" cy="381000"/>
            </a:xfrm>
            <a:custGeom>
              <a:avLst/>
              <a:gdLst>
                <a:gd name="T0" fmla="*/ 0 w 609600"/>
                <a:gd name="T1" fmla="*/ 0 h 381000"/>
                <a:gd name="T2" fmla="*/ 609600 w 6096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9600" h="381000">
                  <a:moveTo>
                    <a:pt x="0" y="0"/>
                  </a:moveTo>
                  <a:lnTo>
                    <a:pt x="6096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67" name="object 19">
              <a:extLst>
                <a:ext uri="{FF2B5EF4-FFF2-40B4-BE49-F238E27FC236}">
                  <a16:creationId xmlns:a16="http://schemas.microsoft.com/office/drawing/2014/main" id="{89C4625F-DC05-10A6-9AD6-52980B481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188" y="5116112"/>
              <a:ext cx="446619" cy="44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68" name="object 20">
              <a:extLst>
                <a:ext uri="{FF2B5EF4-FFF2-40B4-BE49-F238E27FC236}">
                  <a16:creationId xmlns:a16="http://schemas.microsoft.com/office/drawing/2014/main" id="{3C09E763-BE7C-F176-BE97-C771A00F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125" y="5118100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69" name="object 21">
              <a:extLst>
                <a:ext uri="{FF2B5EF4-FFF2-40B4-BE49-F238E27FC236}">
                  <a16:creationId xmlns:a16="http://schemas.microsoft.com/office/drawing/2014/main" id="{274E59F2-A65C-454F-BA20-4AC1716AD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755" y="5114544"/>
              <a:ext cx="521208" cy="44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70" name="object 22">
              <a:extLst>
                <a:ext uri="{FF2B5EF4-FFF2-40B4-BE49-F238E27FC236}">
                  <a16:creationId xmlns:a16="http://schemas.microsoft.com/office/drawing/2014/main" id="{2FEB1075-E38C-4EA5-31A0-913D3FD19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125" y="5118100"/>
              <a:ext cx="457200" cy="381000"/>
            </a:xfrm>
            <a:custGeom>
              <a:avLst/>
              <a:gdLst>
                <a:gd name="T0" fmla="*/ 0 w 457200"/>
                <a:gd name="T1" fmla="*/ 0 h 381000"/>
                <a:gd name="T2" fmla="*/ 457200 w 4572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81000">
                  <a:moveTo>
                    <a:pt x="0" y="0"/>
                  </a:moveTo>
                  <a:lnTo>
                    <a:pt x="4572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58375" name="object 23">
            <a:extLst>
              <a:ext uri="{FF2B5EF4-FFF2-40B4-BE49-F238E27FC236}">
                <a16:creationId xmlns:a16="http://schemas.microsoft.com/office/drawing/2014/main" id="{878E6B80-7FEE-0BE1-D46F-C5E568330F38}"/>
              </a:ext>
            </a:extLst>
          </p:cNvPr>
          <p:cNvGrpSpPr>
            <a:grpSpLocks/>
          </p:cNvGrpSpPr>
          <p:nvPr/>
        </p:nvGrpSpPr>
        <p:grpSpPr bwMode="auto">
          <a:xfrm>
            <a:off x="7948614" y="3862389"/>
            <a:ext cx="2105025" cy="1647825"/>
            <a:chOff x="6425184" y="3861815"/>
            <a:chExt cx="2105025" cy="1649095"/>
          </a:xfrm>
        </p:grpSpPr>
        <p:pic>
          <p:nvPicPr>
            <p:cNvPr id="58445" name="object 24">
              <a:extLst>
                <a:ext uri="{FF2B5EF4-FFF2-40B4-BE49-F238E27FC236}">
                  <a16:creationId xmlns:a16="http://schemas.microsoft.com/office/drawing/2014/main" id="{B70FDBBA-C93E-4EA2-E3CC-DFF836173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514" y="4300771"/>
              <a:ext cx="670619" cy="44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46" name="object 25">
              <a:extLst>
                <a:ext uri="{FF2B5EF4-FFF2-40B4-BE49-F238E27FC236}">
                  <a16:creationId xmlns:a16="http://schemas.microsoft.com/office/drawing/2014/main" id="{7770DB68-FF6F-D8CB-2093-4F2BD776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151" y="4305299"/>
              <a:ext cx="609600" cy="381000"/>
            </a:xfrm>
            <a:custGeom>
              <a:avLst/>
              <a:gdLst>
                <a:gd name="T0" fmla="*/ 0 w 609600"/>
                <a:gd name="T1" fmla="*/ 0 h 381000"/>
                <a:gd name="T2" fmla="*/ 609600 w 6096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9600" h="381000">
                  <a:moveTo>
                    <a:pt x="0" y="0"/>
                  </a:moveTo>
                  <a:lnTo>
                    <a:pt x="6096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47" name="object 26">
              <a:extLst>
                <a:ext uri="{FF2B5EF4-FFF2-40B4-BE49-F238E27FC236}">
                  <a16:creationId xmlns:a16="http://schemas.microsoft.com/office/drawing/2014/main" id="{6DE15EA4-CB18-DF04-A0EA-D3E7F2014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428" y="3909059"/>
              <a:ext cx="621792" cy="62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48" name="object 27">
              <a:extLst>
                <a:ext uri="{FF2B5EF4-FFF2-40B4-BE49-F238E27FC236}">
                  <a16:creationId xmlns:a16="http://schemas.microsoft.com/office/drawing/2014/main" id="{3B5B0F81-830C-0FA9-CFF7-49C71ED50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184" y="3861815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49" name="object 28">
              <a:extLst>
                <a:ext uri="{FF2B5EF4-FFF2-40B4-BE49-F238E27FC236}">
                  <a16:creationId xmlns:a16="http://schemas.microsoft.com/office/drawing/2014/main" id="{41667D30-DEA6-D1E8-ED98-51429CD0D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751" y="392429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79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12 w 533400"/>
                <a:gd name="T39" fmla="*/ 529103 h 533400"/>
                <a:gd name="T40" fmla="*/ 359719 w 533400"/>
                <a:gd name="T41" fmla="*/ 516717 h 533400"/>
                <a:gd name="T42" fmla="*/ 401263 w 533400"/>
                <a:gd name="T43" fmla="*/ 496993 h 533400"/>
                <a:gd name="T44" fmla="*/ 438489 w 533400"/>
                <a:gd name="T45" fmla="*/ 470683 h 533400"/>
                <a:gd name="T46" fmla="*/ 470642 w 533400"/>
                <a:gd name="T47" fmla="*/ 438541 h 533400"/>
                <a:gd name="T48" fmla="*/ 496965 w 533400"/>
                <a:gd name="T49" fmla="*/ 401319 h 533400"/>
                <a:gd name="T50" fmla="*/ 516702 w 533400"/>
                <a:gd name="T51" fmla="*/ 359770 h 533400"/>
                <a:gd name="T52" fmla="*/ 529099 w 533400"/>
                <a:gd name="T53" fmla="*/ 314646 h 533400"/>
                <a:gd name="T54" fmla="*/ 533400 w 533400"/>
                <a:gd name="T55" fmla="*/ 266700 h 533400"/>
                <a:gd name="T56" fmla="*/ 529099 w 533400"/>
                <a:gd name="T57" fmla="*/ 218753 h 533400"/>
                <a:gd name="T58" fmla="*/ 516702 w 533400"/>
                <a:gd name="T59" fmla="*/ 173629 h 533400"/>
                <a:gd name="T60" fmla="*/ 496965 w 533400"/>
                <a:gd name="T61" fmla="*/ 132080 h 533400"/>
                <a:gd name="T62" fmla="*/ 470642 w 533400"/>
                <a:gd name="T63" fmla="*/ 94858 h 533400"/>
                <a:gd name="T64" fmla="*/ 438489 w 533400"/>
                <a:gd name="T65" fmla="*/ 62716 h 533400"/>
                <a:gd name="T66" fmla="*/ 401263 w 533400"/>
                <a:gd name="T67" fmla="*/ 36406 h 533400"/>
                <a:gd name="T68" fmla="*/ 359719 w 533400"/>
                <a:gd name="T69" fmla="*/ 16682 h 533400"/>
                <a:gd name="T70" fmla="*/ 314612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12" y="529103"/>
                  </a:lnTo>
                  <a:lnTo>
                    <a:pt x="359719" y="516717"/>
                  </a:lnTo>
                  <a:lnTo>
                    <a:pt x="401263" y="496993"/>
                  </a:lnTo>
                  <a:lnTo>
                    <a:pt x="438489" y="470683"/>
                  </a:lnTo>
                  <a:lnTo>
                    <a:pt x="470642" y="438541"/>
                  </a:lnTo>
                  <a:lnTo>
                    <a:pt x="496965" y="401319"/>
                  </a:lnTo>
                  <a:lnTo>
                    <a:pt x="516702" y="359770"/>
                  </a:lnTo>
                  <a:lnTo>
                    <a:pt x="529099" y="314646"/>
                  </a:lnTo>
                  <a:lnTo>
                    <a:pt x="533400" y="266700"/>
                  </a:lnTo>
                  <a:lnTo>
                    <a:pt x="529099" y="218753"/>
                  </a:lnTo>
                  <a:lnTo>
                    <a:pt x="516702" y="173629"/>
                  </a:lnTo>
                  <a:lnTo>
                    <a:pt x="496965" y="132080"/>
                  </a:lnTo>
                  <a:lnTo>
                    <a:pt x="470642" y="94858"/>
                  </a:lnTo>
                  <a:lnTo>
                    <a:pt x="438489" y="62716"/>
                  </a:lnTo>
                  <a:lnTo>
                    <a:pt x="401263" y="36406"/>
                  </a:lnTo>
                  <a:lnTo>
                    <a:pt x="359719" y="16682"/>
                  </a:lnTo>
                  <a:lnTo>
                    <a:pt x="314612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50" name="object 29">
              <a:extLst>
                <a:ext uri="{FF2B5EF4-FFF2-40B4-BE49-F238E27FC236}">
                  <a16:creationId xmlns:a16="http://schemas.microsoft.com/office/drawing/2014/main" id="{59A4578A-8CB1-2C20-717F-1C1B6C35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751" y="392429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12 w 533400"/>
                <a:gd name="T21" fmla="*/ 4296 h 533400"/>
                <a:gd name="T22" fmla="*/ 359719 w 533400"/>
                <a:gd name="T23" fmla="*/ 16682 h 533400"/>
                <a:gd name="T24" fmla="*/ 401263 w 533400"/>
                <a:gd name="T25" fmla="*/ 36406 h 533400"/>
                <a:gd name="T26" fmla="*/ 438489 w 533400"/>
                <a:gd name="T27" fmla="*/ 62716 h 533400"/>
                <a:gd name="T28" fmla="*/ 470642 w 533400"/>
                <a:gd name="T29" fmla="*/ 94858 h 533400"/>
                <a:gd name="T30" fmla="*/ 496965 w 533400"/>
                <a:gd name="T31" fmla="*/ 132080 h 533400"/>
                <a:gd name="T32" fmla="*/ 516702 w 533400"/>
                <a:gd name="T33" fmla="*/ 173629 h 533400"/>
                <a:gd name="T34" fmla="*/ 529099 w 533400"/>
                <a:gd name="T35" fmla="*/ 218753 h 533400"/>
                <a:gd name="T36" fmla="*/ 533400 w 533400"/>
                <a:gd name="T37" fmla="*/ 266700 h 533400"/>
                <a:gd name="T38" fmla="*/ 529099 w 533400"/>
                <a:gd name="T39" fmla="*/ 314646 h 533400"/>
                <a:gd name="T40" fmla="*/ 516702 w 533400"/>
                <a:gd name="T41" fmla="*/ 359770 h 533400"/>
                <a:gd name="T42" fmla="*/ 496965 w 533400"/>
                <a:gd name="T43" fmla="*/ 401319 h 533400"/>
                <a:gd name="T44" fmla="*/ 470642 w 533400"/>
                <a:gd name="T45" fmla="*/ 438541 h 533400"/>
                <a:gd name="T46" fmla="*/ 438489 w 533400"/>
                <a:gd name="T47" fmla="*/ 470683 h 533400"/>
                <a:gd name="T48" fmla="*/ 401263 w 533400"/>
                <a:gd name="T49" fmla="*/ 496993 h 533400"/>
                <a:gd name="T50" fmla="*/ 359719 w 533400"/>
                <a:gd name="T51" fmla="*/ 516717 h 533400"/>
                <a:gd name="T52" fmla="*/ 314612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79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12" y="4296"/>
                  </a:lnTo>
                  <a:lnTo>
                    <a:pt x="359719" y="16682"/>
                  </a:lnTo>
                  <a:lnTo>
                    <a:pt x="401263" y="36406"/>
                  </a:lnTo>
                  <a:lnTo>
                    <a:pt x="438489" y="62716"/>
                  </a:lnTo>
                  <a:lnTo>
                    <a:pt x="470642" y="94858"/>
                  </a:lnTo>
                  <a:lnTo>
                    <a:pt x="496965" y="132080"/>
                  </a:lnTo>
                  <a:lnTo>
                    <a:pt x="516702" y="173629"/>
                  </a:lnTo>
                  <a:lnTo>
                    <a:pt x="529099" y="218753"/>
                  </a:lnTo>
                  <a:lnTo>
                    <a:pt x="533400" y="266700"/>
                  </a:lnTo>
                  <a:lnTo>
                    <a:pt x="529099" y="314646"/>
                  </a:lnTo>
                  <a:lnTo>
                    <a:pt x="516702" y="359770"/>
                  </a:lnTo>
                  <a:lnTo>
                    <a:pt x="496965" y="401319"/>
                  </a:lnTo>
                  <a:lnTo>
                    <a:pt x="470642" y="438541"/>
                  </a:lnTo>
                  <a:lnTo>
                    <a:pt x="438489" y="470683"/>
                  </a:lnTo>
                  <a:lnTo>
                    <a:pt x="401263" y="496993"/>
                  </a:lnTo>
                  <a:lnTo>
                    <a:pt x="359719" y="516717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51" name="object 30">
              <a:extLst>
                <a:ext uri="{FF2B5EF4-FFF2-40B4-BE49-F238E27FC236}">
                  <a16:creationId xmlns:a16="http://schemas.microsoft.com/office/drawing/2014/main" id="{95511BA4-F843-F634-2CDB-8FEA97B84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6664" y="5064207"/>
              <a:ext cx="4449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52" name="object 31">
              <a:extLst>
                <a:ext uri="{FF2B5EF4-FFF2-40B4-BE49-F238E27FC236}">
                  <a16:creationId xmlns:a16="http://schemas.microsoft.com/office/drawing/2014/main" id="{1F227416-E377-C923-AC76-3A8C5FD81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751" y="5067299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53" name="object 32">
              <a:extLst>
                <a:ext uri="{FF2B5EF4-FFF2-40B4-BE49-F238E27FC236}">
                  <a16:creationId xmlns:a16="http://schemas.microsoft.com/office/drawing/2014/main" id="{3F7EB771-587C-2705-FB84-3223C79EB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620" y="5064207"/>
              <a:ext cx="521207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54" name="object 33">
              <a:extLst>
                <a:ext uri="{FF2B5EF4-FFF2-40B4-BE49-F238E27FC236}">
                  <a16:creationId xmlns:a16="http://schemas.microsoft.com/office/drawing/2014/main" id="{27953AF7-03D1-51FD-3D72-3AA4EF352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0751" y="5067299"/>
              <a:ext cx="457200" cy="381000"/>
            </a:xfrm>
            <a:custGeom>
              <a:avLst/>
              <a:gdLst>
                <a:gd name="T0" fmla="*/ 0 w 457200"/>
                <a:gd name="T1" fmla="*/ 0 h 381000"/>
                <a:gd name="T2" fmla="*/ 457200 w 4572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81000">
                  <a:moveTo>
                    <a:pt x="0" y="0"/>
                  </a:moveTo>
                  <a:lnTo>
                    <a:pt x="4572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8376" name="object 34">
            <a:extLst>
              <a:ext uri="{FF2B5EF4-FFF2-40B4-BE49-F238E27FC236}">
                <a16:creationId xmlns:a16="http://schemas.microsoft.com/office/drawing/2014/main" id="{76AAB78C-CAA3-D535-CFCA-DCFF205F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6" y="1570039"/>
            <a:ext cx="8372475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2600" b="1">
                <a:latin typeface="Cambria" panose="02040503050406030204" pitchFamily="18" charset="0"/>
              </a:rPr>
              <a:t>Case 3</a:t>
            </a:r>
            <a:r>
              <a:rPr lang="en-US" altLang="en-US" sz="2600">
                <a:latin typeface="Cambria" panose="02040503050406030204" pitchFamily="18" charset="0"/>
              </a:rPr>
              <a:t>: if	the node has no left child</a:t>
            </a:r>
          </a:p>
          <a:p>
            <a:r>
              <a:rPr lang="en-US" altLang="en-US" sz="2600" b="1">
                <a:latin typeface="Cambria" panose="02040503050406030204" pitchFamily="18" charset="0"/>
              </a:rPr>
              <a:t>Action</a:t>
            </a:r>
            <a:r>
              <a:rPr lang="en-US" altLang="en-US" sz="2600">
                <a:latin typeface="Cambria" panose="02040503050406030204" pitchFamily="18" charset="0"/>
              </a:rPr>
              <a:t>: link the parent of the node to the right node of non-  empty subtree and delete the node</a:t>
            </a:r>
          </a:p>
          <a:p>
            <a:pPr>
              <a:spcBef>
                <a:spcPts val="138"/>
              </a:spcBef>
            </a:pPr>
            <a:r>
              <a:rPr lang="en-US" altLang="en-US" sz="2800" b="1">
                <a:latin typeface="Cambria" panose="02040503050406030204" pitchFamily="18" charset="0"/>
              </a:rPr>
              <a:t>Removing 5</a:t>
            </a:r>
            <a:endParaRPr lang="en-US" altLang="en-US" sz="2800">
              <a:latin typeface="Cambria" panose="02040503050406030204" pitchFamily="18" charset="0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155B73A2-55BB-2E50-71E4-E2AB270DB837}"/>
              </a:ext>
            </a:extLst>
          </p:cNvPr>
          <p:cNvSpPr txBox="1"/>
          <p:nvPr/>
        </p:nvSpPr>
        <p:spPr>
          <a:xfrm>
            <a:off x="2952750" y="4692650"/>
            <a:ext cx="23495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8378" name="object 36">
            <a:extLst>
              <a:ext uri="{FF2B5EF4-FFF2-40B4-BE49-F238E27FC236}">
                <a16:creationId xmlns:a16="http://schemas.microsoft.com/office/drawing/2014/main" id="{3CC9C59A-9CF0-E282-F9EB-5D5232C6549C}"/>
              </a:ext>
            </a:extLst>
          </p:cNvPr>
          <p:cNvGrpSpPr>
            <a:grpSpLocks/>
          </p:cNvGrpSpPr>
          <p:nvPr/>
        </p:nvGrpSpPr>
        <p:grpSpPr bwMode="auto">
          <a:xfrm>
            <a:off x="3778250" y="3987801"/>
            <a:ext cx="793750" cy="671513"/>
            <a:chOff x="2253995" y="3988308"/>
            <a:chExt cx="794385" cy="670560"/>
          </a:xfrm>
        </p:grpSpPr>
        <p:pic>
          <p:nvPicPr>
            <p:cNvPr id="58441" name="object 37">
              <a:extLst>
                <a:ext uri="{FF2B5EF4-FFF2-40B4-BE49-F238E27FC236}">
                  <a16:creationId xmlns:a16="http://schemas.microsoft.com/office/drawing/2014/main" id="{74F08E7E-D6F7-DFB4-6608-317B53912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239" y="4037076"/>
              <a:ext cx="623315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42" name="object 38">
              <a:extLst>
                <a:ext uri="{FF2B5EF4-FFF2-40B4-BE49-F238E27FC236}">
                  <a16:creationId xmlns:a16="http://schemas.microsoft.com/office/drawing/2014/main" id="{53D6057F-685E-870E-C36B-11DF52B91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3995" y="3988308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43" name="object 39">
              <a:extLst>
                <a:ext uri="{FF2B5EF4-FFF2-40B4-BE49-F238E27FC236}">
                  <a16:creationId xmlns:a16="http://schemas.microsoft.com/office/drawing/2014/main" id="{C45D4BEA-98C0-5A3E-A9F4-590BD4467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324" y="40513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80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44" name="object 40">
              <a:extLst>
                <a:ext uri="{FF2B5EF4-FFF2-40B4-BE49-F238E27FC236}">
                  <a16:creationId xmlns:a16="http://schemas.microsoft.com/office/drawing/2014/main" id="{E1DED862-2B4C-9114-4D04-0D5A14688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324" y="40513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80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19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1" name="object 41">
            <a:extLst>
              <a:ext uri="{FF2B5EF4-FFF2-40B4-BE49-F238E27FC236}">
                <a16:creationId xmlns:a16="http://schemas.microsoft.com/office/drawing/2014/main" id="{9AC59AAB-400E-9ECC-E566-6DF41ABFE55A}"/>
              </a:ext>
            </a:extLst>
          </p:cNvPr>
          <p:cNvSpPr txBox="1"/>
          <p:nvPr/>
        </p:nvSpPr>
        <p:spPr>
          <a:xfrm>
            <a:off x="4019550" y="4083050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8380" name="object 42">
            <a:extLst>
              <a:ext uri="{FF2B5EF4-FFF2-40B4-BE49-F238E27FC236}">
                <a16:creationId xmlns:a16="http://schemas.microsoft.com/office/drawing/2014/main" id="{FEE389B9-7079-9CF8-9E87-B84EF1923C70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4597401"/>
            <a:ext cx="793750" cy="671513"/>
            <a:chOff x="3244595" y="4597908"/>
            <a:chExt cx="794385" cy="670560"/>
          </a:xfrm>
        </p:grpSpPr>
        <p:pic>
          <p:nvPicPr>
            <p:cNvPr id="58437" name="object 43">
              <a:extLst>
                <a:ext uri="{FF2B5EF4-FFF2-40B4-BE49-F238E27FC236}">
                  <a16:creationId xmlns:a16="http://schemas.microsoft.com/office/drawing/2014/main" id="{E05CF06B-D5C7-67E4-5A92-6F2E1C9E7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39" y="4646676"/>
              <a:ext cx="623315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38" name="object 44">
              <a:extLst>
                <a:ext uri="{FF2B5EF4-FFF2-40B4-BE49-F238E27FC236}">
                  <a16:creationId xmlns:a16="http://schemas.microsoft.com/office/drawing/2014/main" id="{7B626229-895C-C263-24E7-AA7E59D06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595" y="4597908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39" name="object 45">
              <a:extLst>
                <a:ext uri="{FF2B5EF4-FFF2-40B4-BE49-F238E27FC236}">
                  <a16:creationId xmlns:a16="http://schemas.microsoft.com/office/drawing/2014/main" id="{043FC0A7-54DC-7553-1379-5DA11906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4" y="46609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20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40" name="object 46">
              <a:extLst>
                <a:ext uri="{FF2B5EF4-FFF2-40B4-BE49-F238E27FC236}">
                  <a16:creationId xmlns:a16="http://schemas.microsoft.com/office/drawing/2014/main" id="{DB4DC7BE-EF7C-3945-80A4-1E815D9EA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4" y="46609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7" name="object 47">
            <a:extLst>
              <a:ext uri="{FF2B5EF4-FFF2-40B4-BE49-F238E27FC236}">
                <a16:creationId xmlns:a16="http://schemas.microsoft.com/office/drawing/2014/main" id="{1A35A068-98A9-3A21-F72A-153BE71C9364}"/>
              </a:ext>
            </a:extLst>
          </p:cNvPr>
          <p:cNvSpPr txBox="1"/>
          <p:nvPr/>
        </p:nvSpPr>
        <p:spPr>
          <a:xfrm>
            <a:off x="5010150" y="4692650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8382" name="object 48">
            <a:extLst>
              <a:ext uri="{FF2B5EF4-FFF2-40B4-BE49-F238E27FC236}">
                <a16:creationId xmlns:a16="http://schemas.microsoft.com/office/drawing/2014/main" id="{5955E91E-75BA-E689-58DC-F393FAEA9872}"/>
              </a:ext>
            </a:extLst>
          </p:cNvPr>
          <p:cNvGrpSpPr>
            <a:grpSpLocks/>
          </p:cNvGrpSpPr>
          <p:nvPr/>
        </p:nvGrpSpPr>
        <p:grpSpPr bwMode="auto">
          <a:xfrm>
            <a:off x="3321050" y="5397501"/>
            <a:ext cx="793750" cy="671513"/>
            <a:chOff x="1796795" y="5398008"/>
            <a:chExt cx="794385" cy="670560"/>
          </a:xfrm>
        </p:grpSpPr>
        <p:pic>
          <p:nvPicPr>
            <p:cNvPr id="58433" name="object 49">
              <a:extLst>
                <a:ext uri="{FF2B5EF4-FFF2-40B4-BE49-F238E27FC236}">
                  <a16:creationId xmlns:a16="http://schemas.microsoft.com/office/drawing/2014/main" id="{9A3A3524-641B-90E5-5E77-C9171455C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039" y="5446776"/>
              <a:ext cx="623315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34" name="object 50">
              <a:extLst>
                <a:ext uri="{FF2B5EF4-FFF2-40B4-BE49-F238E27FC236}">
                  <a16:creationId xmlns:a16="http://schemas.microsoft.com/office/drawing/2014/main" id="{C4DFE2D5-762C-81A6-552D-20358692D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795" y="5398008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35" name="object 51">
              <a:extLst>
                <a:ext uri="{FF2B5EF4-FFF2-40B4-BE49-F238E27FC236}">
                  <a16:creationId xmlns:a16="http://schemas.microsoft.com/office/drawing/2014/main" id="{F97F70EB-6D82-6C6B-AB5B-3EBDCE011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24" y="54610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80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39 h 533400"/>
                <a:gd name="T22" fmla="*/ 16682 w 533400"/>
                <a:gd name="T23" fmla="*/ 359760 h 533400"/>
                <a:gd name="T24" fmla="*/ 36406 w 533400"/>
                <a:gd name="T25" fmla="*/ 401308 h 533400"/>
                <a:gd name="T26" fmla="*/ 62716 w 533400"/>
                <a:gd name="T27" fmla="*/ 438531 h 533400"/>
                <a:gd name="T28" fmla="*/ 94858 w 533400"/>
                <a:gd name="T29" fmla="*/ 470675 h 533400"/>
                <a:gd name="T30" fmla="*/ 132080 w 533400"/>
                <a:gd name="T31" fmla="*/ 496987 h 533400"/>
                <a:gd name="T32" fmla="*/ 173629 w 533400"/>
                <a:gd name="T33" fmla="*/ 516714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4 h 533400"/>
                <a:gd name="T42" fmla="*/ 401319 w 533400"/>
                <a:gd name="T43" fmla="*/ 496987 h 533400"/>
                <a:gd name="T44" fmla="*/ 438541 w 533400"/>
                <a:gd name="T45" fmla="*/ 470675 h 533400"/>
                <a:gd name="T46" fmla="*/ 470683 w 533400"/>
                <a:gd name="T47" fmla="*/ 438531 h 533400"/>
                <a:gd name="T48" fmla="*/ 496993 w 533400"/>
                <a:gd name="T49" fmla="*/ 401308 h 533400"/>
                <a:gd name="T50" fmla="*/ 516717 w 533400"/>
                <a:gd name="T51" fmla="*/ 359760 h 533400"/>
                <a:gd name="T52" fmla="*/ 529103 w 533400"/>
                <a:gd name="T53" fmla="*/ 314639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36" name="object 52">
              <a:extLst>
                <a:ext uri="{FF2B5EF4-FFF2-40B4-BE49-F238E27FC236}">
                  <a16:creationId xmlns:a16="http://schemas.microsoft.com/office/drawing/2014/main" id="{13291D20-E2FC-E1CE-CAF6-AF6EEF73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24" y="54610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80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79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39 h 533400"/>
                <a:gd name="T40" fmla="*/ 516717 w 533400"/>
                <a:gd name="T41" fmla="*/ 359760 h 533400"/>
                <a:gd name="T42" fmla="*/ 496993 w 533400"/>
                <a:gd name="T43" fmla="*/ 401308 h 533400"/>
                <a:gd name="T44" fmla="*/ 470683 w 533400"/>
                <a:gd name="T45" fmla="*/ 438531 h 533400"/>
                <a:gd name="T46" fmla="*/ 438541 w 533400"/>
                <a:gd name="T47" fmla="*/ 470675 h 533400"/>
                <a:gd name="T48" fmla="*/ 401319 w 533400"/>
                <a:gd name="T49" fmla="*/ 496987 h 533400"/>
                <a:gd name="T50" fmla="*/ 359770 w 533400"/>
                <a:gd name="T51" fmla="*/ 516714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4 h 533400"/>
                <a:gd name="T60" fmla="*/ 132080 w 533400"/>
                <a:gd name="T61" fmla="*/ 496987 h 533400"/>
                <a:gd name="T62" fmla="*/ 94858 w 533400"/>
                <a:gd name="T63" fmla="*/ 470675 h 533400"/>
                <a:gd name="T64" fmla="*/ 62716 w 533400"/>
                <a:gd name="T65" fmla="*/ 438531 h 533400"/>
                <a:gd name="T66" fmla="*/ 36406 w 533400"/>
                <a:gd name="T67" fmla="*/ 401308 h 533400"/>
                <a:gd name="T68" fmla="*/ 16682 w 533400"/>
                <a:gd name="T69" fmla="*/ 359760 h 533400"/>
                <a:gd name="T70" fmla="*/ 4296 w 533400"/>
                <a:gd name="T71" fmla="*/ 314639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19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3" name="object 53">
            <a:extLst>
              <a:ext uri="{FF2B5EF4-FFF2-40B4-BE49-F238E27FC236}">
                <a16:creationId xmlns:a16="http://schemas.microsoft.com/office/drawing/2014/main" id="{23F80B5D-E8A9-5C01-6BCB-DED7818877AA}"/>
              </a:ext>
            </a:extLst>
          </p:cNvPr>
          <p:cNvSpPr txBox="1"/>
          <p:nvPr/>
        </p:nvSpPr>
        <p:spPr>
          <a:xfrm>
            <a:off x="3562350" y="5492750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8384" name="object 54">
            <a:extLst>
              <a:ext uri="{FF2B5EF4-FFF2-40B4-BE49-F238E27FC236}">
                <a16:creationId xmlns:a16="http://schemas.microsoft.com/office/drawing/2014/main" id="{56EF6B4A-D40D-9C53-7867-B28DDDB65215}"/>
              </a:ext>
            </a:extLst>
          </p:cNvPr>
          <p:cNvGrpSpPr>
            <a:grpSpLocks/>
          </p:cNvGrpSpPr>
          <p:nvPr/>
        </p:nvGrpSpPr>
        <p:grpSpPr bwMode="auto">
          <a:xfrm>
            <a:off x="4159250" y="5424489"/>
            <a:ext cx="793750" cy="669925"/>
            <a:chOff x="2634995" y="5423915"/>
            <a:chExt cx="794385" cy="670560"/>
          </a:xfrm>
        </p:grpSpPr>
        <p:pic>
          <p:nvPicPr>
            <p:cNvPr id="58429" name="object 55">
              <a:extLst>
                <a:ext uri="{FF2B5EF4-FFF2-40B4-BE49-F238E27FC236}">
                  <a16:creationId xmlns:a16="http://schemas.microsoft.com/office/drawing/2014/main" id="{285DBD19-48EF-4BED-FC82-C8C8CD23D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239" y="5471159"/>
              <a:ext cx="623315" cy="62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30" name="object 56">
              <a:extLst>
                <a:ext uri="{FF2B5EF4-FFF2-40B4-BE49-F238E27FC236}">
                  <a16:creationId xmlns:a16="http://schemas.microsoft.com/office/drawing/2014/main" id="{14794FF3-215C-25EB-4BC6-3FB6E5D93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995" y="5423915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31" name="object 57">
              <a:extLst>
                <a:ext uri="{FF2B5EF4-FFF2-40B4-BE49-F238E27FC236}">
                  <a16:creationId xmlns:a16="http://schemas.microsoft.com/office/drawing/2014/main" id="{33EB6CE5-2B8B-9F65-C5BE-FA8CF209B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324" y="548639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5 h 533400"/>
                <a:gd name="T6" fmla="*/ 132080 w 533400"/>
                <a:gd name="T7" fmla="*/ 36412 h 533400"/>
                <a:gd name="T8" fmla="*/ 94858 w 533400"/>
                <a:gd name="T9" fmla="*/ 62724 h 533400"/>
                <a:gd name="T10" fmla="*/ 62716 w 533400"/>
                <a:gd name="T11" fmla="*/ 94868 h 533400"/>
                <a:gd name="T12" fmla="*/ 36406 w 533400"/>
                <a:gd name="T13" fmla="*/ 132091 h 533400"/>
                <a:gd name="T14" fmla="*/ 16682 w 533400"/>
                <a:gd name="T15" fmla="*/ 173639 h 533400"/>
                <a:gd name="T16" fmla="*/ 4296 w 533400"/>
                <a:gd name="T17" fmla="*/ 218760 h 533400"/>
                <a:gd name="T18" fmla="*/ 0 w 533400"/>
                <a:gd name="T19" fmla="*/ 266700 h 533400"/>
                <a:gd name="T20" fmla="*/ 4296 w 533400"/>
                <a:gd name="T21" fmla="*/ 314639 h 533400"/>
                <a:gd name="T22" fmla="*/ 16682 w 533400"/>
                <a:gd name="T23" fmla="*/ 359760 h 533400"/>
                <a:gd name="T24" fmla="*/ 36406 w 533400"/>
                <a:gd name="T25" fmla="*/ 401308 h 533400"/>
                <a:gd name="T26" fmla="*/ 62716 w 533400"/>
                <a:gd name="T27" fmla="*/ 438531 h 533400"/>
                <a:gd name="T28" fmla="*/ 94858 w 533400"/>
                <a:gd name="T29" fmla="*/ 470675 h 533400"/>
                <a:gd name="T30" fmla="*/ 132080 w 533400"/>
                <a:gd name="T31" fmla="*/ 496987 h 533400"/>
                <a:gd name="T32" fmla="*/ 173629 w 533400"/>
                <a:gd name="T33" fmla="*/ 516714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4 h 533400"/>
                <a:gd name="T42" fmla="*/ 401319 w 533400"/>
                <a:gd name="T43" fmla="*/ 496987 h 533400"/>
                <a:gd name="T44" fmla="*/ 438541 w 533400"/>
                <a:gd name="T45" fmla="*/ 470675 h 533400"/>
                <a:gd name="T46" fmla="*/ 470683 w 533400"/>
                <a:gd name="T47" fmla="*/ 438531 h 533400"/>
                <a:gd name="T48" fmla="*/ 496993 w 533400"/>
                <a:gd name="T49" fmla="*/ 401308 h 533400"/>
                <a:gd name="T50" fmla="*/ 516717 w 533400"/>
                <a:gd name="T51" fmla="*/ 359760 h 533400"/>
                <a:gd name="T52" fmla="*/ 529103 w 533400"/>
                <a:gd name="T53" fmla="*/ 314639 h 533400"/>
                <a:gd name="T54" fmla="*/ 533400 w 533400"/>
                <a:gd name="T55" fmla="*/ 266700 h 533400"/>
                <a:gd name="T56" fmla="*/ 529103 w 533400"/>
                <a:gd name="T57" fmla="*/ 218760 h 533400"/>
                <a:gd name="T58" fmla="*/ 516717 w 533400"/>
                <a:gd name="T59" fmla="*/ 173639 h 533400"/>
                <a:gd name="T60" fmla="*/ 496993 w 533400"/>
                <a:gd name="T61" fmla="*/ 132091 h 533400"/>
                <a:gd name="T62" fmla="*/ 470683 w 533400"/>
                <a:gd name="T63" fmla="*/ 94868 h 533400"/>
                <a:gd name="T64" fmla="*/ 438541 w 533400"/>
                <a:gd name="T65" fmla="*/ 62724 h 533400"/>
                <a:gd name="T66" fmla="*/ 401319 w 533400"/>
                <a:gd name="T67" fmla="*/ 36412 h 533400"/>
                <a:gd name="T68" fmla="*/ 359770 w 533400"/>
                <a:gd name="T69" fmla="*/ 16685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5"/>
                  </a:lnTo>
                  <a:lnTo>
                    <a:pt x="132080" y="36412"/>
                  </a:lnTo>
                  <a:lnTo>
                    <a:pt x="94858" y="62724"/>
                  </a:lnTo>
                  <a:lnTo>
                    <a:pt x="62716" y="94868"/>
                  </a:lnTo>
                  <a:lnTo>
                    <a:pt x="36406" y="132091"/>
                  </a:lnTo>
                  <a:lnTo>
                    <a:pt x="16682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7" y="173639"/>
                  </a:lnTo>
                  <a:lnTo>
                    <a:pt x="496993" y="132091"/>
                  </a:lnTo>
                  <a:lnTo>
                    <a:pt x="470683" y="94868"/>
                  </a:lnTo>
                  <a:lnTo>
                    <a:pt x="438541" y="62724"/>
                  </a:lnTo>
                  <a:lnTo>
                    <a:pt x="401319" y="36412"/>
                  </a:lnTo>
                  <a:lnTo>
                    <a:pt x="359770" y="16685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32" name="object 58">
              <a:extLst>
                <a:ext uri="{FF2B5EF4-FFF2-40B4-BE49-F238E27FC236}">
                  <a16:creationId xmlns:a16="http://schemas.microsoft.com/office/drawing/2014/main" id="{28C4961B-6C32-551A-77E3-430AF7103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324" y="548639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60 h 533400"/>
                <a:gd name="T4" fmla="*/ 16682 w 533400"/>
                <a:gd name="T5" fmla="*/ 173639 h 533400"/>
                <a:gd name="T6" fmla="*/ 36406 w 533400"/>
                <a:gd name="T7" fmla="*/ 132091 h 533400"/>
                <a:gd name="T8" fmla="*/ 62716 w 533400"/>
                <a:gd name="T9" fmla="*/ 94868 h 533400"/>
                <a:gd name="T10" fmla="*/ 94858 w 533400"/>
                <a:gd name="T11" fmla="*/ 62724 h 533400"/>
                <a:gd name="T12" fmla="*/ 132080 w 533400"/>
                <a:gd name="T13" fmla="*/ 36412 h 533400"/>
                <a:gd name="T14" fmla="*/ 173629 w 533400"/>
                <a:gd name="T15" fmla="*/ 16685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5 h 533400"/>
                <a:gd name="T24" fmla="*/ 401319 w 533400"/>
                <a:gd name="T25" fmla="*/ 36412 h 533400"/>
                <a:gd name="T26" fmla="*/ 438541 w 533400"/>
                <a:gd name="T27" fmla="*/ 62724 h 533400"/>
                <a:gd name="T28" fmla="*/ 470683 w 533400"/>
                <a:gd name="T29" fmla="*/ 94868 h 533400"/>
                <a:gd name="T30" fmla="*/ 496993 w 533400"/>
                <a:gd name="T31" fmla="*/ 132091 h 533400"/>
                <a:gd name="T32" fmla="*/ 516717 w 533400"/>
                <a:gd name="T33" fmla="*/ 173639 h 533400"/>
                <a:gd name="T34" fmla="*/ 529103 w 533400"/>
                <a:gd name="T35" fmla="*/ 218760 h 533400"/>
                <a:gd name="T36" fmla="*/ 533400 w 533400"/>
                <a:gd name="T37" fmla="*/ 266700 h 533400"/>
                <a:gd name="T38" fmla="*/ 529103 w 533400"/>
                <a:gd name="T39" fmla="*/ 314639 h 533400"/>
                <a:gd name="T40" fmla="*/ 516717 w 533400"/>
                <a:gd name="T41" fmla="*/ 359760 h 533400"/>
                <a:gd name="T42" fmla="*/ 496993 w 533400"/>
                <a:gd name="T43" fmla="*/ 401308 h 533400"/>
                <a:gd name="T44" fmla="*/ 470683 w 533400"/>
                <a:gd name="T45" fmla="*/ 438531 h 533400"/>
                <a:gd name="T46" fmla="*/ 438541 w 533400"/>
                <a:gd name="T47" fmla="*/ 470675 h 533400"/>
                <a:gd name="T48" fmla="*/ 401319 w 533400"/>
                <a:gd name="T49" fmla="*/ 496987 h 533400"/>
                <a:gd name="T50" fmla="*/ 359770 w 533400"/>
                <a:gd name="T51" fmla="*/ 516714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4 h 533400"/>
                <a:gd name="T60" fmla="*/ 132080 w 533400"/>
                <a:gd name="T61" fmla="*/ 496987 h 533400"/>
                <a:gd name="T62" fmla="*/ 94858 w 533400"/>
                <a:gd name="T63" fmla="*/ 470675 h 533400"/>
                <a:gd name="T64" fmla="*/ 62716 w 533400"/>
                <a:gd name="T65" fmla="*/ 438531 h 533400"/>
                <a:gd name="T66" fmla="*/ 36406 w 533400"/>
                <a:gd name="T67" fmla="*/ 401308 h 533400"/>
                <a:gd name="T68" fmla="*/ 16682 w 533400"/>
                <a:gd name="T69" fmla="*/ 359760 h 533400"/>
                <a:gd name="T70" fmla="*/ 4296 w 533400"/>
                <a:gd name="T71" fmla="*/ 314639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2" y="173639"/>
                  </a:lnTo>
                  <a:lnTo>
                    <a:pt x="36406" y="132091"/>
                  </a:lnTo>
                  <a:lnTo>
                    <a:pt x="62716" y="94868"/>
                  </a:lnTo>
                  <a:lnTo>
                    <a:pt x="94858" y="62724"/>
                  </a:lnTo>
                  <a:lnTo>
                    <a:pt x="132080" y="36412"/>
                  </a:lnTo>
                  <a:lnTo>
                    <a:pt x="173629" y="16685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5"/>
                  </a:lnTo>
                  <a:lnTo>
                    <a:pt x="401319" y="36412"/>
                  </a:lnTo>
                  <a:lnTo>
                    <a:pt x="438541" y="62724"/>
                  </a:lnTo>
                  <a:lnTo>
                    <a:pt x="470683" y="94868"/>
                  </a:lnTo>
                  <a:lnTo>
                    <a:pt x="496993" y="132091"/>
                  </a:lnTo>
                  <a:lnTo>
                    <a:pt x="516717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19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9" name="object 59">
            <a:extLst>
              <a:ext uri="{FF2B5EF4-FFF2-40B4-BE49-F238E27FC236}">
                <a16:creationId xmlns:a16="http://schemas.microsoft.com/office/drawing/2014/main" id="{63524C65-B89F-8279-B158-256CAAB2D64E}"/>
              </a:ext>
            </a:extLst>
          </p:cNvPr>
          <p:cNvSpPr txBox="1"/>
          <p:nvPr/>
        </p:nvSpPr>
        <p:spPr>
          <a:xfrm>
            <a:off x="4400550" y="5519738"/>
            <a:ext cx="236538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8386" name="object 60">
            <a:extLst>
              <a:ext uri="{FF2B5EF4-FFF2-40B4-BE49-F238E27FC236}">
                <a16:creationId xmlns:a16="http://schemas.microsoft.com/office/drawing/2014/main" id="{467498C2-7DF5-B241-2DEA-F68CF80945D7}"/>
              </a:ext>
            </a:extLst>
          </p:cNvPr>
          <p:cNvGrpSpPr>
            <a:grpSpLocks/>
          </p:cNvGrpSpPr>
          <p:nvPr/>
        </p:nvGrpSpPr>
        <p:grpSpPr bwMode="auto">
          <a:xfrm>
            <a:off x="5370513" y="5407026"/>
            <a:ext cx="760412" cy="676275"/>
            <a:chOff x="3846576" y="5407152"/>
            <a:chExt cx="760730" cy="675640"/>
          </a:xfrm>
        </p:grpSpPr>
        <p:pic>
          <p:nvPicPr>
            <p:cNvPr id="58425" name="object 61">
              <a:extLst>
                <a:ext uri="{FF2B5EF4-FFF2-40B4-BE49-F238E27FC236}">
                  <a16:creationId xmlns:a16="http://schemas.microsoft.com/office/drawing/2014/main" id="{BD6C76A6-9BA8-DCFC-FD27-76EC28B54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576" y="5407152"/>
              <a:ext cx="733044" cy="675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26" name="object 62">
              <a:extLst>
                <a:ext uri="{FF2B5EF4-FFF2-40B4-BE49-F238E27FC236}">
                  <a16:creationId xmlns:a16="http://schemas.microsoft.com/office/drawing/2014/main" id="{D4E8F1F2-5846-FB38-0EA2-3E2F666FB6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676" y="5475732"/>
              <a:ext cx="722376" cy="4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7" name="object 63">
              <a:extLst>
                <a:ext uri="{FF2B5EF4-FFF2-40B4-BE49-F238E27FC236}">
                  <a16:creationId xmlns:a16="http://schemas.microsoft.com/office/drawing/2014/main" id="{2A975E79-8843-0E13-F352-635540A7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026" y="5421376"/>
              <a:ext cx="644525" cy="586105"/>
            </a:xfrm>
            <a:custGeom>
              <a:avLst/>
              <a:gdLst>
                <a:gd name="T0" fmla="*/ 322199 w 644525"/>
                <a:gd name="T1" fmla="*/ 0 h 586104"/>
                <a:gd name="T2" fmla="*/ 274590 w 644525"/>
                <a:gd name="T3" fmla="*/ 3174 h 586104"/>
                <a:gd name="T4" fmla="*/ 229150 w 644525"/>
                <a:gd name="T5" fmla="*/ 12394 h 586104"/>
                <a:gd name="T6" fmla="*/ 186376 w 644525"/>
                <a:gd name="T7" fmla="*/ 27209 h 586104"/>
                <a:gd name="T8" fmla="*/ 146766 w 644525"/>
                <a:gd name="T9" fmla="*/ 47166 h 586104"/>
                <a:gd name="T10" fmla="*/ 110820 w 644525"/>
                <a:gd name="T11" fmla="*/ 71813 h 586104"/>
                <a:gd name="T12" fmla="*/ 79036 w 644525"/>
                <a:gd name="T13" fmla="*/ 100696 h 586104"/>
                <a:gd name="T14" fmla="*/ 51912 w 644525"/>
                <a:gd name="T15" fmla="*/ 133364 h 586104"/>
                <a:gd name="T16" fmla="*/ 29949 w 644525"/>
                <a:gd name="T17" fmla="*/ 169365 h 586104"/>
                <a:gd name="T18" fmla="*/ 13643 w 644525"/>
                <a:gd name="T19" fmla="*/ 208245 h 586104"/>
                <a:gd name="T20" fmla="*/ 3493 w 644525"/>
                <a:gd name="T21" fmla="*/ 249553 h 586104"/>
                <a:gd name="T22" fmla="*/ 0 w 644525"/>
                <a:gd name="T23" fmla="*/ 292836 h 586104"/>
                <a:gd name="T24" fmla="*/ 3493 w 644525"/>
                <a:gd name="T25" fmla="*/ 336118 h 586104"/>
                <a:gd name="T26" fmla="*/ 13643 w 644525"/>
                <a:gd name="T27" fmla="*/ 377428 h 586104"/>
                <a:gd name="T28" fmla="*/ 29949 w 644525"/>
                <a:gd name="T29" fmla="*/ 416312 h 586104"/>
                <a:gd name="T30" fmla="*/ 51912 w 644525"/>
                <a:gd name="T31" fmla="*/ 452319 h 586104"/>
                <a:gd name="T32" fmla="*/ 79036 w 644525"/>
                <a:gd name="T33" fmla="*/ 484994 h 586104"/>
                <a:gd name="T34" fmla="*/ 110820 w 644525"/>
                <a:gd name="T35" fmla="*/ 513885 h 586104"/>
                <a:gd name="T36" fmla="*/ 146766 w 644525"/>
                <a:gd name="T37" fmla="*/ 538539 h 586104"/>
                <a:gd name="T38" fmla="*/ 186376 w 644525"/>
                <a:gd name="T39" fmla="*/ 558503 h 586104"/>
                <a:gd name="T40" fmla="*/ 229150 w 644525"/>
                <a:gd name="T41" fmla="*/ 573324 h 586104"/>
                <a:gd name="T42" fmla="*/ 274590 w 644525"/>
                <a:gd name="T43" fmla="*/ 582549 h 586104"/>
                <a:gd name="T44" fmla="*/ 322199 w 644525"/>
                <a:gd name="T45" fmla="*/ 585725 h 586104"/>
                <a:gd name="T46" fmla="*/ 369809 w 644525"/>
                <a:gd name="T47" fmla="*/ 582549 h 586104"/>
                <a:gd name="T48" fmla="*/ 415258 w 644525"/>
                <a:gd name="T49" fmla="*/ 573324 h 586104"/>
                <a:gd name="T50" fmla="*/ 458045 w 644525"/>
                <a:gd name="T51" fmla="*/ 558503 h 586104"/>
                <a:gd name="T52" fmla="*/ 497669 w 644525"/>
                <a:gd name="T53" fmla="*/ 538539 h 586104"/>
                <a:gd name="T54" fmla="*/ 533632 w 644525"/>
                <a:gd name="T55" fmla="*/ 513885 h 586104"/>
                <a:gd name="T56" fmla="*/ 565433 w 644525"/>
                <a:gd name="T57" fmla="*/ 484994 h 586104"/>
                <a:gd name="T58" fmla="*/ 592573 w 644525"/>
                <a:gd name="T59" fmla="*/ 452319 h 586104"/>
                <a:gd name="T60" fmla="*/ 614552 w 644525"/>
                <a:gd name="T61" fmla="*/ 416312 h 586104"/>
                <a:gd name="T62" fmla="*/ 630870 w 644525"/>
                <a:gd name="T63" fmla="*/ 377428 h 586104"/>
                <a:gd name="T64" fmla="*/ 641028 w 644525"/>
                <a:gd name="T65" fmla="*/ 336118 h 586104"/>
                <a:gd name="T66" fmla="*/ 644525 w 644525"/>
                <a:gd name="T67" fmla="*/ 292836 h 586104"/>
                <a:gd name="T68" fmla="*/ 641028 w 644525"/>
                <a:gd name="T69" fmla="*/ 249553 h 586104"/>
                <a:gd name="T70" fmla="*/ 630870 w 644525"/>
                <a:gd name="T71" fmla="*/ 208245 h 586104"/>
                <a:gd name="T72" fmla="*/ 614552 w 644525"/>
                <a:gd name="T73" fmla="*/ 169365 h 586104"/>
                <a:gd name="T74" fmla="*/ 592573 w 644525"/>
                <a:gd name="T75" fmla="*/ 133364 h 586104"/>
                <a:gd name="T76" fmla="*/ 565433 w 644525"/>
                <a:gd name="T77" fmla="*/ 100696 h 586104"/>
                <a:gd name="T78" fmla="*/ 533632 w 644525"/>
                <a:gd name="T79" fmla="*/ 71813 h 586104"/>
                <a:gd name="T80" fmla="*/ 497669 w 644525"/>
                <a:gd name="T81" fmla="*/ 47166 h 586104"/>
                <a:gd name="T82" fmla="*/ 458045 w 644525"/>
                <a:gd name="T83" fmla="*/ 27209 h 586104"/>
                <a:gd name="T84" fmla="*/ 415258 w 644525"/>
                <a:gd name="T85" fmla="*/ 12394 h 586104"/>
                <a:gd name="T86" fmla="*/ 369809 w 644525"/>
                <a:gd name="T87" fmla="*/ 3174 h 586104"/>
                <a:gd name="T88" fmla="*/ 322199 w 644525"/>
                <a:gd name="T89" fmla="*/ 0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4525" h="586104">
                  <a:moveTo>
                    <a:pt x="322199" y="0"/>
                  </a:moveTo>
                  <a:lnTo>
                    <a:pt x="274590" y="3174"/>
                  </a:lnTo>
                  <a:lnTo>
                    <a:pt x="229150" y="12394"/>
                  </a:lnTo>
                  <a:lnTo>
                    <a:pt x="186376" y="27209"/>
                  </a:lnTo>
                  <a:lnTo>
                    <a:pt x="146766" y="47166"/>
                  </a:lnTo>
                  <a:lnTo>
                    <a:pt x="110820" y="71813"/>
                  </a:lnTo>
                  <a:lnTo>
                    <a:pt x="79036" y="100696"/>
                  </a:lnTo>
                  <a:lnTo>
                    <a:pt x="51912" y="133364"/>
                  </a:lnTo>
                  <a:lnTo>
                    <a:pt x="29949" y="169365"/>
                  </a:lnTo>
                  <a:lnTo>
                    <a:pt x="13643" y="208245"/>
                  </a:lnTo>
                  <a:lnTo>
                    <a:pt x="3493" y="249553"/>
                  </a:lnTo>
                  <a:lnTo>
                    <a:pt x="0" y="292836"/>
                  </a:lnTo>
                  <a:lnTo>
                    <a:pt x="3493" y="336117"/>
                  </a:lnTo>
                  <a:lnTo>
                    <a:pt x="13643" y="377427"/>
                  </a:lnTo>
                  <a:lnTo>
                    <a:pt x="29949" y="416311"/>
                  </a:lnTo>
                  <a:lnTo>
                    <a:pt x="51912" y="452318"/>
                  </a:lnTo>
                  <a:lnTo>
                    <a:pt x="79036" y="484993"/>
                  </a:lnTo>
                  <a:lnTo>
                    <a:pt x="110820" y="513884"/>
                  </a:lnTo>
                  <a:lnTo>
                    <a:pt x="146766" y="538538"/>
                  </a:lnTo>
                  <a:lnTo>
                    <a:pt x="186376" y="558502"/>
                  </a:lnTo>
                  <a:lnTo>
                    <a:pt x="229150" y="573323"/>
                  </a:lnTo>
                  <a:lnTo>
                    <a:pt x="274590" y="582548"/>
                  </a:lnTo>
                  <a:lnTo>
                    <a:pt x="322199" y="585724"/>
                  </a:lnTo>
                  <a:lnTo>
                    <a:pt x="369809" y="582548"/>
                  </a:lnTo>
                  <a:lnTo>
                    <a:pt x="415258" y="573323"/>
                  </a:lnTo>
                  <a:lnTo>
                    <a:pt x="458045" y="558502"/>
                  </a:lnTo>
                  <a:lnTo>
                    <a:pt x="497669" y="538538"/>
                  </a:lnTo>
                  <a:lnTo>
                    <a:pt x="533632" y="513884"/>
                  </a:lnTo>
                  <a:lnTo>
                    <a:pt x="565433" y="484993"/>
                  </a:lnTo>
                  <a:lnTo>
                    <a:pt x="592573" y="452318"/>
                  </a:lnTo>
                  <a:lnTo>
                    <a:pt x="614552" y="416311"/>
                  </a:lnTo>
                  <a:lnTo>
                    <a:pt x="630870" y="377427"/>
                  </a:lnTo>
                  <a:lnTo>
                    <a:pt x="641028" y="336117"/>
                  </a:lnTo>
                  <a:lnTo>
                    <a:pt x="644525" y="292836"/>
                  </a:lnTo>
                  <a:lnTo>
                    <a:pt x="641028" y="249553"/>
                  </a:lnTo>
                  <a:lnTo>
                    <a:pt x="630870" y="208245"/>
                  </a:lnTo>
                  <a:lnTo>
                    <a:pt x="614552" y="169365"/>
                  </a:lnTo>
                  <a:lnTo>
                    <a:pt x="592573" y="133364"/>
                  </a:lnTo>
                  <a:lnTo>
                    <a:pt x="565433" y="100696"/>
                  </a:lnTo>
                  <a:lnTo>
                    <a:pt x="533632" y="71813"/>
                  </a:lnTo>
                  <a:lnTo>
                    <a:pt x="497669" y="47166"/>
                  </a:lnTo>
                  <a:lnTo>
                    <a:pt x="458045" y="27209"/>
                  </a:lnTo>
                  <a:lnTo>
                    <a:pt x="415258" y="12394"/>
                  </a:lnTo>
                  <a:lnTo>
                    <a:pt x="369809" y="3174"/>
                  </a:lnTo>
                  <a:lnTo>
                    <a:pt x="32219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28" name="object 64">
              <a:extLst>
                <a:ext uri="{FF2B5EF4-FFF2-40B4-BE49-F238E27FC236}">
                  <a16:creationId xmlns:a16="http://schemas.microsoft.com/office/drawing/2014/main" id="{2C3974C6-79C0-2C25-73AC-2C5B8A50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026" y="5421376"/>
              <a:ext cx="644525" cy="586105"/>
            </a:xfrm>
            <a:custGeom>
              <a:avLst/>
              <a:gdLst>
                <a:gd name="T0" fmla="*/ 0 w 644525"/>
                <a:gd name="T1" fmla="*/ 292836 h 586104"/>
                <a:gd name="T2" fmla="*/ 3493 w 644525"/>
                <a:gd name="T3" fmla="*/ 249553 h 586104"/>
                <a:gd name="T4" fmla="*/ 13643 w 644525"/>
                <a:gd name="T5" fmla="*/ 208245 h 586104"/>
                <a:gd name="T6" fmla="*/ 29949 w 644525"/>
                <a:gd name="T7" fmla="*/ 169365 h 586104"/>
                <a:gd name="T8" fmla="*/ 51912 w 644525"/>
                <a:gd name="T9" fmla="*/ 133364 h 586104"/>
                <a:gd name="T10" fmla="*/ 79036 w 644525"/>
                <a:gd name="T11" fmla="*/ 100696 h 586104"/>
                <a:gd name="T12" fmla="*/ 110820 w 644525"/>
                <a:gd name="T13" fmla="*/ 71813 h 586104"/>
                <a:gd name="T14" fmla="*/ 146766 w 644525"/>
                <a:gd name="T15" fmla="*/ 47166 h 586104"/>
                <a:gd name="T16" fmla="*/ 186376 w 644525"/>
                <a:gd name="T17" fmla="*/ 27209 h 586104"/>
                <a:gd name="T18" fmla="*/ 229150 w 644525"/>
                <a:gd name="T19" fmla="*/ 12394 h 586104"/>
                <a:gd name="T20" fmla="*/ 274590 w 644525"/>
                <a:gd name="T21" fmla="*/ 3174 h 586104"/>
                <a:gd name="T22" fmla="*/ 322199 w 644525"/>
                <a:gd name="T23" fmla="*/ 0 h 586104"/>
                <a:gd name="T24" fmla="*/ 369809 w 644525"/>
                <a:gd name="T25" fmla="*/ 3174 h 586104"/>
                <a:gd name="T26" fmla="*/ 415258 w 644525"/>
                <a:gd name="T27" fmla="*/ 12394 h 586104"/>
                <a:gd name="T28" fmla="*/ 458045 w 644525"/>
                <a:gd name="T29" fmla="*/ 27209 h 586104"/>
                <a:gd name="T30" fmla="*/ 497669 w 644525"/>
                <a:gd name="T31" fmla="*/ 47166 h 586104"/>
                <a:gd name="T32" fmla="*/ 533632 w 644525"/>
                <a:gd name="T33" fmla="*/ 71813 h 586104"/>
                <a:gd name="T34" fmla="*/ 565433 w 644525"/>
                <a:gd name="T35" fmla="*/ 100696 h 586104"/>
                <a:gd name="T36" fmla="*/ 592573 w 644525"/>
                <a:gd name="T37" fmla="*/ 133364 h 586104"/>
                <a:gd name="T38" fmla="*/ 614552 w 644525"/>
                <a:gd name="T39" fmla="*/ 169365 h 586104"/>
                <a:gd name="T40" fmla="*/ 630870 w 644525"/>
                <a:gd name="T41" fmla="*/ 208245 h 586104"/>
                <a:gd name="T42" fmla="*/ 641028 w 644525"/>
                <a:gd name="T43" fmla="*/ 249553 h 586104"/>
                <a:gd name="T44" fmla="*/ 644525 w 644525"/>
                <a:gd name="T45" fmla="*/ 292836 h 586104"/>
                <a:gd name="T46" fmla="*/ 641028 w 644525"/>
                <a:gd name="T47" fmla="*/ 336118 h 586104"/>
                <a:gd name="T48" fmla="*/ 630870 w 644525"/>
                <a:gd name="T49" fmla="*/ 377428 h 586104"/>
                <a:gd name="T50" fmla="*/ 614552 w 644525"/>
                <a:gd name="T51" fmla="*/ 416312 h 586104"/>
                <a:gd name="T52" fmla="*/ 592573 w 644525"/>
                <a:gd name="T53" fmla="*/ 452319 h 586104"/>
                <a:gd name="T54" fmla="*/ 565433 w 644525"/>
                <a:gd name="T55" fmla="*/ 484994 h 586104"/>
                <a:gd name="T56" fmla="*/ 533632 w 644525"/>
                <a:gd name="T57" fmla="*/ 513885 h 586104"/>
                <a:gd name="T58" fmla="*/ 497669 w 644525"/>
                <a:gd name="T59" fmla="*/ 538539 h 586104"/>
                <a:gd name="T60" fmla="*/ 458045 w 644525"/>
                <a:gd name="T61" fmla="*/ 558503 h 586104"/>
                <a:gd name="T62" fmla="*/ 415258 w 644525"/>
                <a:gd name="T63" fmla="*/ 573324 h 586104"/>
                <a:gd name="T64" fmla="*/ 369809 w 644525"/>
                <a:gd name="T65" fmla="*/ 582549 h 586104"/>
                <a:gd name="T66" fmla="*/ 322199 w 644525"/>
                <a:gd name="T67" fmla="*/ 585725 h 586104"/>
                <a:gd name="T68" fmla="*/ 274590 w 644525"/>
                <a:gd name="T69" fmla="*/ 582549 h 586104"/>
                <a:gd name="T70" fmla="*/ 229150 w 644525"/>
                <a:gd name="T71" fmla="*/ 573324 h 586104"/>
                <a:gd name="T72" fmla="*/ 186376 w 644525"/>
                <a:gd name="T73" fmla="*/ 558503 h 586104"/>
                <a:gd name="T74" fmla="*/ 146766 w 644525"/>
                <a:gd name="T75" fmla="*/ 538539 h 586104"/>
                <a:gd name="T76" fmla="*/ 110820 w 644525"/>
                <a:gd name="T77" fmla="*/ 513885 h 586104"/>
                <a:gd name="T78" fmla="*/ 79036 w 644525"/>
                <a:gd name="T79" fmla="*/ 484994 h 586104"/>
                <a:gd name="T80" fmla="*/ 51912 w 644525"/>
                <a:gd name="T81" fmla="*/ 452319 h 586104"/>
                <a:gd name="T82" fmla="*/ 29949 w 644525"/>
                <a:gd name="T83" fmla="*/ 416312 h 586104"/>
                <a:gd name="T84" fmla="*/ 13643 w 644525"/>
                <a:gd name="T85" fmla="*/ 377428 h 586104"/>
                <a:gd name="T86" fmla="*/ 3493 w 644525"/>
                <a:gd name="T87" fmla="*/ 336118 h 586104"/>
                <a:gd name="T88" fmla="*/ 0 w 644525"/>
                <a:gd name="T89" fmla="*/ 292836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4525" h="586104">
                  <a:moveTo>
                    <a:pt x="0" y="292836"/>
                  </a:moveTo>
                  <a:lnTo>
                    <a:pt x="3493" y="249553"/>
                  </a:lnTo>
                  <a:lnTo>
                    <a:pt x="13643" y="208245"/>
                  </a:lnTo>
                  <a:lnTo>
                    <a:pt x="29949" y="169365"/>
                  </a:lnTo>
                  <a:lnTo>
                    <a:pt x="51912" y="133364"/>
                  </a:lnTo>
                  <a:lnTo>
                    <a:pt x="79036" y="100696"/>
                  </a:lnTo>
                  <a:lnTo>
                    <a:pt x="110820" y="71813"/>
                  </a:lnTo>
                  <a:lnTo>
                    <a:pt x="146766" y="47166"/>
                  </a:lnTo>
                  <a:lnTo>
                    <a:pt x="186376" y="27209"/>
                  </a:lnTo>
                  <a:lnTo>
                    <a:pt x="229150" y="12394"/>
                  </a:lnTo>
                  <a:lnTo>
                    <a:pt x="274590" y="3174"/>
                  </a:lnTo>
                  <a:lnTo>
                    <a:pt x="322199" y="0"/>
                  </a:lnTo>
                  <a:lnTo>
                    <a:pt x="369809" y="3174"/>
                  </a:lnTo>
                  <a:lnTo>
                    <a:pt x="415258" y="12394"/>
                  </a:lnTo>
                  <a:lnTo>
                    <a:pt x="458045" y="27209"/>
                  </a:lnTo>
                  <a:lnTo>
                    <a:pt x="497669" y="47166"/>
                  </a:lnTo>
                  <a:lnTo>
                    <a:pt x="533632" y="71813"/>
                  </a:lnTo>
                  <a:lnTo>
                    <a:pt x="565433" y="100696"/>
                  </a:lnTo>
                  <a:lnTo>
                    <a:pt x="592573" y="133364"/>
                  </a:lnTo>
                  <a:lnTo>
                    <a:pt x="614552" y="169365"/>
                  </a:lnTo>
                  <a:lnTo>
                    <a:pt x="630870" y="208245"/>
                  </a:lnTo>
                  <a:lnTo>
                    <a:pt x="641028" y="249553"/>
                  </a:lnTo>
                  <a:lnTo>
                    <a:pt x="644525" y="292836"/>
                  </a:lnTo>
                  <a:lnTo>
                    <a:pt x="641028" y="336117"/>
                  </a:lnTo>
                  <a:lnTo>
                    <a:pt x="630870" y="377427"/>
                  </a:lnTo>
                  <a:lnTo>
                    <a:pt x="614552" y="416311"/>
                  </a:lnTo>
                  <a:lnTo>
                    <a:pt x="592573" y="452318"/>
                  </a:lnTo>
                  <a:lnTo>
                    <a:pt x="565433" y="484993"/>
                  </a:lnTo>
                  <a:lnTo>
                    <a:pt x="533632" y="513884"/>
                  </a:lnTo>
                  <a:lnTo>
                    <a:pt x="497669" y="538538"/>
                  </a:lnTo>
                  <a:lnTo>
                    <a:pt x="458045" y="558502"/>
                  </a:lnTo>
                  <a:lnTo>
                    <a:pt x="415258" y="573323"/>
                  </a:lnTo>
                  <a:lnTo>
                    <a:pt x="369809" y="582548"/>
                  </a:lnTo>
                  <a:lnTo>
                    <a:pt x="322199" y="585724"/>
                  </a:lnTo>
                  <a:lnTo>
                    <a:pt x="274590" y="582548"/>
                  </a:lnTo>
                  <a:lnTo>
                    <a:pt x="229150" y="573323"/>
                  </a:lnTo>
                  <a:lnTo>
                    <a:pt x="186376" y="558502"/>
                  </a:lnTo>
                  <a:lnTo>
                    <a:pt x="146766" y="538538"/>
                  </a:lnTo>
                  <a:lnTo>
                    <a:pt x="110820" y="513884"/>
                  </a:lnTo>
                  <a:lnTo>
                    <a:pt x="79036" y="484993"/>
                  </a:lnTo>
                  <a:lnTo>
                    <a:pt x="51912" y="452318"/>
                  </a:lnTo>
                  <a:lnTo>
                    <a:pt x="29949" y="416311"/>
                  </a:lnTo>
                  <a:lnTo>
                    <a:pt x="13643" y="377427"/>
                  </a:lnTo>
                  <a:lnTo>
                    <a:pt x="3493" y="336117"/>
                  </a:lnTo>
                  <a:lnTo>
                    <a:pt x="0" y="292836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65" name="object 65">
            <a:extLst>
              <a:ext uri="{FF2B5EF4-FFF2-40B4-BE49-F238E27FC236}">
                <a16:creationId xmlns:a16="http://schemas.microsoft.com/office/drawing/2014/main" id="{F2A43AA8-5180-F55B-3D73-7820E921F676}"/>
              </a:ext>
            </a:extLst>
          </p:cNvPr>
          <p:cNvSpPr txBox="1"/>
          <p:nvPr/>
        </p:nvSpPr>
        <p:spPr>
          <a:xfrm>
            <a:off x="5589588" y="5535613"/>
            <a:ext cx="296862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b="1" spc="-5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60ADCFD0-9FF8-1006-D7E6-43DCF73392A0}"/>
              </a:ext>
            </a:extLst>
          </p:cNvPr>
          <p:cNvSpPr txBox="1"/>
          <p:nvPr/>
        </p:nvSpPr>
        <p:spPr>
          <a:xfrm>
            <a:off x="8189914" y="3956050"/>
            <a:ext cx="236537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8389" name="object 67">
            <a:extLst>
              <a:ext uri="{FF2B5EF4-FFF2-40B4-BE49-F238E27FC236}">
                <a16:creationId xmlns:a16="http://schemas.microsoft.com/office/drawing/2014/main" id="{FE4FB09B-382B-0ACC-2E2B-80CA732CF967}"/>
              </a:ext>
            </a:extLst>
          </p:cNvPr>
          <p:cNvGrpSpPr>
            <a:grpSpLocks/>
          </p:cNvGrpSpPr>
          <p:nvPr/>
        </p:nvGrpSpPr>
        <p:grpSpPr bwMode="auto">
          <a:xfrm>
            <a:off x="8405814" y="5310189"/>
            <a:ext cx="795337" cy="669925"/>
            <a:chOff x="6882383" y="5309615"/>
            <a:chExt cx="794385" cy="670560"/>
          </a:xfrm>
        </p:grpSpPr>
        <p:pic>
          <p:nvPicPr>
            <p:cNvPr id="58421" name="object 68">
              <a:extLst>
                <a:ext uri="{FF2B5EF4-FFF2-40B4-BE49-F238E27FC236}">
                  <a16:creationId xmlns:a16="http://schemas.microsoft.com/office/drawing/2014/main" id="{976C114C-9DD7-34E2-DF85-49D23A24D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9627" y="5356859"/>
              <a:ext cx="621792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22" name="object 69">
              <a:extLst>
                <a:ext uri="{FF2B5EF4-FFF2-40B4-BE49-F238E27FC236}">
                  <a16:creationId xmlns:a16="http://schemas.microsoft.com/office/drawing/2014/main" id="{0C9691BC-CF82-3C89-8705-726A9F262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2383" y="5309615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3" name="object 70">
              <a:extLst>
                <a:ext uri="{FF2B5EF4-FFF2-40B4-BE49-F238E27FC236}">
                  <a16:creationId xmlns:a16="http://schemas.microsoft.com/office/drawing/2014/main" id="{4DA0B0AC-436A-7DAA-EBCA-951E36EE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950" y="537209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39 h 533400"/>
                <a:gd name="T22" fmla="*/ 16682 w 533400"/>
                <a:gd name="T23" fmla="*/ 359760 h 533400"/>
                <a:gd name="T24" fmla="*/ 36406 w 533400"/>
                <a:gd name="T25" fmla="*/ 401308 h 533400"/>
                <a:gd name="T26" fmla="*/ 62716 w 533400"/>
                <a:gd name="T27" fmla="*/ 438531 h 533400"/>
                <a:gd name="T28" fmla="*/ 94858 w 533400"/>
                <a:gd name="T29" fmla="*/ 470675 h 533400"/>
                <a:gd name="T30" fmla="*/ 132079 w 533400"/>
                <a:gd name="T31" fmla="*/ 496987 h 533400"/>
                <a:gd name="T32" fmla="*/ 173629 w 533400"/>
                <a:gd name="T33" fmla="*/ 516714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12 w 533400"/>
                <a:gd name="T39" fmla="*/ 529103 h 533400"/>
                <a:gd name="T40" fmla="*/ 359719 w 533400"/>
                <a:gd name="T41" fmla="*/ 516714 h 533400"/>
                <a:gd name="T42" fmla="*/ 401263 w 533400"/>
                <a:gd name="T43" fmla="*/ 496987 h 533400"/>
                <a:gd name="T44" fmla="*/ 438489 w 533400"/>
                <a:gd name="T45" fmla="*/ 470675 h 533400"/>
                <a:gd name="T46" fmla="*/ 470642 w 533400"/>
                <a:gd name="T47" fmla="*/ 438531 h 533400"/>
                <a:gd name="T48" fmla="*/ 496965 w 533400"/>
                <a:gd name="T49" fmla="*/ 401308 h 533400"/>
                <a:gd name="T50" fmla="*/ 516702 w 533400"/>
                <a:gd name="T51" fmla="*/ 359760 h 533400"/>
                <a:gd name="T52" fmla="*/ 529099 w 533400"/>
                <a:gd name="T53" fmla="*/ 314639 h 533400"/>
                <a:gd name="T54" fmla="*/ 533400 w 533400"/>
                <a:gd name="T55" fmla="*/ 266700 h 533400"/>
                <a:gd name="T56" fmla="*/ 529099 w 533400"/>
                <a:gd name="T57" fmla="*/ 218753 h 533400"/>
                <a:gd name="T58" fmla="*/ 516702 w 533400"/>
                <a:gd name="T59" fmla="*/ 173629 h 533400"/>
                <a:gd name="T60" fmla="*/ 496965 w 533400"/>
                <a:gd name="T61" fmla="*/ 132080 h 533400"/>
                <a:gd name="T62" fmla="*/ 470642 w 533400"/>
                <a:gd name="T63" fmla="*/ 94858 h 533400"/>
                <a:gd name="T64" fmla="*/ 438489 w 533400"/>
                <a:gd name="T65" fmla="*/ 62716 h 533400"/>
                <a:gd name="T66" fmla="*/ 401263 w 533400"/>
                <a:gd name="T67" fmla="*/ 36406 h 533400"/>
                <a:gd name="T68" fmla="*/ 359719 w 533400"/>
                <a:gd name="T69" fmla="*/ 16682 h 533400"/>
                <a:gd name="T70" fmla="*/ 314612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79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12" y="529103"/>
                  </a:lnTo>
                  <a:lnTo>
                    <a:pt x="359719" y="516714"/>
                  </a:lnTo>
                  <a:lnTo>
                    <a:pt x="401263" y="496987"/>
                  </a:lnTo>
                  <a:lnTo>
                    <a:pt x="438489" y="470675"/>
                  </a:lnTo>
                  <a:lnTo>
                    <a:pt x="470642" y="438531"/>
                  </a:lnTo>
                  <a:lnTo>
                    <a:pt x="496965" y="401308"/>
                  </a:lnTo>
                  <a:lnTo>
                    <a:pt x="516702" y="359760"/>
                  </a:lnTo>
                  <a:lnTo>
                    <a:pt x="529099" y="314639"/>
                  </a:lnTo>
                  <a:lnTo>
                    <a:pt x="533400" y="266700"/>
                  </a:lnTo>
                  <a:lnTo>
                    <a:pt x="529099" y="218753"/>
                  </a:lnTo>
                  <a:lnTo>
                    <a:pt x="516702" y="173629"/>
                  </a:lnTo>
                  <a:lnTo>
                    <a:pt x="496965" y="132080"/>
                  </a:lnTo>
                  <a:lnTo>
                    <a:pt x="470642" y="94858"/>
                  </a:lnTo>
                  <a:lnTo>
                    <a:pt x="438489" y="62716"/>
                  </a:lnTo>
                  <a:lnTo>
                    <a:pt x="401263" y="36406"/>
                  </a:lnTo>
                  <a:lnTo>
                    <a:pt x="359719" y="16682"/>
                  </a:lnTo>
                  <a:lnTo>
                    <a:pt x="314612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24" name="object 71">
              <a:extLst>
                <a:ext uri="{FF2B5EF4-FFF2-40B4-BE49-F238E27FC236}">
                  <a16:creationId xmlns:a16="http://schemas.microsoft.com/office/drawing/2014/main" id="{F8946A09-605E-82DA-DB32-B44AC7BE9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950" y="537209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12 w 533400"/>
                <a:gd name="T21" fmla="*/ 4296 h 533400"/>
                <a:gd name="T22" fmla="*/ 359719 w 533400"/>
                <a:gd name="T23" fmla="*/ 16682 h 533400"/>
                <a:gd name="T24" fmla="*/ 401263 w 533400"/>
                <a:gd name="T25" fmla="*/ 36406 h 533400"/>
                <a:gd name="T26" fmla="*/ 438489 w 533400"/>
                <a:gd name="T27" fmla="*/ 62716 h 533400"/>
                <a:gd name="T28" fmla="*/ 470642 w 533400"/>
                <a:gd name="T29" fmla="*/ 94858 h 533400"/>
                <a:gd name="T30" fmla="*/ 496965 w 533400"/>
                <a:gd name="T31" fmla="*/ 132079 h 533400"/>
                <a:gd name="T32" fmla="*/ 516702 w 533400"/>
                <a:gd name="T33" fmla="*/ 173629 h 533400"/>
                <a:gd name="T34" fmla="*/ 529099 w 533400"/>
                <a:gd name="T35" fmla="*/ 218753 h 533400"/>
                <a:gd name="T36" fmla="*/ 533400 w 533400"/>
                <a:gd name="T37" fmla="*/ 266700 h 533400"/>
                <a:gd name="T38" fmla="*/ 529099 w 533400"/>
                <a:gd name="T39" fmla="*/ 314639 h 533400"/>
                <a:gd name="T40" fmla="*/ 516702 w 533400"/>
                <a:gd name="T41" fmla="*/ 359760 h 533400"/>
                <a:gd name="T42" fmla="*/ 496965 w 533400"/>
                <a:gd name="T43" fmla="*/ 401308 h 533400"/>
                <a:gd name="T44" fmla="*/ 470642 w 533400"/>
                <a:gd name="T45" fmla="*/ 438531 h 533400"/>
                <a:gd name="T46" fmla="*/ 438489 w 533400"/>
                <a:gd name="T47" fmla="*/ 470675 h 533400"/>
                <a:gd name="T48" fmla="*/ 401263 w 533400"/>
                <a:gd name="T49" fmla="*/ 496987 h 533400"/>
                <a:gd name="T50" fmla="*/ 359719 w 533400"/>
                <a:gd name="T51" fmla="*/ 516714 h 533400"/>
                <a:gd name="T52" fmla="*/ 314612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4 h 533400"/>
                <a:gd name="T60" fmla="*/ 132079 w 533400"/>
                <a:gd name="T61" fmla="*/ 496987 h 533400"/>
                <a:gd name="T62" fmla="*/ 94858 w 533400"/>
                <a:gd name="T63" fmla="*/ 470675 h 533400"/>
                <a:gd name="T64" fmla="*/ 62716 w 533400"/>
                <a:gd name="T65" fmla="*/ 438531 h 533400"/>
                <a:gd name="T66" fmla="*/ 36406 w 533400"/>
                <a:gd name="T67" fmla="*/ 401308 h 533400"/>
                <a:gd name="T68" fmla="*/ 16682 w 533400"/>
                <a:gd name="T69" fmla="*/ 359760 h 533400"/>
                <a:gd name="T70" fmla="*/ 4296 w 533400"/>
                <a:gd name="T71" fmla="*/ 314639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12" y="4296"/>
                  </a:lnTo>
                  <a:lnTo>
                    <a:pt x="359719" y="16682"/>
                  </a:lnTo>
                  <a:lnTo>
                    <a:pt x="401263" y="36406"/>
                  </a:lnTo>
                  <a:lnTo>
                    <a:pt x="438489" y="62716"/>
                  </a:lnTo>
                  <a:lnTo>
                    <a:pt x="470642" y="94858"/>
                  </a:lnTo>
                  <a:lnTo>
                    <a:pt x="496965" y="132079"/>
                  </a:lnTo>
                  <a:lnTo>
                    <a:pt x="516702" y="173629"/>
                  </a:lnTo>
                  <a:lnTo>
                    <a:pt x="529099" y="218753"/>
                  </a:lnTo>
                  <a:lnTo>
                    <a:pt x="533400" y="266700"/>
                  </a:lnTo>
                  <a:lnTo>
                    <a:pt x="529099" y="314639"/>
                  </a:lnTo>
                  <a:lnTo>
                    <a:pt x="516702" y="359760"/>
                  </a:lnTo>
                  <a:lnTo>
                    <a:pt x="496965" y="401308"/>
                  </a:lnTo>
                  <a:lnTo>
                    <a:pt x="470642" y="438531"/>
                  </a:lnTo>
                  <a:lnTo>
                    <a:pt x="438489" y="470675"/>
                  </a:lnTo>
                  <a:lnTo>
                    <a:pt x="401263" y="496987"/>
                  </a:lnTo>
                  <a:lnTo>
                    <a:pt x="359719" y="516714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79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72" name="object 72">
            <a:extLst>
              <a:ext uri="{FF2B5EF4-FFF2-40B4-BE49-F238E27FC236}">
                <a16:creationId xmlns:a16="http://schemas.microsoft.com/office/drawing/2014/main" id="{A3D778BE-FE05-CC8B-3B0F-5082FA8AAD62}"/>
              </a:ext>
            </a:extLst>
          </p:cNvPr>
          <p:cNvSpPr txBox="1"/>
          <p:nvPr/>
        </p:nvSpPr>
        <p:spPr>
          <a:xfrm>
            <a:off x="8647114" y="5405438"/>
            <a:ext cx="236537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8391" name="object 73">
            <a:extLst>
              <a:ext uri="{FF2B5EF4-FFF2-40B4-BE49-F238E27FC236}">
                <a16:creationId xmlns:a16="http://schemas.microsoft.com/office/drawing/2014/main" id="{FA7290CC-D203-B825-656C-63C552738652}"/>
              </a:ext>
            </a:extLst>
          </p:cNvPr>
          <p:cNvGrpSpPr>
            <a:grpSpLocks/>
          </p:cNvGrpSpPr>
          <p:nvPr/>
        </p:nvGrpSpPr>
        <p:grpSpPr bwMode="auto">
          <a:xfrm>
            <a:off x="9015414" y="4548189"/>
            <a:ext cx="795337" cy="669925"/>
            <a:chOff x="7491983" y="4547615"/>
            <a:chExt cx="794385" cy="670560"/>
          </a:xfrm>
        </p:grpSpPr>
        <p:pic>
          <p:nvPicPr>
            <p:cNvPr id="58417" name="object 74">
              <a:extLst>
                <a:ext uri="{FF2B5EF4-FFF2-40B4-BE49-F238E27FC236}">
                  <a16:creationId xmlns:a16="http://schemas.microsoft.com/office/drawing/2014/main" id="{888C941B-6606-E5B5-450C-E578ECEB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9227" y="4594859"/>
              <a:ext cx="621792" cy="62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8" name="object 75">
              <a:extLst>
                <a:ext uri="{FF2B5EF4-FFF2-40B4-BE49-F238E27FC236}">
                  <a16:creationId xmlns:a16="http://schemas.microsoft.com/office/drawing/2014/main" id="{F7697762-9B5E-A9B9-2134-80E596710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983" y="4547615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19" name="object 76">
              <a:extLst>
                <a:ext uri="{FF2B5EF4-FFF2-40B4-BE49-F238E27FC236}">
                  <a16:creationId xmlns:a16="http://schemas.microsoft.com/office/drawing/2014/main" id="{41BDEC08-F746-6A19-5FA9-D41C456D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3550" y="461009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79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12 w 533400"/>
                <a:gd name="T39" fmla="*/ 529103 h 533400"/>
                <a:gd name="T40" fmla="*/ 359719 w 533400"/>
                <a:gd name="T41" fmla="*/ 516717 h 533400"/>
                <a:gd name="T42" fmla="*/ 401263 w 533400"/>
                <a:gd name="T43" fmla="*/ 496993 h 533400"/>
                <a:gd name="T44" fmla="*/ 438489 w 533400"/>
                <a:gd name="T45" fmla="*/ 470683 h 533400"/>
                <a:gd name="T46" fmla="*/ 470642 w 533400"/>
                <a:gd name="T47" fmla="*/ 438541 h 533400"/>
                <a:gd name="T48" fmla="*/ 496965 w 533400"/>
                <a:gd name="T49" fmla="*/ 401319 h 533400"/>
                <a:gd name="T50" fmla="*/ 516702 w 533400"/>
                <a:gd name="T51" fmla="*/ 359770 h 533400"/>
                <a:gd name="T52" fmla="*/ 529099 w 533400"/>
                <a:gd name="T53" fmla="*/ 314646 h 533400"/>
                <a:gd name="T54" fmla="*/ 533400 w 533400"/>
                <a:gd name="T55" fmla="*/ 266700 h 533400"/>
                <a:gd name="T56" fmla="*/ 529099 w 533400"/>
                <a:gd name="T57" fmla="*/ 218753 h 533400"/>
                <a:gd name="T58" fmla="*/ 516702 w 533400"/>
                <a:gd name="T59" fmla="*/ 173629 h 533400"/>
                <a:gd name="T60" fmla="*/ 496965 w 533400"/>
                <a:gd name="T61" fmla="*/ 132080 h 533400"/>
                <a:gd name="T62" fmla="*/ 470642 w 533400"/>
                <a:gd name="T63" fmla="*/ 94858 h 533400"/>
                <a:gd name="T64" fmla="*/ 438489 w 533400"/>
                <a:gd name="T65" fmla="*/ 62716 h 533400"/>
                <a:gd name="T66" fmla="*/ 401263 w 533400"/>
                <a:gd name="T67" fmla="*/ 36406 h 533400"/>
                <a:gd name="T68" fmla="*/ 359719 w 533400"/>
                <a:gd name="T69" fmla="*/ 16682 h 533400"/>
                <a:gd name="T70" fmla="*/ 314612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12" y="529103"/>
                  </a:lnTo>
                  <a:lnTo>
                    <a:pt x="359719" y="516717"/>
                  </a:lnTo>
                  <a:lnTo>
                    <a:pt x="401263" y="496993"/>
                  </a:lnTo>
                  <a:lnTo>
                    <a:pt x="438489" y="470683"/>
                  </a:lnTo>
                  <a:lnTo>
                    <a:pt x="470642" y="438541"/>
                  </a:lnTo>
                  <a:lnTo>
                    <a:pt x="496965" y="401319"/>
                  </a:lnTo>
                  <a:lnTo>
                    <a:pt x="516702" y="359770"/>
                  </a:lnTo>
                  <a:lnTo>
                    <a:pt x="529099" y="314646"/>
                  </a:lnTo>
                  <a:lnTo>
                    <a:pt x="533400" y="266700"/>
                  </a:lnTo>
                  <a:lnTo>
                    <a:pt x="529099" y="218753"/>
                  </a:lnTo>
                  <a:lnTo>
                    <a:pt x="516702" y="173629"/>
                  </a:lnTo>
                  <a:lnTo>
                    <a:pt x="496965" y="132080"/>
                  </a:lnTo>
                  <a:lnTo>
                    <a:pt x="470642" y="94858"/>
                  </a:lnTo>
                  <a:lnTo>
                    <a:pt x="438489" y="62716"/>
                  </a:lnTo>
                  <a:lnTo>
                    <a:pt x="401263" y="36406"/>
                  </a:lnTo>
                  <a:lnTo>
                    <a:pt x="359719" y="16682"/>
                  </a:lnTo>
                  <a:lnTo>
                    <a:pt x="314612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20" name="object 77">
              <a:extLst>
                <a:ext uri="{FF2B5EF4-FFF2-40B4-BE49-F238E27FC236}">
                  <a16:creationId xmlns:a16="http://schemas.microsoft.com/office/drawing/2014/main" id="{91F6BA43-B83F-C967-6C73-F9D521370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3550" y="461009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12 w 533400"/>
                <a:gd name="T21" fmla="*/ 4296 h 533400"/>
                <a:gd name="T22" fmla="*/ 359719 w 533400"/>
                <a:gd name="T23" fmla="*/ 16682 h 533400"/>
                <a:gd name="T24" fmla="*/ 401263 w 533400"/>
                <a:gd name="T25" fmla="*/ 36406 h 533400"/>
                <a:gd name="T26" fmla="*/ 438489 w 533400"/>
                <a:gd name="T27" fmla="*/ 62716 h 533400"/>
                <a:gd name="T28" fmla="*/ 470642 w 533400"/>
                <a:gd name="T29" fmla="*/ 94858 h 533400"/>
                <a:gd name="T30" fmla="*/ 496965 w 533400"/>
                <a:gd name="T31" fmla="*/ 132080 h 533400"/>
                <a:gd name="T32" fmla="*/ 516702 w 533400"/>
                <a:gd name="T33" fmla="*/ 173629 h 533400"/>
                <a:gd name="T34" fmla="*/ 529099 w 533400"/>
                <a:gd name="T35" fmla="*/ 218753 h 533400"/>
                <a:gd name="T36" fmla="*/ 533400 w 533400"/>
                <a:gd name="T37" fmla="*/ 266700 h 533400"/>
                <a:gd name="T38" fmla="*/ 529099 w 533400"/>
                <a:gd name="T39" fmla="*/ 314646 h 533400"/>
                <a:gd name="T40" fmla="*/ 516702 w 533400"/>
                <a:gd name="T41" fmla="*/ 359770 h 533400"/>
                <a:gd name="T42" fmla="*/ 496965 w 533400"/>
                <a:gd name="T43" fmla="*/ 401319 h 533400"/>
                <a:gd name="T44" fmla="*/ 470642 w 533400"/>
                <a:gd name="T45" fmla="*/ 438541 h 533400"/>
                <a:gd name="T46" fmla="*/ 438489 w 533400"/>
                <a:gd name="T47" fmla="*/ 470683 h 533400"/>
                <a:gd name="T48" fmla="*/ 401263 w 533400"/>
                <a:gd name="T49" fmla="*/ 496993 h 533400"/>
                <a:gd name="T50" fmla="*/ 359719 w 533400"/>
                <a:gd name="T51" fmla="*/ 516717 h 533400"/>
                <a:gd name="T52" fmla="*/ 314612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79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12" y="4296"/>
                  </a:lnTo>
                  <a:lnTo>
                    <a:pt x="359719" y="16682"/>
                  </a:lnTo>
                  <a:lnTo>
                    <a:pt x="401263" y="36406"/>
                  </a:lnTo>
                  <a:lnTo>
                    <a:pt x="438489" y="62716"/>
                  </a:lnTo>
                  <a:lnTo>
                    <a:pt x="470642" y="94858"/>
                  </a:lnTo>
                  <a:lnTo>
                    <a:pt x="496965" y="132080"/>
                  </a:lnTo>
                  <a:lnTo>
                    <a:pt x="516702" y="173629"/>
                  </a:lnTo>
                  <a:lnTo>
                    <a:pt x="529099" y="218753"/>
                  </a:lnTo>
                  <a:lnTo>
                    <a:pt x="533400" y="266700"/>
                  </a:lnTo>
                  <a:lnTo>
                    <a:pt x="529099" y="314646"/>
                  </a:lnTo>
                  <a:lnTo>
                    <a:pt x="516702" y="359770"/>
                  </a:lnTo>
                  <a:lnTo>
                    <a:pt x="496965" y="401319"/>
                  </a:lnTo>
                  <a:lnTo>
                    <a:pt x="470642" y="438541"/>
                  </a:lnTo>
                  <a:lnTo>
                    <a:pt x="438489" y="470683"/>
                  </a:lnTo>
                  <a:lnTo>
                    <a:pt x="401263" y="496993"/>
                  </a:lnTo>
                  <a:lnTo>
                    <a:pt x="359719" y="516717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78" name="object 78">
            <a:extLst>
              <a:ext uri="{FF2B5EF4-FFF2-40B4-BE49-F238E27FC236}">
                <a16:creationId xmlns:a16="http://schemas.microsoft.com/office/drawing/2014/main" id="{13FCB995-7311-D3F4-FD81-1153181271A8}"/>
              </a:ext>
            </a:extLst>
          </p:cNvPr>
          <p:cNvSpPr txBox="1"/>
          <p:nvPr/>
        </p:nvSpPr>
        <p:spPr>
          <a:xfrm>
            <a:off x="9256714" y="4641850"/>
            <a:ext cx="236537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8393" name="object 79">
            <a:extLst>
              <a:ext uri="{FF2B5EF4-FFF2-40B4-BE49-F238E27FC236}">
                <a16:creationId xmlns:a16="http://schemas.microsoft.com/office/drawing/2014/main" id="{EFF4F1B2-AB55-73B3-7C07-3E1DEF1E54DC}"/>
              </a:ext>
            </a:extLst>
          </p:cNvPr>
          <p:cNvGrpSpPr>
            <a:grpSpLocks/>
          </p:cNvGrpSpPr>
          <p:nvPr/>
        </p:nvGrpSpPr>
        <p:grpSpPr bwMode="auto">
          <a:xfrm>
            <a:off x="9672638" y="5354638"/>
            <a:ext cx="760412" cy="677862"/>
            <a:chOff x="8148828" y="5355335"/>
            <a:chExt cx="760730" cy="676910"/>
          </a:xfrm>
        </p:grpSpPr>
        <p:pic>
          <p:nvPicPr>
            <p:cNvPr id="58413" name="object 80">
              <a:extLst>
                <a:ext uri="{FF2B5EF4-FFF2-40B4-BE49-F238E27FC236}">
                  <a16:creationId xmlns:a16="http://schemas.microsoft.com/office/drawing/2014/main" id="{F5CFDF04-79CF-FD4E-B1CF-0B04F4EFA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828" y="5355335"/>
              <a:ext cx="734568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4" name="object 81">
              <a:extLst>
                <a:ext uri="{FF2B5EF4-FFF2-40B4-BE49-F238E27FC236}">
                  <a16:creationId xmlns:a16="http://schemas.microsoft.com/office/drawing/2014/main" id="{F8F3FB35-8088-12FA-3E98-ABF04C8F6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6928" y="5425439"/>
              <a:ext cx="722376" cy="4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15" name="object 82">
              <a:extLst>
                <a:ext uri="{FF2B5EF4-FFF2-40B4-BE49-F238E27FC236}">
                  <a16:creationId xmlns:a16="http://schemas.microsoft.com/office/drawing/2014/main" id="{CB644E08-CE3E-CB82-858D-2F5854722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3151" y="5370575"/>
              <a:ext cx="646430" cy="587375"/>
            </a:xfrm>
            <a:custGeom>
              <a:avLst/>
              <a:gdLst>
                <a:gd name="T0" fmla="*/ 322960 w 646429"/>
                <a:gd name="T1" fmla="*/ 0 h 587375"/>
                <a:gd name="T2" fmla="*/ 275220 w 646429"/>
                <a:gd name="T3" fmla="*/ 3183 h 587375"/>
                <a:gd name="T4" fmla="*/ 229660 w 646429"/>
                <a:gd name="T5" fmla="*/ 12430 h 587375"/>
                <a:gd name="T6" fmla="*/ 186779 w 646429"/>
                <a:gd name="T7" fmla="*/ 27287 h 587375"/>
                <a:gd name="T8" fmla="*/ 147075 w 646429"/>
                <a:gd name="T9" fmla="*/ 47300 h 587375"/>
                <a:gd name="T10" fmla="*/ 111047 w 646429"/>
                <a:gd name="T11" fmla="*/ 72015 h 587375"/>
                <a:gd name="T12" fmla="*/ 79193 w 646429"/>
                <a:gd name="T13" fmla="*/ 100979 h 587375"/>
                <a:gd name="T14" fmla="*/ 52013 w 646429"/>
                <a:gd name="T15" fmla="*/ 133736 h 587375"/>
                <a:gd name="T16" fmla="*/ 30005 w 646429"/>
                <a:gd name="T17" fmla="*/ 169833 h 587375"/>
                <a:gd name="T18" fmla="*/ 13668 w 646429"/>
                <a:gd name="T19" fmla="*/ 208816 h 587375"/>
                <a:gd name="T20" fmla="*/ 3500 w 646429"/>
                <a:gd name="T21" fmla="*/ 250231 h 587375"/>
                <a:gd name="T22" fmla="*/ 0 w 646429"/>
                <a:gd name="T23" fmla="*/ 293624 h 587375"/>
                <a:gd name="T24" fmla="*/ 3500 w 646429"/>
                <a:gd name="T25" fmla="*/ 337024 h 587375"/>
                <a:gd name="T26" fmla="*/ 13668 w 646429"/>
                <a:gd name="T27" fmla="*/ 378446 h 587375"/>
                <a:gd name="T28" fmla="*/ 30005 w 646429"/>
                <a:gd name="T29" fmla="*/ 417437 h 587375"/>
                <a:gd name="T30" fmla="*/ 52013 w 646429"/>
                <a:gd name="T31" fmla="*/ 453542 h 587375"/>
                <a:gd name="T32" fmla="*/ 79193 w 646429"/>
                <a:gd name="T33" fmla="*/ 486306 h 587375"/>
                <a:gd name="T34" fmla="*/ 111047 w 646429"/>
                <a:gd name="T35" fmla="*/ 515276 h 587375"/>
                <a:gd name="T36" fmla="*/ 147075 w 646429"/>
                <a:gd name="T37" fmla="*/ 539997 h 587375"/>
                <a:gd name="T38" fmla="*/ 186779 w 646429"/>
                <a:gd name="T39" fmla="*/ 560016 h 587375"/>
                <a:gd name="T40" fmla="*/ 229660 w 646429"/>
                <a:gd name="T41" fmla="*/ 574877 h 587375"/>
                <a:gd name="T42" fmla="*/ 275220 w 646429"/>
                <a:gd name="T43" fmla="*/ 584127 h 587375"/>
                <a:gd name="T44" fmla="*/ 322960 w 646429"/>
                <a:gd name="T45" fmla="*/ 587311 h 587375"/>
                <a:gd name="T46" fmla="*/ 370705 w 646429"/>
                <a:gd name="T47" fmla="*/ 584127 h 587375"/>
                <a:gd name="T48" fmla="*/ 416273 w 646429"/>
                <a:gd name="T49" fmla="*/ 574877 h 587375"/>
                <a:gd name="T50" fmla="*/ 459167 w 646429"/>
                <a:gd name="T51" fmla="*/ 560016 h 587375"/>
                <a:gd name="T52" fmla="*/ 498886 w 646429"/>
                <a:gd name="T53" fmla="*/ 539997 h 587375"/>
                <a:gd name="T54" fmla="*/ 534930 w 646429"/>
                <a:gd name="T55" fmla="*/ 515276 h 587375"/>
                <a:gd name="T56" fmla="*/ 566801 w 646429"/>
                <a:gd name="T57" fmla="*/ 486306 h 587375"/>
                <a:gd name="T58" fmla="*/ 593998 w 646429"/>
                <a:gd name="T59" fmla="*/ 453542 h 587375"/>
                <a:gd name="T60" fmla="*/ 616021 w 646429"/>
                <a:gd name="T61" fmla="*/ 417437 h 587375"/>
                <a:gd name="T62" fmla="*/ 632370 w 646429"/>
                <a:gd name="T63" fmla="*/ 378446 h 587375"/>
                <a:gd name="T64" fmla="*/ 642546 w 646429"/>
                <a:gd name="T65" fmla="*/ 337024 h 587375"/>
                <a:gd name="T66" fmla="*/ 646050 w 646429"/>
                <a:gd name="T67" fmla="*/ 293624 h 587375"/>
                <a:gd name="T68" fmla="*/ 642546 w 646429"/>
                <a:gd name="T69" fmla="*/ 250231 h 587375"/>
                <a:gd name="T70" fmla="*/ 632370 w 646429"/>
                <a:gd name="T71" fmla="*/ 208816 h 587375"/>
                <a:gd name="T72" fmla="*/ 616021 w 646429"/>
                <a:gd name="T73" fmla="*/ 169833 h 587375"/>
                <a:gd name="T74" fmla="*/ 593998 w 646429"/>
                <a:gd name="T75" fmla="*/ 133736 h 587375"/>
                <a:gd name="T76" fmla="*/ 566801 w 646429"/>
                <a:gd name="T77" fmla="*/ 100979 h 587375"/>
                <a:gd name="T78" fmla="*/ 534930 w 646429"/>
                <a:gd name="T79" fmla="*/ 72015 h 587375"/>
                <a:gd name="T80" fmla="*/ 498886 w 646429"/>
                <a:gd name="T81" fmla="*/ 47300 h 587375"/>
                <a:gd name="T82" fmla="*/ 459167 w 646429"/>
                <a:gd name="T83" fmla="*/ 27287 h 587375"/>
                <a:gd name="T84" fmla="*/ 416273 w 646429"/>
                <a:gd name="T85" fmla="*/ 12430 h 587375"/>
                <a:gd name="T86" fmla="*/ 370705 w 646429"/>
                <a:gd name="T87" fmla="*/ 3183 h 587375"/>
                <a:gd name="T88" fmla="*/ 322960 w 646429"/>
                <a:gd name="T89" fmla="*/ 0 h 5873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6429" h="587375">
                  <a:moveTo>
                    <a:pt x="322960" y="0"/>
                  </a:moveTo>
                  <a:lnTo>
                    <a:pt x="275220" y="3183"/>
                  </a:lnTo>
                  <a:lnTo>
                    <a:pt x="229660" y="12430"/>
                  </a:lnTo>
                  <a:lnTo>
                    <a:pt x="186779" y="27287"/>
                  </a:lnTo>
                  <a:lnTo>
                    <a:pt x="147075" y="47300"/>
                  </a:lnTo>
                  <a:lnTo>
                    <a:pt x="111047" y="72015"/>
                  </a:lnTo>
                  <a:lnTo>
                    <a:pt x="79193" y="100979"/>
                  </a:lnTo>
                  <a:lnTo>
                    <a:pt x="52013" y="133736"/>
                  </a:lnTo>
                  <a:lnTo>
                    <a:pt x="30005" y="169833"/>
                  </a:lnTo>
                  <a:lnTo>
                    <a:pt x="13668" y="208816"/>
                  </a:lnTo>
                  <a:lnTo>
                    <a:pt x="3500" y="250231"/>
                  </a:lnTo>
                  <a:lnTo>
                    <a:pt x="0" y="293624"/>
                  </a:lnTo>
                  <a:lnTo>
                    <a:pt x="3500" y="337024"/>
                  </a:lnTo>
                  <a:lnTo>
                    <a:pt x="13668" y="378446"/>
                  </a:lnTo>
                  <a:lnTo>
                    <a:pt x="30005" y="417437"/>
                  </a:lnTo>
                  <a:lnTo>
                    <a:pt x="52013" y="453542"/>
                  </a:lnTo>
                  <a:lnTo>
                    <a:pt x="79193" y="486306"/>
                  </a:lnTo>
                  <a:lnTo>
                    <a:pt x="111047" y="515276"/>
                  </a:lnTo>
                  <a:lnTo>
                    <a:pt x="147075" y="539997"/>
                  </a:lnTo>
                  <a:lnTo>
                    <a:pt x="186779" y="560016"/>
                  </a:lnTo>
                  <a:lnTo>
                    <a:pt x="229660" y="574877"/>
                  </a:lnTo>
                  <a:lnTo>
                    <a:pt x="275220" y="584127"/>
                  </a:lnTo>
                  <a:lnTo>
                    <a:pt x="322960" y="587311"/>
                  </a:lnTo>
                  <a:lnTo>
                    <a:pt x="370704" y="584127"/>
                  </a:lnTo>
                  <a:lnTo>
                    <a:pt x="416272" y="574877"/>
                  </a:lnTo>
                  <a:lnTo>
                    <a:pt x="459166" y="560016"/>
                  </a:lnTo>
                  <a:lnTo>
                    <a:pt x="498885" y="539997"/>
                  </a:lnTo>
                  <a:lnTo>
                    <a:pt x="534929" y="515276"/>
                  </a:lnTo>
                  <a:lnTo>
                    <a:pt x="566800" y="486306"/>
                  </a:lnTo>
                  <a:lnTo>
                    <a:pt x="593997" y="453542"/>
                  </a:lnTo>
                  <a:lnTo>
                    <a:pt x="616020" y="417437"/>
                  </a:lnTo>
                  <a:lnTo>
                    <a:pt x="632369" y="378446"/>
                  </a:lnTo>
                  <a:lnTo>
                    <a:pt x="642545" y="337024"/>
                  </a:lnTo>
                  <a:lnTo>
                    <a:pt x="646049" y="293624"/>
                  </a:lnTo>
                  <a:lnTo>
                    <a:pt x="642545" y="250231"/>
                  </a:lnTo>
                  <a:lnTo>
                    <a:pt x="632369" y="208816"/>
                  </a:lnTo>
                  <a:lnTo>
                    <a:pt x="616020" y="169833"/>
                  </a:lnTo>
                  <a:lnTo>
                    <a:pt x="593997" y="133736"/>
                  </a:lnTo>
                  <a:lnTo>
                    <a:pt x="566800" y="100979"/>
                  </a:lnTo>
                  <a:lnTo>
                    <a:pt x="534929" y="72015"/>
                  </a:lnTo>
                  <a:lnTo>
                    <a:pt x="498885" y="47300"/>
                  </a:lnTo>
                  <a:lnTo>
                    <a:pt x="459166" y="27287"/>
                  </a:lnTo>
                  <a:lnTo>
                    <a:pt x="416272" y="12430"/>
                  </a:lnTo>
                  <a:lnTo>
                    <a:pt x="370704" y="3183"/>
                  </a:lnTo>
                  <a:lnTo>
                    <a:pt x="32296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16" name="object 83">
              <a:extLst>
                <a:ext uri="{FF2B5EF4-FFF2-40B4-BE49-F238E27FC236}">
                  <a16:creationId xmlns:a16="http://schemas.microsoft.com/office/drawing/2014/main" id="{06C5B35C-EF58-C9EB-8AA0-95845B2AC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3151" y="5370575"/>
              <a:ext cx="646430" cy="587375"/>
            </a:xfrm>
            <a:custGeom>
              <a:avLst/>
              <a:gdLst>
                <a:gd name="T0" fmla="*/ 0 w 646429"/>
                <a:gd name="T1" fmla="*/ 293624 h 587375"/>
                <a:gd name="T2" fmla="*/ 3500 w 646429"/>
                <a:gd name="T3" fmla="*/ 250231 h 587375"/>
                <a:gd name="T4" fmla="*/ 13668 w 646429"/>
                <a:gd name="T5" fmla="*/ 208816 h 587375"/>
                <a:gd name="T6" fmla="*/ 30005 w 646429"/>
                <a:gd name="T7" fmla="*/ 169833 h 587375"/>
                <a:gd name="T8" fmla="*/ 52013 w 646429"/>
                <a:gd name="T9" fmla="*/ 133736 h 587375"/>
                <a:gd name="T10" fmla="*/ 79193 w 646429"/>
                <a:gd name="T11" fmla="*/ 100979 h 587375"/>
                <a:gd name="T12" fmla="*/ 111047 w 646429"/>
                <a:gd name="T13" fmla="*/ 72015 h 587375"/>
                <a:gd name="T14" fmla="*/ 147075 w 646429"/>
                <a:gd name="T15" fmla="*/ 47300 h 587375"/>
                <a:gd name="T16" fmla="*/ 186779 w 646429"/>
                <a:gd name="T17" fmla="*/ 27287 h 587375"/>
                <a:gd name="T18" fmla="*/ 229660 w 646429"/>
                <a:gd name="T19" fmla="*/ 12430 h 587375"/>
                <a:gd name="T20" fmla="*/ 275220 w 646429"/>
                <a:gd name="T21" fmla="*/ 3183 h 587375"/>
                <a:gd name="T22" fmla="*/ 322960 w 646429"/>
                <a:gd name="T23" fmla="*/ 0 h 587375"/>
                <a:gd name="T24" fmla="*/ 370705 w 646429"/>
                <a:gd name="T25" fmla="*/ 3183 h 587375"/>
                <a:gd name="T26" fmla="*/ 416273 w 646429"/>
                <a:gd name="T27" fmla="*/ 12430 h 587375"/>
                <a:gd name="T28" fmla="*/ 459167 w 646429"/>
                <a:gd name="T29" fmla="*/ 27287 h 587375"/>
                <a:gd name="T30" fmla="*/ 498886 w 646429"/>
                <a:gd name="T31" fmla="*/ 47300 h 587375"/>
                <a:gd name="T32" fmla="*/ 534930 w 646429"/>
                <a:gd name="T33" fmla="*/ 72015 h 587375"/>
                <a:gd name="T34" fmla="*/ 566801 w 646429"/>
                <a:gd name="T35" fmla="*/ 100979 h 587375"/>
                <a:gd name="T36" fmla="*/ 593998 w 646429"/>
                <a:gd name="T37" fmla="*/ 133736 h 587375"/>
                <a:gd name="T38" fmla="*/ 616021 w 646429"/>
                <a:gd name="T39" fmla="*/ 169833 h 587375"/>
                <a:gd name="T40" fmla="*/ 632370 w 646429"/>
                <a:gd name="T41" fmla="*/ 208816 h 587375"/>
                <a:gd name="T42" fmla="*/ 642546 w 646429"/>
                <a:gd name="T43" fmla="*/ 250231 h 587375"/>
                <a:gd name="T44" fmla="*/ 646050 w 646429"/>
                <a:gd name="T45" fmla="*/ 293624 h 587375"/>
                <a:gd name="T46" fmla="*/ 642546 w 646429"/>
                <a:gd name="T47" fmla="*/ 337024 h 587375"/>
                <a:gd name="T48" fmla="*/ 632370 w 646429"/>
                <a:gd name="T49" fmla="*/ 378446 h 587375"/>
                <a:gd name="T50" fmla="*/ 616021 w 646429"/>
                <a:gd name="T51" fmla="*/ 417437 h 587375"/>
                <a:gd name="T52" fmla="*/ 593998 w 646429"/>
                <a:gd name="T53" fmla="*/ 453542 h 587375"/>
                <a:gd name="T54" fmla="*/ 566801 w 646429"/>
                <a:gd name="T55" fmla="*/ 486306 h 587375"/>
                <a:gd name="T56" fmla="*/ 534930 w 646429"/>
                <a:gd name="T57" fmla="*/ 515276 h 587375"/>
                <a:gd name="T58" fmla="*/ 498886 w 646429"/>
                <a:gd name="T59" fmla="*/ 539997 h 587375"/>
                <a:gd name="T60" fmla="*/ 459167 w 646429"/>
                <a:gd name="T61" fmla="*/ 560016 h 587375"/>
                <a:gd name="T62" fmla="*/ 416273 w 646429"/>
                <a:gd name="T63" fmla="*/ 574877 h 587375"/>
                <a:gd name="T64" fmla="*/ 370705 w 646429"/>
                <a:gd name="T65" fmla="*/ 584127 h 587375"/>
                <a:gd name="T66" fmla="*/ 322960 w 646429"/>
                <a:gd name="T67" fmla="*/ 587311 h 587375"/>
                <a:gd name="T68" fmla="*/ 275220 w 646429"/>
                <a:gd name="T69" fmla="*/ 584127 h 587375"/>
                <a:gd name="T70" fmla="*/ 229660 w 646429"/>
                <a:gd name="T71" fmla="*/ 574877 h 587375"/>
                <a:gd name="T72" fmla="*/ 186779 w 646429"/>
                <a:gd name="T73" fmla="*/ 560016 h 587375"/>
                <a:gd name="T74" fmla="*/ 147075 w 646429"/>
                <a:gd name="T75" fmla="*/ 539997 h 587375"/>
                <a:gd name="T76" fmla="*/ 111047 w 646429"/>
                <a:gd name="T77" fmla="*/ 515276 h 587375"/>
                <a:gd name="T78" fmla="*/ 79193 w 646429"/>
                <a:gd name="T79" fmla="*/ 486306 h 587375"/>
                <a:gd name="T80" fmla="*/ 52013 w 646429"/>
                <a:gd name="T81" fmla="*/ 453542 h 587375"/>
                <a:gd name="T82" fmla="*/ 30005 w 646429"/>
                <a:gd name="T83" fmla="*/ 417437 h 587375"/>
                <a:gd name="T84" fmla="*/ 13668 w 646429"/>
                <a:gd name="T85" fmla="*/ 378446 h 587375"/>
                <a:gd name="T86" fmla="*/ 3500 w 646429"/>
                <a:gd name="T87" fmla="*/ 337024 h 587375"/>
                <a:gd name="T88" fmla="*/ 0 w 646429"/>
                <a:gd name="T89" fmla="*/ 293624 h 5873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6429" h="587375">
                  <a:moveTo>
                    <a:pt x="0" y="293624"/>
                  </a:moveTo>
                  <a:lnTo>
                    <a:pt x="3500" y="250231"/>
                  </a:lnTo>
                  <a:lnTo>
                    <a:pt x="13668" y="208816"/>
                  </a:lnTo>
                  <a:lnTo>
                    <a:pt x="30005" y="169833"/>
                  </a:lnTo>
                  <a:lnTo>
                    <a:pt x="52013" y="133736"/>
                  </a:lnTo>
                  <a:lnTo>
                    <a:pt x="79193" y="100979"/>
                  </a:lnTo>
                  <a:lnTo>
                    <a:pt x="111047" y="72015"/>
                  </a:lnTo>
                  <a:lnTo>
                    <a:pt x="147075" y="47300"/>
                  </a:lnTo>
                  <a:lnTo>
                    <a:pt x="186779" y="27287"/>
                  </a:lnTo>
                  <a:lnTo>
                    <a:pt x="229660" y="12430"/>
                  </a:lnTo>
                  <a:lnTo>
                    <a:pt x="275220" y="3183"/>
                  </a:lnTo>
                  <a:lnTo>
                    <a:pt x="322960" y="0"/>
                  </a:lnTo>
                  <a:lnTo>
                    <a:pt x="370704" y="3183"/>
                  </a:lnTo>
                  <a:lnTo>
                    <a:pt x="416272" y="12430"/>
                  </a:lnTo>
                  <a:lnTo>
                    <a:pt x="459166" y="27287"/>
                  </a:lnTo>
                  <a:lnTo>
                    <a:pt x="498885" y="47300"/>
                  </a:lnTo>
                  <a:lnTo>
                    <a:pt x="534929" y="72015"/>
                  </a:lnTo>
                  <a:lnTo>
                    <a:pt x="566800" y="100979"/>
                  </a:lnTo>
                  <a:lnTo>
                    <a:pt x="593997" y="133736"/>
                  </a:lnTo>
                  <a:lnTo>
                    <a:pt x="616020" y="169833"/>
                  </a:lnTo>
                  <a:lnTo>
                    <a:pt x="632369" y="208816"/>
                  </a:lnTo>
                  <a:lnTo>
                    <a:pt x="642545" y="250231"/>
                  </a:lnTo>
                  <a:lnTo>
                    <a:pt x="646049" y="293624"/>
                  </a:lnTo>
                  <a:lnTo>
                    <a:pt x="642545" y="337024"/>
                  </a:lnTo>
                  <a:lnTo>
                    <a:pt x="632369" y="378446"/>
                  </a:lnTo>
                  <a:lnTo>
                    <a:pt x="616020" y="417437"/>
                  </a:lnTo>
                  <a:lnTo>
                    <a:pt x="593997" y="453542"/>
                  </a:lnTo>
                  <a:lnTo>
                    <a:pt x="566800" y="486306"/>
                  </a:lnTo>
                  <a:lnTo>
                    <a:pt x="534929" y="515276"/>
                  </a:lnTo>
                  <a:lnTo>
                    <a:pt x="498885" y="539997"/>
                  </a:lnTo>
                  <a:lnTo>
                    <a:pt x="459166" y="560016"/>
                  </a:lnTo>
                  <a:lnTo>
                    <a:pt x="416272" y="574877"/>
                  </a:lnTo>
                  <a:lnTo>
                    <a:pt x="370704" y="584127"/>
                  </a:lnTo>
                  <a:lnTo>
                    <a:pt x="322960" y="587311"/>
                  </a:lnTo>
                  <a:lnTo>
                    <a:pt x="275220" y="584127"/>
                  </a:lnTo>
                  <a:lnTo>
                    <a:pt x="229660" y="574877"/>
                  </a:lnTo>
                  <a:lnTo>
                    <a:pt x="186779" y="560016"/>
                  </a:lnTo>
                  <a:lnTo>
                    <a:pt x="147075" y="539997"/>
                  </a:lnTo>
                  <a:lnTo>
                    <a:pt x="111047" y="515276"/>
                  </a:lnTo>
                  <a:lnTo>
                    <a:pt x="79193" y="486306"/>
                  </a:lnTo>
                  <a:lnTo>
                    <a:pt x="52013" y="453542"/>
                  </a:lnTo>
                  <a:lnTo>
                    <a:pt x="30005" y="417437"/>
                  </a:lnTo>
                  <a:lnTo>
                    <a:pt x="13668" y="378446"/>
                  </a:lnTo>
                  <a:lnTo>
                    <a:pt x="3500" y="337024"/>
                  </a:lnTo>
                  <a:lnTo>
                    <a:pt x="0" y="293624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84" name="object 84">
            <a:extLst>
              <a:ext uri="{FF2B5EF4-FFF2-40B4-BE49-F238E27FC236}">
                <a16:creationId xmlns:a16="http://schemas.microsoft.com/office/drawing/2014/main" id="{ACF51EB9-5C47-C2DE-6EB3-B2FEADC8D85D}"/>
              </a:ext>
            </a:extLst>
          </p:cNvPr>
          <p:cNvSpPr txBox="1"/>
          <p:nvPr/>
        </p:nvSpPr>
        <p:spPr>
          <a:xfrm>
            <a:off x="9891713" y="5484814"/>
            <a:ext cx="296862" cy="3317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b="1" spc="-5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E2E8A8A4-1C01-F920-FEE6-C55C7041E7A9}"/>
              </a:ext>
            </a:extLst>
          </p:cNvPr>
          <p:cNvSpPr txBox="1"/>
          <p:nvPr/>
        </p:nvSpPr>
        <p:spPr>
          <a:xfrm>
            <a:off x="2365376" y="3238501"/>
            <a:ext cx="887413" cy="28982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45" dirty="0">
                <a:latin typeface="Cambria"/>
                <a:cs typeface="Cambria"/>
              </a:rPr>
              <a:t>P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r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spc="-5" dirty="0">
                <a:latin typeface="Cambria"/>
                <a:cs typeface="Cambria"/>
              </a:rPr>
              <a:t>nt</a:t>
            </a:r>
            <a:endParaRPr>
              <a:latin typeface="Cambria"/>
              <a:cs typeface="Cambria"/>
            </a:endParaRPr>
          </a:p>
        </p:txBody>
      </p:sp>
      <p:grpSp>
        <p:nvGrpSpPr>
          <p:cNvPr id="58396" name="object 86">
            <a:extLst>
              <a:ext uri="{FF2B5EF4-FFF2-40B4-BE49-F238E27FC236}">
                <a16:creationId xmlns:a16="http://schemas.microsoft.com/office/drawing/2014/main" id="{7A19023B-39B5-CBD4-7A78-3E416317A599}"/>
              </a:ext>
            </a:extLst>
          </p:cNvPr>
          <p:cNvGrpSpPr>
            <a:grpSpLocks/>
          </p:cNvGrpSpPr>
          <p:nvPr/>
        </p:nvGrpSpPr>
        <p:grpSpPr bwMode="auto">
          <a:xfrm>
            <a:off x="3328988" y="3614739"/>
            <a:ext cx="787400" cy="1957387"/>
            <a:chOff x="1804416" y="3614928"/>
            <a:chExt cx="788035" cy="1957070"/>
          </a:xfrm>
        </p:grpSpPr>
        <p:pic>
          <p:nvPicPr>
            <p:cNvPr id="58409" name="object 87">
              <a:extLst>
                <a:ext uri="{FF2B5EF4-FFF2-40B4-BE49-F238E27FC236}">
                  <a16:creationId xmlns:a16="http://schemas.microsoft.com/office/drawing/2014/main" id="{23A9AA6A-73CB-CF4E-46FA-03FAD372A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16" y="3614928"/>
              <a:ext cx="787907" cy="62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10" name="object 88">
              <a:extLst>
                <a:ext uri="{FF2B5EF4-FFF2-40B4-BE49-F238E27FC236}">
                  <a16:creationId xmlns:a16="http://schemas.microsoft.com/office/drawing/2014/main" id="{920F94D6-FECB-1E56-96F5-56211B8D8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786" y="3624453"/>
              <a:ext cx="633095" cy="465455"/>
            </a:xfrm>
            <a:custGeom>
              <a:avLst/>
              <a:gdLst>
                <a:gd name="T0" fmla="*/ 565521 w 633094"/>
                <a:gd name="T1" fmla="*/ 427723 h 465454"/>
                <a:gd name="T2" fmla="*/ 548640 w 633094"/>
                <a:gd name="T3" fmla="*/ 450851 h 465454"/>
                <a:gd name="T4" fmla="*/ 632714 w 633094"/>
                <a:gd name="T5" fmla="*/ 464948 h 465454"/>
                <a:gd name="T6" fmla="*/ 617357 w 633094"/>
                <a:gd name="T7" fmla="*/ 435230 h 465454"/>
                <a:gd name="T8" fmla="*/ 575819 w 633094"/>
                <a:gd name="T9" fmla="*/ 435230 h 465454"/>
                <a:gd name="T10" fmla="*/ 565521 w 633094"/>
                <a:gd name="T11" fmla="*/ 427723 h 465454"/>
                <a:gd name="T12" fmla="*/ 576725 w 633094"/>
                <a:gd name="T13" fmla="*/ 412373 h 465454"/>
                <a:gd name="T14" fmla="*/ 565521 w 633094"/>
                <a:gd name="T15" fmla="*/ 427723 h 465454"/>
                <a:gd name="T16" fmla="*/ 575819 w 633094"/>
                <a:gd name="T17" fmla="*/ 435230 h 465454"/>
                <a:gd name="T18" fmla="*/ 586995 w 633094"/>
                <a:gd name="T19" fmla="*/ 419863 h 465454"/>
                <a:gd name="T20" fmla="*/ 576725 w 633094"/>
                <a:gd name="T21" fmla="*/ 412373 h 465454"/>
                <a:gd name="T22" fmla="*/ 593598 w 633094"/>
                <a:gd name="T23" fmla="*/ 389256 h 465454"/>
                <a:gd name="T24" fmla="*/ 576725 w 633094"/>
                <a:gd name="T25" fmla="*/ 412373 h 465454"/>
                <a:gd name="T26" fmla="*/ 586995 w 633094"/>
                <a:gd name="T27" fmla="*/ 419863 h 465454"/>
                <a:gd name="T28" fmla="*/ 575819 w 633094"/>
                <a:gd name="T29" fmla="*/ 435230 h 465454"/>
                <a:gd name="T30" fmla="*/ 617357 w 633094"/>
                <a:gd name="T31" fmla="*/ 435230 h 465454"/>
                <a:gd name="T32" fmla="*/ 593598 w 633094"/>
                <a:gd name="T33" fmla="*/ 389256 h 465454"/>
                <a:gd name="T34" fmla="*/ 11302 w 633094"/>
                <a:gd name="T35" fmla="*/ 0 h 465454"/>
                <a:gd name="T36" fmla="*/ 0 w 633094"/>
                <a:gd name="T37" fmla="*/ 15494 h 465454"/>
                <a:gd name="T38" fmla="*/ 565521 w 633094"/>
                <a:gd name="T39" fmla="*/ 427723 h 465454"/>
                <a:gd name="T40" fmla="*/ 576725 w 633094"/>
                <a:gd name="T41" fmla="*/ 412373 h 465454"/>
                <a:gd name="T42" fmla="*/ 11302 w 633094"/>
                <a:gd name="T43" fmla="*/ 0 h 4654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3094" h="465454">
                  <a:moveTo>
                    <a:pt x="565520" y="427722"/>
                  </a:moveTo>
                  <a:lnTo>
                    <a:pt x="548639" y="450850"/>
                  </a:lnTo>
                  <a:lnTo>
                    <a:pt x="632713" y="464947"/>
                  </a:lnTo>
                  <a:lnTo>
                    <a:pt x="617356" y="435229"/>
                  </a:lnTo>
                  <a:lnTo>
                    <a:pt x="575818" y="435229"/>
                  </a:lnTo>
                  <a:lnTo>
                    <a:pt x="565520" y="427722"/>
                  </a:lnTo>
                  <a:close/>
                </a:path>
                <a:path w="633094" h="465454">
                  <a:moveTo>
                    <a:pt x="576724" y="412372"/>
                  </a:moveTo>
                  <a:lnTo>
                    <a:pt x="565520" y="427722"/>
                  </a:lnTo>
                  <a:lnTo>
                    <a:pt x="575818" y="435229"/>
                  </a:lnTo>
                  <a:lnTo>
                    <a:pt x="586994" y="419862"/>
                  </a:lnTo>
                  <a:lnTo>
                    <a:pt x="576724" y="412372"/>
                  </a:lnTo>
                  <a:close/>
                </a:path>
                <a:path w="633094" h="465454">
                  <a:moveTo>
                    <a:pt x="593597" y="389255"/>
                  </a:moveTo>
                  <a:lnTo>
                    <a:pt x="576724" y="412372"/>
                  </a:lnTo>
                  <a:lnTo>
                    <a:pt x="586994" y="419862"/>
                  </a:lnTo>
                  <a:lnTo>
                    <a:pt x="575818" y="435229"/>
                  </a:lnTo>
                  <a:lnTo>
                    <a:pt x="617356" y="435229"/>
                  </a:lnTo>
                  <a:lnTo>
                    <a:pt x="593597" y="389255"/>
                  </a:lnTo>
                  <a:close/>
                </a:path>
                <a:path w="633094" h="465454">
                  <a:moveTo>
                    <a:pt x="11302" y="0"/>
                  </a:moveTo>
                  <a:lnTo>
                    <a:pt x="0" y="15494"/>
                  </a:lnTo>
                  <a:lnTo>
                    <a:pt x="565520" y="427722"/>
                  </a:lnTo>
                  <a:lnTo>
                    <a:pt x="576724" y="412372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11" name="object 89">
              <a:extLst>
                <a:ext uri="{FF2B5EF4-FFF2-40B4-BE49-F238E27FC236}">
                  <a16:creationId xmlns:a16="http://schemas.microsoft.com/office/drawing/2014/main" id="{01CD7169-DB3B-2C91-1F84-CA9A8C37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516" y="4559808"/>
              <a:ext cx="352044" cy="101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12" name="object 90">
              <a:extLst>
                <a:ext uri="{FF2B5EF4-FFF2-40B4-BE49-F238E27FC236}">
                  <a16:creationId xmlns:a16="http://schemas.microsoft.com/office/drawing/2014/main" id="{4234696E-CB0A-5F33-783E-F6439B0D1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1776" y="4572000"/>
              <a:ext cx="255904" cy="927100"/>
            </a:xfrm>
            <a:custGeom>
              <a:avLst/>
              <a:gdLst>
                <a:gd name="T0" fmla="*/ 255523 w 255905"/>
                <a:gd name="T1" fmla="*/ 0 h 927100"/>
                <a:gd name="T2" fmla="*/ 0 w 255905"/>
                <a:gd name="T3" fmla="*/ 927100 h 9271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5905" h="927100">
                  <a:moveTo>
                    <a:pt x="255524" y="0"/>
                  </a:moveTo>
                  <a:lnTo>
                    <a:pt x="0" y="9271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91" name="object 91">
            <a:extLst>
              <a:ext uri="{FF2B5EF4-FFF2-40B4-BE49-F238E27FC236}">
                <a16:creationId xmlns:a16="http://schemas.microsoft.com/office/drawing/2014/main" id="{A23795FB-7960-0D94-FD1E-3E9581E6DB06}"/>
              </a:ext>
            </a:extLst>
          </p:cNvPr>
          <p:cNvSpPr txBox="1"/>
          <p:nvPr/>
        </p:nvSpPr>
        <p:spPr>
          <a:xfrm>
            <a:off x="6480176" y="3086101"/>
            <a:ext cx="887413" cy="28982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45" dirty="0">
                <a:latin typeface="Cambria"/>
                <a:cs typeface="Cambria"/>
              </a:rPr>
              <a:t>P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r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spc="-5" dirty="0">
                <a:latin typeface="Cambria"/>
                <a:cs typeface="Cambria"/>
              </a:rPr>
              <a:t>nt</a:t>
            </a:r>
            <a:endParaRPr>
              <a:latin typeface="Cambria"/>
              <a:cs typeface="Cambria"/>
            </a:endParaRPr>
          </a:p>
        </p:txBody>
      </p:sp>
      <p:grpSp>
        <p:nvGrpSpPr>
          <p:cNvPr id="58398" name="object 92">
            <a:extLst>
              <a:ext uri="{FF2B5EF4-FFF2-40B4-BE49-F238E27FC236}">
                <a16:creationId xmlns:a16="http://schemas.microsoft.com/office/drawing/2014/main" id="{26BEE9A3-A0BB-56B1-44FF-EAC20AC9787F}"/>
              </a:ext>
            </a:extLst>
          </p:cNvPr>
          <p:cNvGrpSpPr>
            <a:grpSpLocks/>
          </p:cNvGrpSpPr>
          <p:nvPr/>
        </p:nvGrpSpPr>
        <p:grpSpPr bwMode="auto">
          <a:xfrm>
            <a:off x="7286626" y="3462338"/>
            <a:ext cx="944563" cy="1916112"/>
            <a:chOff x="5762244" y="3462528"/>
            <a:chExt cx="944880" cy="1915795"/>
          </a:xfrm>
        </p:grpSpPr>
        <p:pic>
          <p:nvPicPr>
            <p:cNvPr id="58403" name="object 93">
              <a:extLst>
                <a:ext uri="{FF2B5EF4-FFF2-40B4-BE49-F238E27FC236}">
                  <a16:creationId xmlns:a16="http://schemas.microsoft.com/office/drawing/2014/main" id="{8074361C-E71C-229B-C31B-74EC4077C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216" y="3462528"/>
              <a:ext cx="787908" cy="62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04" name="object 94">
              <a:extLst>
                <a:ext uri="{FF2B5EF4-FFF2-40B4-BE49-F238E27FC236}">
                  <a16:creationId xmlns:a16="http://schemas.microsoft.com/office/drawing/2014/main" id="{2F7F55AA-CF28-367C-EF88-7468BE2FF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586" y="3472053"/>
              <a:ext cx="633095" cy="465455"/>
            </a:xfrm>
            <a:custGeom>
              <a:avLst/>
              <a:gdLst>
                <a:gd name="T0" fmla="*/ 565520 w 633095"/>
                <a:gd name="T1" fmla="*/ 427723 h 465454"/>
                <a:gd name="T2" fmla="*/ 548639 w 633095"/>
                <a:gd name="T3" fmla="*/ 450851 h 465454"/>
                <a:gd name="T4" fmla="*/ 632713 w 633095"/>
                <a:gd name="T5" fmla="*/ 464948 h 465454"/>
                <a:gd name="T6" fmla="*/ 617356 w 633095"/>
                <a:gd name="T7" fmla="*/ 435230 h 465454"/>
                <a:gd name="T8" fmla="*/ 575817 w 633095"/>
                <a:gd name="T9" fmla="*/ 435230 h 465454"/>
                <a:gd name="T10" fmla="*/ 565520 w 633095"/>
                <a:gd name="T11" fmla="*/ 427723 h 465454"/>
                <a:gd name="T12" fmla="*/ 576724 w 633095"/>
                <a:gd name="T13" fmla="*/ 412373 h 465454"/>
                <a:gd name="T14" fmla="*/ 565520 w 633095"/>
                <a:gd name="T15" fmla="*/ 427723 h 465454"/>
                <a:gd name="T16" fmla="*/ 575817 w 633095"/>
                <a:gd name="T17" fmla="*/ 435230 h 465454"/>
                <a:gd name="T18" fmla="*/ 586993 w 633095"/>
                <a:gd name="T19" fmla="*/ 419863 h 465454"/>
                <a:gd name="T20" fmla="*/ 576724 w 633095"/>
                <a:gd name="T21" fmla="*/ 412373 h 465454"/>
                <a:gd name="T22" fmla="*/ 593597 w 633095"/>
                <a:gd name="T23" fmla="*/ 389256 h 465454"/>
                <a:gd name="T24" fmla="*/ 576724 w 633095"/>
                <a:gd name="T25" fmla="*/ 412373 h 465454"/>
                <a:gd name="T26" fmla="*/ 586993 w 633095"/>
                <a:gd name="T27" fmla="*/ 419863 h 465454"/>
                <a:gd name="T28" fmla="*/ 575817 w 633095"/>
                <a:gd name="T29" fmla="*/ 435230 h 465454"/>
                <a:gd name="T30" fmla="*/ 617356 w 633095"/>
                <a:gd name="T31" fmla="*/ 435230 h 465454"/>
                <a:gd name="T32" fmla="*/ 593597 w 633095"/>
                <a:gd name="T33" fmla="*/ 389256 h 465454"/>
                <a:gd name="T34" fmla="*/ 11302 w 633095"/>
                <a:gd name="T35" fmla="*/ 0 h 465454"/>
                <a:gd name="T36" fmla="*/ 0 w 633095"/>
                <a:gd name="T37" fmla="*/ 15494 h 465454"/>
                <a:gd name="T38" fmla="*/ 565520 w 633095"/>
                <a:gd name="T39" fmla="*/ 427723 h 465454"/>
                <a:gd name="T40" fmla="*/ 576724 w 633095"/>
                <a:gd name="T41" fmla="*/ 412373 h 465454"/>
                <a:gd name="T42" fmla="*/ 11302 w 633095"/>
                <a:gd name="T43" fmla="*/ 0 h 4654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3095" h="465454">
                  <a:moveTo>
                    <a:pt x="565520" y="427722"/>
                  </a:moveTo>
                  <a:lnTo>
                    <a:pt x="548639" y="450850"/>
                  </a:lnTo>
                  <a:lnTo>
                    <a:pt x="632713" y="464947"/>
                  </a:lnTo>
                  <a:lnTo>
                    <a:pt x="617356" y="435229"/>
                  </a:lnTo>
                  <a:lnTo>
                    <a:pt x="575817" y="435229"/>
                  </a:lnTo>
                  <a:lnTo>
                    <a:pt x="565520" y="427722"/>
                  </a:lnTo>
                  <a:close/>
                </a:path>
                <a:path w="633095" h="465454">
                  <a:moveTo>
                    <a:pt x="576724" y="412372"/>
                  </a:moveTo>
                  <a:lnTo>
                    <a:pt x="565520" y="427722"/>
                  </a:lnTo>
                  <a:lnTo>
                    <a:pt x="575817" y="435229"/>
                  </a:lnTo>
                  <a:lnTo>
                    <a:pt x="586993" y="419862"/>
                  </a:lnTo>
                  <a:lnTo>
                    <a:pt x="576724" y="412372"/>
                  </a:lnTo>
                  <a:close/>
                </a:path>
                <a:path w="633095" h="465454">
                  <a:moveTo>
                    <a:pt x="593597" y="389255"/>
                  </a:moveTo>
                  <a:lnTo>
                    <a:pt x="576724" y="412372"/>
                  </a:lnTo>
                  <a:lnTo>
                    <a:pt x="586993" y="419862"/>
                  </a:lnTo>
                  <a:lnTo>
                    <a:pt x="575817" y="435229"/>
                  </a:lnTo>
                  <a:lnTo>
                    <a:pt x="617356" y="435229"/>
                  </a:lnTo>
                  <a:lnTo>
                    <a:pt x="593597" y="389255"/>
                  </a:lnTo>
                  <a:close/>
                </a:path>
                <a:path w="633095" h="465454">
                  <a:moveTo>
                    <a:pt x="11302" y="0"/>
                  </a:moveTo>
                  <a:lnTo>
                    <a:pt x="0" y="15494"/>
                  </a:lnTo>
                  <a:lnTo>
                    <a:pt x="565520" y="427722"/>
                  </a:lnTo>
                  <a:lnTo>
                    <a:pt x="576724" y="412372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8405" name="object 95">
              <a:extLst>
                <a:ext uri="{FF2B5EF4-FFF2-40B4-BE49-F238E27FC236}">
                  <a16:creationId xmlns:a16="http://schemas.microsoft.com/office/drawing/2014/main" id="{2421D48E-C9C2-42D5-A411-57D8D4AA3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654" y="4770120"/>
              <a:ext cx="609566" cy="608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6" name="object 96">
              <a:extLst>
                <a:ext uri="{FF2B5EF4-FFF2-40B4-BE49-F238E27FC236}">
                  <a16:creationId xmlns:a16="http://schemas.microsoft.com/office/drawing/2014/main" id="{AEDE8080-4642-0532-2105-EB0001ACB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244" y="4712208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07" name="object 97">
              <a:extLst>
                <a:ext uri="{FF2B5EF4-FFF2-40B4-BE49-F238E27FC236}">
                  <a16:creationId xmlns:a16="http://schemas.microsoft.com/office/drawing/2014/main" id="{089D752F-517E-9E18-E955-F1FC465C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4775200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19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19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408" name="object 98">
              <a:extLst>
                <a:ext uri="{FF2B5EF4-FFF2-40B4-BE49-F238E27FC236}">
                  <a16:creationId xmlns:a16="http://schemas.microsoft.com/office/drawing/2014/main" id="{81B0F42A-BF93-C3DC-7DEC-3F79EA21F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4775200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19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19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99" name="object 99">
            <a:extLst>
              <a:ext uri="{FF2B5EF4-FFF2-40B4-BE49-F238E27FC236}">
                <a16:creationId xmlns:a16="http://schemas.microsoft.com/office/drawing/2014/main" id="{C122899C-8737-8323-423A-938042C821A4}"/>
              </a:ext>
            </a:extLst>
          </p:cNvPr>
          <p:cNvSpPr txBox="1"/>
          <p:nvPr/>
        </p:nvSpPr>
        <p:spPr>
          <a:xfrm>
            <a:off x="7527925" y="4806950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8400" name="object 100">
            <a:extLst>
              <a:ext uri="{FF2B5EF4-FFF2-40B4-BE49-F238E27FC236}">
                <a16:creationId xmlns:a16="http://schemas.microsoft.com/office/drawing/2014/main" id="{0485BC1F-0AAB-FF68-DEC3-6387F56243D7}"/>
              </a:ext>
            </a:extLst>
          </p:cNvPr>
          <p:cNvGrpSpPr>
            <a:grpSpLocks/>
          </p:cNvGrpSpPr>
          <p:nvPr/>
        </p:nvGrpSpPr>
        <p:grpSpPr bwMode="auto">
          <a:xfrm>
            <a:off x="7610475" y="4325938"/>
            <a:ext cx="514350" cy="550862"/>
            <a:chOff x="6086855" y="4326635"/>
            <a:chExt cx="513715" cy="550545"/>
          </a:xfrm>
        </p:grpSpPr>
        <p:pic>
          <p:nvPicPr>
            <p:cNvPr id="58401" name="object 101">
              <a:extLst>
                <a:ext uri="{FF2B5EF4-FFF2-40B4-BE49-F238E27FC236}">
                  <a16:creationId xmlns:a16="http://schemas.microsoft.com/office/drawing/2014/main" id="{1FC7C8E0-236F-E7E9-D753-B1663B3D4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855" y="4326635"/>
              <a:ext cx="513588" cy="55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02" name="object 102">
              <a:extLst>
                <a:ext uri="{FF2B5EF4-FFF2-40B4-BE49-F238E27FC236}">
                  <a16:creationId xmlns:a16="http://schemas.microsoft.com/office/drawing/2014/main" id="{58794F0A-6CE0-AA34-5222-CBED9463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099" y="4343399"/>
              <a:ext cx="419100" cy="457200"/>
            </a:xfrm>
            <a:custGeom>
              <a:avLst/>
              <a:gdLst>
                <a:gd name="T0" fmla="*/ 419100 w 419100"/>
                <a:gd name="T1" fmla="*/ 0 h 457200"/>
                <a:gd name="T2" fmla="*/ 0 w 419100"/>
                <a:gd name="T3" fmla="*/ 457200 h 4572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19100" h="457200">
                  <a:moveTo>
                    <a:pt x="419100" y="0"/>
                  </a:moveTo>
                  <a:lnTo>
                    <a:pt x="0" y="4572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874F81-F619-7758-CE7D-5B26093E9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5" y="406268"/>
            <a:ext cx="7137045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20" dirty="0"/>
              <a:t>BST</a:t>
            </a:r>
            <a:r>
              <a:rPr sz="4300" spc="-10" dirty="0"/>
              <a:t> </a:t>
            </a:r>
            <a:r>
              <a:rPr sz="4300" spc="-5" dirty="0"/>
              <a:t>–</a:t>
            </a:r>
            <a:r>
              <a:rPr sz="4300" spc="-10" dirty="0"/>
              <a:t> Deletion</a:t>
            </a:r>
            <a:r>
              <a:rPr sz="4300" spc="40" dirty="0"/>
              <a:t> </a:t>
            </a:r>
            <a:r>
              <a:rPr sz="4300" spc="-5" dirty="0"/>
              <a:t>–</a:t>
            </a:r>
            <a:r>
              <a:rPr sz="4300" spc="-10" dirty="0"/>
              <a:t> </a:t>
            </a:r>
            <a:r>
              <a:rPr sz="4300" spc="-5" dirty="0"/>
              <a:t>Case</a:t>
            </a:r>
            <a:r>
              <a:rPr sz="4300" spc="-15" dirty="0"/>
              <a:t> </a:t>
            </a:r>
            <a:r>
              <a:rPr sz="4300" spc="-5" dirty="0"/>
              <a:t>4</a:t>
            </a:r>
            <a:endParaRPr sz="43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845CD6C-C632-79C1-0453-F18CEEC07345}"/>
              </a:ext>
            </a:extLst>
          </p:cNvPr>
          <p:cNvSpPr txBox="1"/>
          <p:nvPr/>
        </p:nvSpPr>
        <p:spPr>
          <a:xfrm>
            <a:off x="1697039" y="1265238"/>
            <a:ext cx="18732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396" name="object 4">
            <a:extLst>
              <a:ext uri="{FF2B5EF4-FFF2-40B4-BE49-F238E27FC236}">
                <a16:creationId xmlns:a16="http://schemas.microsoft.com/office/drawing/2014/main" id="{A30D52CF-460D-A83D-9978-AA9E79BB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6" y="1573213"/>
            <a:ext cx="81502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2600" b="1">
                <a:latin typeface="Cambria" panose="02040503050406030204" pitchFamily="18" charset="0"/>
              </a:rPr>
              <a:t>Case 4</a:t>
            </a:r>
            <a:r>
              <a:rPr lang="en-US" altLang="en-US" sz="2600">
                <a:latin typeface="Cambria" panose="02040503050406030204" pitchFamily="18" charset="0"/>
              </a:rPr>
              <a:t>: if	the node has no right child</a:t>
            </a:r>
          </a:p>
          <a:p>
            <a:r>
              <a:rPr lang="en-US" altLang="en-US" sz="2600" b="1">
                <a:latin typeface="Cambria" panose="02040503050406030204" pitchFamily="18" charset="0"/>
              </a:rPr>
              <a:t>Action</a:t>
            </a:r>
            <a:r>
              <a:rPr lang="en-US" altLang="en-US" sz="2600">
                <a:latin typeface="Cambria" panose="02040503050406030204" pitchFamily="18" charset="0"/>
              </a:rPr>
              <a:t>: link the parent of the node to the left node of non-  empty subtree and delete the node</a:t>
            </a:r>
          </a:p>
          <a:p>
            <a:pPr>
              <a:spcBef>
                <a:spcPts val="100"/>
              </a:spcBef>
            </a:pPr>
            <a:r>
              <a:rPr lang="en-US" altLang="en-US" sz="2800" b="1">
                <a:latin typeface="Cambria" panose="02040503050406030204" pitchFamily="18" charset="0"/>
              </a:rPr>
              <a:t>Removing 5</a:t>
            </a:r>
            <a:endParaRPr lang="en-US" altLang="en-US" sz="2800">
              <a:latin typeface="Cambria" panose="020405030504060302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B7BC19A-20A4-F936-1731-5B62F4BEDB91}"/>
              </a:ext>
            </a:extLst>
          </p:cNvPr>
          <p:cNvSpPr txBox="1"/>
          <p:nvPr/>
        </p:nvSpPr>
        <p:spPr>
          <a:xfrm>
            <a:off x="3186113" y="6103938"/>
            <a:ext cx="5822950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Z</a:t>
            </a:r>
            <a:r>
              <a:rPr sz="2000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points</a:t>
            </a:r>
            <a:r>
              <a:rPr sz="2000" i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000" i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node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which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be</a:t>
            </a:r>
            <a:r>
              <a:rPr sz="2000" i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deleted</a:t>
            </a:r>
            <a:r>
              <a:rPr sz="2000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sz="2000" i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000" i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Cambria"/>
                <a:cs typeface="Cambria"/>
              </a:rPr>
              <a:t>tree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9398" name="object 6">
            <a:extLst>
              <a:ext uri="{FF2B5EF4-FFF2-40B4-BE49-F238E27FC236}">
                <a16:creationId xmlns:a16="http://schemas.microsoft.com/office/drawing/2014/main" id="{60E66D79-1B2F-310C-D897-86AA9C347356}"/>
              </a:ext>
            </a:extLst>
          </p:cNvPr>
          <p:cNvGrpSpPr>
            <a:grpSpLocks/>
          </p:cNvGrpSpPr>
          <p:nvPr/>
        </p:nvGrpSpPr>
        <p:grpSpPr bwMode="auto">
          <a:xfrm>
            <a:off x="7872414" y="3933825"/>
            <a:ext cx="2105025" cy="1651000"/>
            <a:chOff x="6348984" y="3933444"/>
            <a:chExt cx="2105025" cy="1651000"/>
          </a:xfrm>
        </p:grpSpPr>
        <p:pic>
          <p:nvPicPr>
            <p:cNvPr id="59485" name="object 7">
              <a:extLst>
                <a:ext uri="{FF2B5EF4-FFF2-40B4-BE49-F238E27FC236}">
                  <a16:creationId xmlns:a16="http://schemas.microsoft.com/office/drawing/2014/main" id="{4D9241EA-F25F-821F-BB8E-CC578DB8C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314" y="4373880"/>
              <a:ext cx="670619" cy="44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86" name="object 8">
              <a:extLst>
                <a:ext uri="{FF2B5EF4-FFF2-40B4-BE49-F238E27FC236}">
                  <a16:creationId xmlns:a16="http://schemas.microsoft.com/office/drawing/2014/main" id="{6262DB1A-93A2-C8C8-D999-7D78C67FC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951" y="4377309"/>
              <a:ext cx="609600" cy="381000"/>
            </a:xfrm>
            <a:custGeom>
              <a:avLst/>
              <a:gdLst>
                <a:gd name="T0" fmla="*/ 0 w 609600"/>
                <a:gd name="T1" fmla="*/ 0 h 381000"/>
                <a:gd name="T2" fmla="*/ 609600 w 6096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9600" h="381000">
                  <a:moveTo>
                    <a:pt x="0" y="0"/>
                  </a:moveTo>
                  <a:lnTo>
                    <a:pt x="6096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87" name="object 9">
              <a:extLst>
                <a:ext uri="{FF2B5EF4-FFF2-40B4-BE49-F238E27FC236}">
                  <a16:creationId xmlns:a16="http://schemas.microsoft.com/office/drawing/2014/main" id="{7C2451A8-568F-4410-3EE9-1B494DD8A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228" y="3982212"/>
              <a:ext cx="621792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88" name="object 10">
              <a:extLst>
                <a:ext uri="{FF2B5EF4-FFF2-40B4-BE49-F238E27FC236}">
                  <a16:creationId xmlns:a16="http://schemas.microsoft.com/office/drawing/2014/main" id="{02A4668F-F4F8-101E-01E8-BB025AC2D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984" y="3933444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89" name="object 11">
              <a:extLst>
                <a:ext uri="{FF2B5EF4-FFF2-40B4-BE49-F238E27FC236}">
                  <a16:creationId xmlns:a16="http://schemas.microsoft.com/office/drawing/2014/main" id="{0B8DFB34-8DB9-DF71-1406-78A7BA86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551" y="399630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12 w 533400"/>
                <a:gd name="T39" fmla="*/ 529103 h 533400"/>
                <a:gd name="T40" fmla="*/ 359719 w 533400"/>
                <a:gd name="T41" fmla="*/ 516717 h 533400"/>
                <a:gd name="T42" fmla="*/ 401263 w 533400"/>
                <a:gd name="T43" fmla="*/ 496993 h 533400"/>
                <a:gd name="T44" fmla="*/ 438489 w 533400"/>
                <a:gd name="T45" fmla="*/ 470683 h 533400"/>
                <a:gd name="T46" fmla="*/ 470642 w 533400"/>
                <a:gd name="T47" fmla="*/ 438541 h 533400"/>
                <a:gd name="T48" fmla="*/ 496965 w 533400"/>
                <a:gd name="T49" fmla="*/ 401320 h 533400"/>
                <a:gd name="T50" fmla="*/ 516702 w 533400"/>
                <a:gd name="T51" fmla="*/ 359770 h 533400"/>
                <a:gd name="T52" fmla="*/ 529099 w 533400"/>
                <a:gd name="T53" fmla="*/ 314646 h 533400"/>
                <a:gd name="T54" fmla="*/ 533400 w 533400"/>
                <a:gd name="T55" fmla="*/ 266700 h 533400"/>
                <a:gd name="T56" fmla="*/ 529099 w 533400"/>
                <a:gd name="T57" fmla="*/ 218753 h 533400"/>
                <a:gd name="T58" fmla="*/ 516702 w 533400"/>
                <a:gd name="T59" fmla="*/ 173629 h 533400"/>
                <a:gd name="T60" fmla="*/ 496965 w 533400"/>
                <a:gd name="T61" fmla="*/ 132080 h 533400"/>
                <a:gd name="T62" fmla="*/ 470642 w 533400"/>
                <a:gd name="T63" fmla="*/ 94858 h 533400"/>
                <a:gd name="T64" fmla="*/ 438489 w 533400"/>
                <a:gd name="T65" fmla="*/ 62716 h 533400"/>
                <a:gd name="T66" fmla="*/ 401263 w 533400"/>
                <a:gd name="T67" fmla="*/ 36406 h 533400"/>
                <a:gd name="T68" fmla="*/ 359719 w 533400"/>
                <a:gd name="T69" fmla="*/ 16682 h 533400"/>
                <a:gd name="T70" fmla="*/ 314612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12" y="529103"/>
                  </a:lnTo>
                  <a:lnTo>
                    <a:pt x="359719" y="516717"/>
                  </a:lnTo>
                  <a:lnTo>
                    <a:pt x="401263" y="496993"/>
                  </a:lnTo>
                  <a:lnTo>
                    <a:pt x="438489" y="470683"/>
                  </a:lnTo>
                  <a:lnTo>
                    <a:pt x="470642" y="438541"/>
                  </a:lnTo>
                  <a:lnTo>
                    <a:pt x="496965" y="401320"/>
                  </a:lnTo>
                  <a:lnTo>
                    <a:pt x="516702" y="359770"/>
                  </a:lnTo>
                  <a:lnTo>
                    <a:pt x="529099" y="314646"/>
                  </a:lnTo>
                  <a:lnTo>
                    <a:pt x="533400" y="266700"/>
                  </a:lnTo>
                  <a:lnTo>
                    <a:pt x="529099" y="218753"/>
                  </a:lnTo>
                  <a:lnTo>
                    <a:pt x="516702" y="173629"/>
                  </a:lnTo>
                  <a:lnTo>
                    <a:pt x="496965" y="132080"/>
                  </a:lnTo>
                  <a:lnTo>
                    <a:pt x="470642" y="94858"/>
                  </a:lnTo>
                  <a:lnTo>
                    <a:pt x="438489" y="62716"/>
                  </a:lnTo>
                  <a:lnTo>
                    <a:pt x="401263" y="36406"/>
                  </a:lnTo>
                  <a:lnTo>
                    <a:pt x="359719" y="16682"/>
                  </a:lnTo>
                  <a:lnTo>
                    <a:pt x="314612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90" name="object 12">
              <a:extLst>
                <a:ext uri="{FF2B5EF4-FFF2-40B4-BE49-F238E27FC236}">
                  <a16:creationId xmlns:a16="http://schemas.microsoft.com/office/drawing/2014/main" id="{CB282DF5-0968-9A80-3DC7-F4FC33D43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551" y="399630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12 w 533400"/>
                <a:gd name="T21" fmla="*/ 4296 h 533400"/>
                <a:gd name="T22" fmla="*/ 359719 w 533400"/>
                <a:gd name="T23" fmla="*/ 16682 h 533400"/>
                <a:gd name="T24" fmla="*/ 401263 w 533400"/>
                <a:gd name="T25" fmla="*/ 36406 h 533400"/>
                <a:gd name="T26" fmla="*/ 438489 w 533400"/>
                <a:gd name="T27" fmla="*/ 62716 h 533400"/>
                <a:gd name="T28" fmla="*/ 470642 w 533400"/>
                <a:gd name="T29" fmla="*/ 94858 h 533400"/>
                <a:gd name="T30" fmla="*/ 496965 w 533400"/>
                <a:gd name="T31" fmla="*/ 132080 h 533400"/>
                <a:gd name="T32" fmla="*/ 516702 w 533400"/>
                <a:gd name="T33" fmla="*/ 173629 h 533400"/>
                <a:gd name="T34" fmla="*/ 529099 w 533400"/>
                <a:gd name="T35" fmla="*/ 218753 h 533400"/>
                <a:gd name="T36" fmla="*/ 533400 w 533400"/>
                <a:gd name="T37" fmla="*/ 266700 h 533400"/>
                <a:gd name="T38" fmla="*/ 529099 w 533400"/>
                <a:gd name="T39" fmla="*/ 314646 h 533400"/>
                <a:gd name="T40" fmla="*/ 516702 w 533400"/>
                <a:gd name="T41" fmla="*/ 359770 h 533400"/>
                <a:gd name="T42" fmla="*/ 496965 w 533400"/>
                <a:gd name="T43" fmla="*/ 401320 h 533400"/>
                <a:gd name="T44" fmla="*/ 470642 w 533400"/>
                <a:gd name="T45" fmla="*/ 438541 h 533400"/>
                <a:gd name="T46" fmla="*/ 438489 w 533400"/>
                <a:gd name="T47" fmla="*/ 470683 h 533400"/>
                <a:gd name="T48" fmla="*/ 401263 w 533400"/>
                <a:gd name="T49" fmla="*/ 496993 h 533400"/>
                <a:gd name="T50" fmla="*/ 359719 w 533400"/>
                <a:gd name="T51" fmla="*/ 516717 h 533400"/>
                <a:gd name="T52" fmla="*/ 314612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79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12" y="4296"/>
                  </a:lnTo>
                  <a:lnTo>
                    <a:pt x="359719" y="16682"/>
                  </a:lnTo>
                  <a:lnTo>
                    <a:pt x="401263" y="36406"/>
                  </a:lnTo>
                  <a:lnTo>
                    <a:pt x="438489" y="62716"/>
                  </a:lnTo>
                  <a:lnTo>
                    <a:pt x="470642" y="94858"/>
                  </a:lnTo>
                  <a:lnTo>
                    <a:pt x="496965" y="132080"/>
                  </a:lnTo>
                  <a:lnTo>
                    <a:pt x="516702" y="173629"/>
                  </a:lnTo>
                  <a:lnTo>
                    <a:pt x="529099" y="218753"/>
                  </a:lnTo>
                  <a:lnTo>
                    <a:pt x="533400" y="266700"/>
                  </a:lnTo>
                  <a:lnTo>
                    <a:pt x="529099" y="314646"/>
                  </a:lnTo>
                  <a:lnTo>
                    <a:pt x="516702" y="359770"/>
                  </a:lnTo>
                  <a:lnTo>
                    <a:pt x="496965" y="401320"/>
                  </a:lnTo>
                  <a:lnTo>
                    <a:pt x="470642" y="438541"/>
                  </a:lnTo>
                  <a:lnTo>
                    <a:pt x="438489" y="470683"/>
                  </a:lnTo>
                  <a:lnTo>
                    <a:pt x="401263" y="496993"/>
                  </a:lnTo>
                  <a:lnTo>
                    <a:pt x="359719" y="516717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91" name="object 13">
              <a:extLst>
                <a:ext uri="{FF2B5EF4-FFF2-40B4-BE49-F238E27FC236}">
                  <a16:creationId xmlns:a16="http://schemas.microsoft.com/office/drawing/2014/main" id="{DB2DFB5F-7A3E-9113-0E81-5E8AC133E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0464" y="5135836"/>
              <a:ext cx="4449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92" name="object 14">
              <a:extLst>
                <a:ext uri="{FF2B5EF4-FFF2-40B4-BE49-F238E27FC236}">
                  <a16:creationId xmlns:a16="http://schemas.microsoft.com/office/drawing/2014/main" id="{3FF35A0F-1FC9-0816-61F4-84A2D252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2551" y="5139308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93" name="object 15">
              <a:extLst>
                <a:ext uri="{FF2B5EF4-FFF2-40B4-BE49-F238E27FC236}">
                  <a16:creationId xmlns:a16="http://schemas.microsoft.com/office/drawing/2014/main" id="{AF29CD12-5443-C5ED-E618-B40E9D994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420" y="5135880"/>
              <a:ext cx="521207" cy="44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94" name="object 16">
              <a:extLst>
                <a:ext uri="{FF2B5EF4-FFF2-40B4-BE49-F238E27FC236}">
                  <a16:creationId xmlns:a16="http://schemas.microsoft.com/office/drawing/2014/main" id="{241209E0-2B70-8AE3-3F4D-658775B00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551" y="5139308"/>
              <a:ext cx="457200" cy="381000"/>
            </a:xfrm>
            <a:custGeom>
              <a:avLst/>
              <a:gdLst>
                <a:gd name="T0" fmla="*/ 0 w 457200"/>
                <a:gd name="T1" fmla="*/ 0 h 381000"/>
                <a:gd name="T2" fmla="*/ 457200 w 4572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81000">
                  <a:moveTo>
                    <a:pt x="0" y="0"/>
                  </a:moveTo>
                  <a:lnTo>
                    <a:pt x="4572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9399" name="object 17">
            <a:extLst>
              <a:ext uri="{FF2B5EF4-FFF2-40B4-BE49-F238E27FC236}">
                <a16:creationId xmlns:a16="http://schemas.microsoft.com/office/drawing/2014/main" id="{B9D6296F-8A0A-96F8-5132-9108BB6D4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3844926"/>
            <a:ext cx="19843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b="1">
                <a:latin typeface="Cambria" panose="02040503050406030204" pitchFamily="18" charset="0"/>
              </a:rPr>
              <a:t>Z</a:t>
            </a:r>
            <a:endParaRPr lang="en-US" altLang="en-US">
              <a:latin typeface="Cambria" panose="02040503050406030204" pitchFamily="18" charset="0"/>
            </a:endParaRPr>
          </a:p>
        </p:txBody>
      </p:sp>
      <p:grpSp>
        <p:nvGrpSpPr>
          <p:cNvPr id="59400" name="object 18">
            <a:extLst>
              <a:ext uri="{FF2B5EF4-FFF2-40B4-BE49-F238E27FC236}">
                <a16:creationId xmlns:a16="http://schemas.microsoft.com/office/drawing/2014/main" id="{7CB23570-37DA-278E-58F2-077EEFEDEE36}"/>
              </a:ext>
            </a:extLst>
          </p:cNvPr>
          <p:cNvGrpSpPr>
            <a:grpSpLocks/>
          </p:cNvGrpSpPr>
          <p:nvPr/>
        </p:nvGrpSpPr>
        <p:grpSpPr bwMode="auto">
          <a:xfrm>
            <a:off x="2178051" y="4191000"/>
            <a:ext cx="3554413" cy="1443038"/>
            <a:chOff x="653819" y="4191761"/>
            <a:chExt cx="3554095" cy="1442720"/>
          </a:xfrm>
        </p:grpSpPr>
        <p:pic>
          <p:nvPicPr>
            <p:cNvPr id="59471" name="object 19">
              <a:extLst>
                <a:ext uri="{FF2B5EF4-FFF2-40B4-BE49-F238E27FC236}">
                  <a16:creationId xmlns:a16="http://schemas.microsoft.com/office/drawing/2014/main" id="{AE4FDA5E-F4A4-6F29-5ACA-F50BDCCCE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9" y="4195542"/>
              <a:ext cx="796874" cy="59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72" name="object 20">
              <a:extLst>
                <a:ext uri="{FF2B5EF4-FFF2-40B4-BE49-F238E27FC236}">
                  <a16:creationId xmlns:a16="http://schemas.microsoft.com/office/drawing/2014/main" id="{0353F843-80A4-680E-D2F8-31FCBA139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24" y="4191761"/>
              <a:ext cx="745490" cy="541655"/>
            </a:xfrm>
            <a:custGeom>
              <a:avLst/>
              <a:gdLst>
                <a:gd name="T0" fmla="*/ 677994 w 745490"/>
                <a:gd name="T1" fmla="*/ 504235 h 541654"/>
                <a:gd name="T2" fmla="*/ 661276 w 745490"/>
                <a:gd name="T3" fmla="*/ 527432 h 541654"/>
                <a:gd name="T4" fmla="*/ 745350 w 745490"/>
                <a:gd name="T5" fmla="*/ 541147 h 541654"/>
                <a:gd name="T6" fmla="*/ 729949 w 745490"/>
                <a:gd name="T7" fmla="*/ 511683 h 541654"/>
                <a:gd name="T8" fmla="*/ 688327 w 745490"/>
                <a:gd name="T9" fmla="*/ 511683 h 541654"/>
                <a:gd name="T10" fmla="*/ 677994 w 745490"/>
                <a:gd name="T11" fmla="*/ 504235 h 541654"/>
                <a:gd name="T12" fmla="*/ 689122 w 745490"/>
                <a:gd name="T13" fmla="*/ 488797 h 541654"/>
                <a:gd name="T14" fmla="*/ 677994 w 745490"/>
                <a:gd name="T15" fmla="*/ 504235 h 541654"/>
                <a:gd name="T16" fmla="*/ 688327 w 745490"/>
                <a:gd name="T17" fmla="*/ 511683 h 541654"/>
                <a:gd name="T18" fmla="*/ 699376 w 745490"/>
                <a:gd name="T19" fmla="*/ 496189 h 541654"/>
                <a:gd name="T20" fmla="*/ 689122 w 745490"/>
                <a:gd name="T21" fmla="*/ 488797 h 541654"/>
                <a:gd name="T22" fmla="*/ 705853 w 745490"/>
                <a:gd name="T23" fmla="*/ 465582 h 541654"/>
                <a:gd name="T24" fmla="*/ 689122 w 745490"/>
                <a:gd name="T25" fmla="*/ 488797 h 541654"/>
                <a:gd name="T26" fmla="*/ 699376 w 745490"/>
                <a:gd name="T27" fmla="*/ 496189 h 541654"/>
                <a:gd name="T28" fmla="*/ 688327 w 745490"/>
                <a:gd name="T29" fmla="*/ 511683 h 541654"/>
                <a:gd name="T30" fmla="*/ 729949 w 745490"/>
                <a:gd name="T31" fmla="*/ 511683 h 541654"/>
                <a:gd name="T32" fmla="*/ 705853 w 745490"/>
                <a:gd name="T33" fmla="*/ 465582 h 541654"/>
                <a:gd name="T34" fmla="*/ 11150 w 745490"/>
                <a:gd name="T35" fmla="*/ 0 h 541654"/>
                <a:gd name="T36" fmla="*/ 0 w 745490"/>
                <a:gd name="T37" fmla="*/ 15493 h 541654"/>
                <a:gd name="T38" fmla="*/ 677994 w 745490"/>
                <a:gd name="T39" fmla="*/ 504235 h 541654"/>
                <a:gd name="T40" fmla="*/ 689122 w 745490"/>
                <a:gd name="T41" fmla="*/ 488797 h 541654"/>
                <a:gd name="T42" fmla="*/ 11150 w 745490"/>
                <a:gd name="T43" fmla="*/ 0 h 5416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5490" h="541654">
                  <a:moveTo>
                    <a:pt x="677994" y="504234"/>
                  </a:moveTo>
                  <a:lnTo>
                    <a:pt x="661276" y="527431"/>
                  </a:lnTo>
                  <a:lnTo>
                    <a:pt x="745350" y="541146"/>
                  </a:lnTo>
                  <a:lnTo>
                    <a:pt x="729949" y="511682"/>
                  </a:lnTo>
                  <a:lnTo>
                    <a:pt x="688327" y="511682"/>
                  </a:lnTo>
                  <a:lnTo>
                    <a:pt x="677994" y="504234"/>
                  </a:lnTo>
                  <a:close/>
                </a:path>
                <a:path w="745490" h="541654">
                  <a:moveTo>
                    <a:pt x="689122" y="488796"/>
                  </a:moveTo>
                  <a:lnTo>
                    <a:pt x="677994" y="504234"/>
                  </a:lnTo>
                  <a:lnTo>
                    <a:pt x="688327" y="511682"/>
                  </a:lnTo>
                  <a:lnTo>
                    <a:pt x="699376" y="496188"/>
                  </a:lnTo>
                  <a:lnTo>
                    <a:pt x="689122" y="488796"/>
                  </a:lnTo>
                  <a:close/>
                </a:path>
                <a:path w="745490" h="541654">
                  <a:moveTo>
                    <a:pt x="705853" y="465581"/>
                  </a:moveTo>
                  <a:lnTo>
                    <a:pt x="689122" y="488796"/>
                  </a:lnTo>
                  <a:lnTo>
                    <a:pt x="699376" y="496188"/>
                  </a:lnTo>
                  <a:lnTo>
                    <a:pt x="688327" y="511682"/>
                  </a:lnTo>
                  <a:lnTo>
                    <a:pt x="729949" y="511682"/>
                  </a:lnTo>
                  <a:lnTo>
                    <a:pt x="705853" y="465581"/>
                  </a:lnTo>
                  <a:close/>
                </a:path>
                <a:path w="745490" h="541654">
                  <a:moveTo>
                    <a:pt x="11150" y="0"/>
                  </a:moveTo>
                  <a:lnTo>
                    <a:pt x="0" y="15493"/>
                  </a:lnTo>
                  <a:lnTo>
                    <a:pt x="677994" y="504234"/>
                  </a:lnTo>
                  <a:lnTo>
                    <a:pt x="689122" y="488796"/>
                  </a:lnTo>
                  <a:lnTo>
                    <a:pt x="11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73" name="object 21">
              <a:extLst>
                <a:ext uri="{FF2B5EF4-FFF2-40B4-BE49-F238E27FC236}">
                  <a16:creationId xmlns:a16="http://schemas.microsoft.com/office/drawing/2014/main" id="{7D19926B-9B20-72E3-1A12-005E0C43D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707" y="4424215"/>
              <a:ext cx="746705" cy="44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74" name="object 22">
              <a:extLst>
                <a:ext uri="{FF2B5EF4-FFF2-40B4-BE49-F238E27FC236}">
                  <a16:creationId xmlns:a16="http://schemas.microsoft.com/office/drawing/2014/main" id="{075CF4AB-83DA-4ACC-DC51-9FCEFB3F4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525" y="4428108"/>
              <a:ext cx="685800" cy="381000"/>
            </a:xfrm>
            <a:custGeom>
              <a:avLst/>
              <a:gdLst>
                <a:gd name="T0" fmla="*/ 0 w 685800"/>
                <a:gd name="T1" fmla="*/ 381000 h 381000"/>
                <a:gd name="T2" fmla="*/ 685800 w 6858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5800" h="381000">
                  <a:moveTo>
                    <a:pt x="0" y="381000"/>
                  </a:moveTo>
                  <a:lnTo>
                    <a:pt x="6858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75" name="object 23">
              <a:extLst>
                <a:ext uri="{FF2B5EF4-FFF2-40B4-BE49-F238E27FC236}">
                  <a16:creationId xmlns:a16="http://schemas.microsoft.com/office/drawing/2014/main" id="{0328A911-3013-1588-AC89-37E3C91DCD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240" y="4718303"/>
              <a:ext cx="623316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76" name="object 24">
              <a:extLst>
                <a:ext uri="{FF2B5EF4-FFF2-40B4-BE49-F238E27FC236}">
                  <a16:creationId xmlns:a16="http://schemas.microsoft.com/office/drawing/2014/main" id="{FB61177A-69FB-2BF2-B905-935B87CA0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995" y="4669535"/>
              <a:ext cx="794004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77" name="object 25">
              <a:extLst>
                <a:ext uri="{FF2B5EF4-FFF2-40B4-BE49-F238E27FC236}">
                  <a16:creationId xmlns:a16="http://schemas.microsoft.com/office/drawing/2014/main" id="{E2C8648C-85DA-551E-7DF8-9942BB05E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4732908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20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78" name="object 26">
              <a:extLst>
                <a:ext uri="{FF2B5EF4-FFF2-40B4-BE49-F238E27FC236}">
                  <a16:creationId xmlns:a16="http://schemas.microsoft.com/office/drawing/2014/main" id="{2954DF5D-3D66-51AD-7D2C-32E5E3B74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4732908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20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19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20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79" name="object 27">
              <a:extLst>
                <a:ext uri="{FF2B5EF4-FFF2-40B4-BE49-F238E27FC236}">
                  <a16:creationId xmlns:a16="http://schemas.microsoft.com/office/drawing/2014/main" id="{56918365-FC9A-6709-CC30-9A459F094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955" y="4424215"/>
              <a:ext cx="672083" cy="44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80" name="object 28">
              <a:extLst>
                <a:ext uri="{FF2B5EF4-FFF2-40B4-BE49-F238E27FC236}">
                  <a16:creationId xmlns:a16="http://schemas.microsoft.com/office/drawing/2014/main" id="{44A7016D-78C7-7F83-9A5E-D6E0AAF26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325" y="4428108"/>
              <a:ext cx="609600" cy="381000"/>
            </a:xfrm>
            <a:custGeom>
              <a:avLst/>
              <a:gdLst>
                <a:gd name="T0" fmla="*/ 0 w 609600"/>
                <a:gd name="T1" fmla="*/ 0 h 381000"/>
                <a:gd name="T2" fmla="*/ 609600 w 6096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9600" h="381000">
                  <a:moveTo>
                    <a:pt x="0" y="0"/>
                  </a:moveTo>
                  <a:lnTo>
                    <a:pt x="6096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81" name="object 29">
              <a:extLst>
                <a:ext uri="{FF2B5EF4-FFF2-40B4-BE49-F238E27FC236}">
                  <a16:creationId xmlns:a16="http://schemas.microsoft.com/office/drawing/2014/main" id="{3D1E3D0E-B69B-3A17-2C49-592CF1BC0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988" y="5187652"/>
              <a:ext cx="446619" cy="44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82" name="object 30">
              <a:extLst>
                <a:ext uri="{FF2B5EF4-FFF2-40B4-BE49-F238E27FC236}">
                  <a16:creationId xmlns:a16="http://schemas.microsoft.com/office/drawing/2014/main" id="{F3C469BD-5EA5-7C59-5F56-CEAE51574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925" y="5190108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83" name="object 31">
              <a:extLst>
                <a:ext uri="{FF2B5EF4-FFF2-40B4-BE49-F238E27FC236}">
                  <a16:creationId xmlns:a16="http://schemas.microsoft.com/office/drawing/2014/main" id="{83A634DA-64BF-57CA-5AEA-B86B86F62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555" y="5186172"/>
              <a:ext cx="521208" cy="44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84" name="object 32">
              <a:extLst>
                <a:ext uri="{FF2B5EF4-FFF2-40B4-BE49-F238E27FC236}">
                  <a16:creationId xmlns:a16="http://schemas.microsoft.com/office/drawing/2014/main" id="{6B05800D-DD19-638C-4AD4-0F5925008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925" y="5190108"/>
              <a:ext cx="457200" cy="381000"/>
            </a:xfrm>
            <a:custGeom>
              <a:avLst/>
              <a:gdLst>
                <a:gd name="T0" fmla="*/ 0 w 457200"/>
                <a:gd name="T1" fmla="*/ 0 h 381000"/>
                <a:gd name="T2" fmla="*/ 457200 w 457200"/>
                <a:gd name="T3" fmla="*/ 38100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81000">
                  <a:moveTo>
                    <a:pt x="0" y="0"/>
                  </a:moveTo>
                  <a:lnTo>
                    <a:pt x="457200" y="3810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4799B9AB-620B-7DCA-1830-1E4F24CF79EE}"/>
              </a:ext>
            </a:extLst>
          </p:cNvPr>
          <p:cNvSpPr txBox="1"/>
          <p:nvPr/>
        </p:nvSpPr>
        <p:spPr>
          <a:xfrm>
            <a:off x="2876550" y="4765675"/>
            <a:ext cx="23495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9402" name="object 34">
            <a:extLst>
              <a:ext uri="{FF2B5EF4-FFF2-40B4-BE49-F238E27FC236}">
                <a16:creationId xmlns:a16="http://schemas.microsoft.com/office/drawing/2014/main" id="{093E8BA4-7F82-8764-8410-A521162C4AA7}"/>
              </a:ext>
            </a:extLst>
          </p:cNvPr>
          <p:cNvGrpSpPr>
            <a:grpSpLocks/>
          </p:cNvGrpSpPr>
          <p:nvPr/>
        </p:nvGrpSpPr>
        <p:grpSpPr bwMode="auto">
          <a:xfrm>
            <a:off x="3702050" y="4059238"/>
            <a:ext cx="793750" cy="673100"/>
            <a:chOff x="2177795" y="4059935"/>
            <a:chExt cx="794385" cy="672465"/>
          </a:xfrm>
        </p:grpSpPr>
        <p:pic>
          <p:nvPicPr>
            <p:cNvPr id="59467" name="object 35">
              <a:extLst>
                <a:ext uri="{FF2B5EF4-FFF2-40B4-BE49-F238E27FC236}">
                  <a16:creationId xmlns:a16="http://schemas.microsoft.com/office/drawing/2014/main" id="{84754585-AA50-22ED-B1DB-3DEA627F3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039" y="4108703"/>
              <a:ext cx="623315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68" name="object 36">
              <a:extLst>
                <a:ext uri="{FF2B5EF4-FFF2-40B4-BE49-F238E27FC236}">
                  <a16:creationId xmlns:a16="http://schemas.microsoft.com/office/drawing/2014/main" id="{FEADCEF5-2A7C-882B-2E00-F965CC489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795" y="4059935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69" name="object 37">
              <a:extLst>
                <a:ext uri="{FF2B5EF4-FFF2-40B4-BE49-F238E27FC236}">
                  <a16:creationId xmlns:a16="http://schemas.microsoft.com/office/drawing/2014/main" id="{28329F30-198F-9189-3C32-9EF11A9CD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4" y="4123308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80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20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70" name="object 38">
              <a:extLst>
                <a:ext uri="{FF2B5EF4-FFF2-40B4-BE49-F238E27FC236}">
                  <a16:creationId xmlns:a16="http://schemas.microsoft.com/office/drawing/2014/main" id="{B8170066-AFFD-292D-689F-00AB6DA9E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4" y="4123308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80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20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19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20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39" name="object 39">
            <a:extLst>
              <a:ext uri="{FF2B5EF4-FFF2-40B4-BE49-F238E27FC236}">
                <a16:creationId xmlns:a16="http://schemas.microsoft.com/office/drawing/2014/main" id="{E2CCD13D-1600-8353-20D5-AD23293B15C0}"/>
              </a:ext>
            </a:extLst>
          </p:cNvPr>
          <p:cNvSpPr txBox="1"/>
          <p:nvPr/>
        </p:nvSpPr>
        <p:spPr>
          <a:xfrm>
            <a:off x="3943350" y="4156075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9404" name="object 40">
            <a:extLst>
              <a:ext uri="{FF2B5EF4-FFF2-40B4-BE49-F238E27FC236}">
                <a16:creationId xmlns:a16="http://schemas.microsoft.com/office/drawing/2014/main" id="{BBE3CC91-8619-A025-F14D-0DE7D91A8B2A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4668838"/>
            <a:ext cx="793750" cy="673100"/>
            <a:chOff x="3168395" y="4669535"/>
            <a:chExt cx="794385" cy="672465"/>
          </a:xfrm>
        </p:grpSpPr>
        <p:pic>
          <p:nvPicPr>
            <p:cNvPr id="59463" name="object 41">
              <a:extLst>
                <a:ext uri="{FF2B5EF4-FFF2-40B4-BE49-F238E27FC236}">
                  <a16:creationId xmlns:a16="http://schemas.microsoft.com/office/drawing/2014/main" id="{8D131876-6921-F996-E657-546F4E3DB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639" y="4718303"/>
              <a:ext cx="623315" cy="6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64" name="object 42">
              <a:extLst>
                <a:ext uri="{FF2B5EF4-FFF2-40B4-BE49-F238E27FC236}">
                  <a16:creationId xmlns:a16="http://schemas.microsoft.com/office/drawing/2014/main" id="{BCE9E2BF-22D9-E84C-929C-2D417EE2D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395" y="4669535"/>
              <a:ext cx="794004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65" name="object 43">
              <a:extLst>
                <a:ext uri="{FF2B5EF4-FFF2-40B4-BE49-F238E27FC236}">
                  <a16:creationId xmlns:a16="http://schemas.microsoft.com/office/drawing/2014/main" id="{DDB2969B-AEB5-59BC-1248-A0BECA3BD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4" y="4732908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20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20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66" name="object 44">
              <a:extLst>
                <a:ext uri="{FF2B5EF4-FFF2-40B4-BE49-F238E27FC236}">
                  <a16:creationId xmlns:a16="http://schemas.microsoft.com/office/drawing/2014/main" id="{A6F28402-7D71-F0A7-1E47-305DBF78F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4" y="4732908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20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20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5" name="object 45">
            <a:extLst>
              <a:ext uri="{FF2B5EF4-FFF2-40B4-BE49-F238E27FC236}">
                <a16:creationId xmlns:a16="http://schemas.microsoft.com/office/drawing/2014/main" id="{DFF23A7E-0387-4308-254D-6875160C7ACF}"/>
              </a:ext>
            </a:extLst>
          </p:cNvPr>
          <p:cNvSpPr txBox="1"/>
          <p:nvPr/>
        </p:nvSpPr>
        <p:spPr>
          <a:xfrm>
            <a:off x="4933950" y="4765675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9406" name="object 46">
            <a:extLst>
              <a:ext uri="{FF2B5EF4-FFF2-40B4-BE49-F238E27FC236}">
                <a16:creationId xmlns:a16="http://schemas.microsoft.com/office/drawing/2014/main" id="{54D549F9-0F7E-5766-233F-F31164EAECBB}"/>
              </a:ext>
            </a:extLst>
          </p:cNvPr>
          <p:cNvGrpSpPr>
            <a:grpSpLocks/>
          </p:cNvGrpSpPr>
          <p:nvPr/>
        </p:nvGrpSpPr>
        <p:grpSpPr bwMode="auto">
          <a:xfrm>
            <a:off x="4083050" y="5495926"/>
            <a:ext cx="793750" cy="669925"/>
            <a:chOff x="2558795" y="5495544"/>
            <a:chExt cx="794385" cy="670560"/>
          </a:xfrm>
        </p:grpSpPr>
        <p:pic>
          <p:nvPicPr>
            <p:cNvPr id="59459" name="object 47">
              <a:extLst>
                <a:ext uri="{FF2B5EF4-FFF2-40B4-BE49-F238E27FC236}">
                  <a16:creationId xmlns:a16="http://schemas.microsoft.com/office/drawing/2014/main" id="{EC7E4FD7-E0BD-E04B-0F32-2EC3F9D4A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039" y="5544312"/>
              <a:ext cx="623315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60" name="object 48">
              <a:extLst>
                <a:ext uri="{FF2B5EF4-FFF2-40B4-BE49-F238E27FC236}">
                  <a16:creationId xmlns:a16="http://schemas.microsoft.com/office/drawing/2014/main" id="{7AB96737-81CE-145A-2281-A50EC3C9D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795" y="5495544"/>
              <a:ext cx="794004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61" name="object 49">
              <a:extLst>
                <a:ext uri="{FF2B5EF4-FFF2-40B4-BE49-F238E27FC236}">
                  <a16:creationId xmlns:a16="http://schemas.microsoft.com/office/drawing/2014/main" id="{14287385-9030-0D9B-4D5F-D13FB7CB7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124" y="555840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5 h 533400"/>
                <a:gd name="T4" fmla="*/ 173629 w 533400"/>
                <a:gd name="T5" fmla="*/ 16680 h 533400"/>
                <a:gd name="T6" fmla="*/ 132080 w 533400"/>
                <a:gd name="T7" fmla="*/ 36402 h 533400"/>
                <a:gd name="T8" fmla="*/ 94858 w 533400"/>
                <a:gd name="T9" fmla="*/ 62708 h 533400"/>
                <a:gd name="T10" fmla="*/ 62716 w 533400"/>
                <a:gd name="T11" fmla="*/ 94846 h 533400"/>
                <a:gd name="T12" fmla="*/ 36406 w 533400"/>
                <a:gd name="T13" fmla="*/ 132063 h 533400"/>
                <a:gd name="T14" fmla="*/ 16682 w 533400"/>
                <a:gd name="T15" fmla="*/ 173606 h 533400"/>
                <a:gd name="T16" fmla="*/ 4296 w 533400"/>
                <a:gd name="T17" fmla="*/ 218723 h 533400"/>
                <a:gd name="T18" fmla="*/ 0 w 533400"/>
                <a:gd name="T19" fmla="*/ 266661 h 533400"/>
                <a:gd name="T20" fmla="*/ 4296 w 533400"/>
                <a:gd name="T21" fmla="*/ 314601 h 533400"/>
                <a:gd name="T22" fmla="*/ 16682 w 533400"/>
                <a:gd name="T23" fmla="*/ 359722 h 533400"/>
                <a:gd name="T24" fmla="*/ 36406 w 533400"/>
                <a:gd name="T25" fmla="*/ 401270 h 533400"/>
                <a:gd name="T26" fmla="*/ 62716 w 533400"/>
                <a:gd name="T27" fmla="*/ 438493 h 533400"/>
                <a:gd name="T28" fmla="*/ 94858 w 533400"/>
                <a:gd name="T29" fmla="*/ 470637 h 533400"/>
                <a:gd name="T30" fmla="*/ 132080 w 533400"/>
                <a:gd name="T31" fmla="*/ 496949 h 533400"/>
                <a:gd name="T32" fmla="*/ 173629 w 533400"/>
                <a:gd name="T33" fmla="*/ 516676 h 533400"/>
                <a:gd name="T34" fmla="*/ 218753 w 533400"/>
                <a:gd name="T35" fmla="*/ 529065 h 533400"/>
                <a:gd name="T36" fmla="*/ 266700 w 533400"/>
                <a:gd name="T37" fmla="*/ 533361 h 533400"/>
                <a:gd name="T38" fmla="*/ 314646 w 533400"/>
                <a:gd name="T39" fmla="*/ 529065 h 533400"/>
                <a:gd name="T40" fmla="*/ 359770 w 533400"/>
                <a:gd name="T41" fmla="*/ 516676 h 533400"/>
                <a:gd name="T42" fmla="*/ 401319 w 533400"/>
                <a:gd name="T43" fmla="*/ 496949 h 533400"/>
                <a:gd name="T44" fmla="*/ 438541 w 533400"/>
                <a:gd name="T45" fmla="*/ 470637 h 533400"/>
                <a:gd name="T46" fmla="*/ 470683 w 533400"/>
                <a:gd name="T47" fmla="*/ 438493 h 533400"/>
                <a:gd name="T48" fmla="*/ 496993 w 533400"/>
                <a:gd name="T49" fmla="*/ 401270 h 533400"/>
                <a:gd name="T50" fmla="*/ 516717 w 533400"/>
                <a:gd name="T51" fmla="*/ 359722 h 533400"/>
                <a:gd name="T52" fmla="*/ 529103 w 533400"/>
                <a:gd name="T53" fmla="*/ 314601 h 533400"/>
                <a:gd name="T54" fmla="*/ 533400 w 533400"/>
                <a:gd name="T55" fmla="*/ 266661 h 533400"/>
                <a:gd name="T56" fmla="*/ 529103 w 533400"/>
                <a:gd name="T57" fmla="*/ 218723 h 533400"/>
                <a:gd name="T58" fmla="*/ 516717 w 533400"/>
                <a:gd name="T59" fmla="*/ 173606 h 533400"/>
                <a:gd name="T60" fmla="*/ 496993 w 533400"/>
                <a:gd name="T61" fmla="*/ 132063 h 533400"/>
                <a:gd name="T62" fmla="*/ 470683 w 533400"/>
                <a:gd name="T63" fmla="*/ 94846 h 533400"/>
                <a:gd name="T64" fmla="*/ 438541 w 533400"/>
                <a:gd name="T65" fmla="*/ 62708 h 533400"/>
                <a:gd name="T66" fmla="*/ 401319 w 533400"/>
                <a:gd name="T67" fmla="*/ 36402 h 533400"/>
                <a:gd name="T68" fmla="*/ 359770 w 533400"/>
                <a:gd name="T69" fmla="*/ 16680 h 533400"/>
                <a:gd name="T70" fmla="*/ 314646 w 533400"/>
                <a:gd name="T71" fmla="*/ 4295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5"/>
                  </a:lnTo>
                  <a:lnTo>
                    <a:pt x="173629" y="16680"/>
                  </a:lnTo>
                  <a:lnTo>
                    <a:pt x="132080" y="36402"/>
                  </a:lnTo>
                  <a:lnTo>
                    <a:pt x="94858" y="62708"/>
                  </a:lnTo>
                  <a:lnTo>
                    <a:pt x="62716" y="94846"/>
                  </a:lnTo>
                  <a:lnTo>
                    <a:pt x="36406" y="132063"/>
                  </a:lnTo>
                  <a:lnTo>
                    <a:pt x="16682" y="173606"/>
                  </a:lnTo>
                  <a:lnTo>
                    <a:pt x="4296" y="218723"/>
                  </a:lnTo>
                  <a:lnTo>
                    <a:pt x="0" y="266661"/>
                  </a:lnTo>
                  <a:lnTo>
                    <a:pt x="4296" y="314601"/>
                  </a:lnTo>
                  <a:lnTo>
                    <a:pt x="16682" y="359722"/>
                  </a:lnTo>
                  <a:lnTo>
                    <a:pt x="36406" y="401270"/>
                  </a:lnTo>
                  <a:lnTo>
                    <a:pt x="62716" y="438493"/>
                  </a:lnTo>
                  <a:lnTo>
                    <a:pt x="94858" y="470637"/>
                  </a:lnTo>
                  <a:lnTo>
                    <a:pt x="132080" y="496949"/>
                  </a:lnTo>
                  <a:lnTo>
                    <a:pt x="173629" y="516676"/>
                  </a:lnTo>
                  <a:lnTo>
                    <a:pt x="218753" y="529065"/>
                  </a:lnTo>
                  <a:lnTo>
                    <a:pt x="266700" y="533361"/>
                  </a:lnTo>
                  <a:lnTo>
                    <a:pt x="314646" y="529065"/>
                  </a:lnTo>
                  <a:lnTo>
                    <a:pt x="359770" y="516676"/>
                  </a:lnTo>
                  <a:lnTo>
                    <a:pt x="401319" y="496949"/>
                  </a:lnTo>
                  <a:lnTo>
                    <a:pt x="438541" y="470637"/>
                  </a:lnTo>
                  <a:lnTo>
                    <a:pt x="470683" y="438493"/>
                  </a:lnTo>
                  <a:lnTo>
                    <a:pt x="496993" y="401270"/>
                  </a:lnTo>
                  <a:lnTo>
                    <a:pt x="516717" y="359722"/>
                  </a:lnTo>
                  <a:lnTo>
                    <a:pt x="529103" y="314601"/>
                  </a:lnTo>
                  <a:lnTo>
                    <a:pt x="533400" y="266661"/>
                  </a:lnTo>
                  <a:lnTo>
                    <a:pt x="529103" y="218723"/>
                  </a:lnTo>
                  <a:lnTo>
                    <a:pt x="516717" y="173606"/>
                  </a:lnTo>
                  <a:lnTo>
                    <a:pt x="496993" y="132063"/>
                  </a:lnTo>
                  <a:lnTo>
                    <a:pt x="470683" y="94846"/>
                  </a:lnTo>
                  <a:lnTo>
                    <a:pt x="438541" y="62708"/>
                  </a:lnTo>
                  <a:lnTo>
                    <a:pt x="401319" y="36402"/>
                  </a:lnTo>
                  <a:lnTo>
                    <a:pt x="359770" y="16680"/>
                  </a:lnTo>
                  <a:lnTo>
                    <a:pt x="314646" y="429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62" name="object 50">
              <a:extLst>
                <a:ext uri="{FF2B5EF4-FFF2-40B4-BE49-F238E27FC236}">
                  <a16:creationId xmlns:a16="http://schemas.microsoft.com/office/drawing/2014/main" id="{410E98F9-BCE6-0131-F318-19E8708F7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124" y="5558409"/>
              <a:ext cx="533400" cy="533400"/>
            </a:xfrm>
            <a:custGeom>
              <a:avLst/>
              <a:gdLst>
                <a:gd name="T0" fmla="*/ 0 w 533400"/>
                <a:gd name="T1" fmla="*/ 266661 h 533400"/>
                <a:gd name="T2" fmla="*/ 4296 w 533400"/>
                <a:gd name="T3" fmla="*/ 218723 h 533400"/>
                <a:gd name="T4" fmla="*/ 16682 w 533400"/>
                <a:gd name="T5" fmla="*/ 173606 h 533400"/>
                <a:gd name="T6" fmla="*/ 36406 w 533400"/>
                <a:gd name="T7" fmla="*/ 132063 h 533400"/>
                <a:gd name="T8" fmla="*/ 62716 w 533400"/>
                <a:gd name="T9" fmla="*/ 94846 h 533400"/>
                <a:gd name="T10" fmla="*/ 94858 w 533400"/>
                <a:gd name="T11" fmla="*/ 62708 h 533400"/>
                <a:gd name="T12" fmla="*/ 132080 w 533400"/>
                <a:gd name="T13" fmla="*/ 36402 h 533400"/>
                <a:gd name="T14" fmla="*/ 173629 w 533400"/>
                <a:gd name="T15" fmla="*/ 16680 h 533400"/>
                <a:gd name="T16" fmla="*/ 218753 w 533400"/>
                <a:gd name="T17" fmla="*/ 4295 h 533400"/>
                <a:gd name="T18" fmla="*/ 266700 w 533400"/>
                <a:gd name="T19" fmla="*/ 0 h 533400"/>
                <a:gd name="T20" fmla="*/ 314646 w 533400"/>
                <a:gd name="T21" fmla="*/ 4295 h 533400"/>
                <a:gd name="T22" fmla="*/ 359770 w 533400"/>
                <a:gd name="T23" fmla="*/ 16680 h 533400"/>
                <a:gd name="T24" fmla="*/ 401319 w 533400"/>
                <a:gd name="T25" fmla="*/ 36402 h 533400"/>
                <a:gd name="T26" fmla="*/ 438541 w 533400"/>
                <a:gd name="T27" fmla="*/ 62708 h 533400"/>
                <a:gd name="T28" fmla="*/ 470683 w 533400"/>
                <a:gd name="T29" fmla="*/ 94846 h 533400"/>
                <a:gd name="T30" fmla="*/ 496993 w 533400"/>
                <a:gd name="T31" fmla="*/ 132063 h 533400"/>
                <a:gd name="T32" fmla="*/ 516717 w 533400"/>
                <a:gd name="T33" fmla="*/ 173606 h 533400"/>
                <a:gd name="T34" fmla="*/ 529103 w 533400"/>
                <a:gd name="T35" fmla="*/ 218723 h 533400"/>
                <a:gd name="T36" fmla="*/ 533400 w 533400"/>
                <a:gd name="T37" fmla="*/ 266661 h 533400"/>
                <a:gd name="T38" fmla="*/ 529103 w 533400"/>
                <a:gd name="T39" fmla="*/ 314601 h 533400"/>
                <a:gd name="T40" fmla="*/ 516717 w 533400"/>
                <a:gd name="T41" fmla="*/ 359722 h 533400"/>
                <a:gd name="T42" fmla="*/ 496993 w 533400"/>
                <a:gd name="T43" fmla="*/ 401270 h 533400"/>
                <a:gd name="T44" fmla="*/ 470683 w 533400"/>
                <a:gd name="T45" fmla="*/ 438493 h 533400"/>
                <a:gd name="T46" fmla="*/ 438541 w 533400"/>
                <a:gd name="T47" fmla="*/ 470637 h 533400"/>
                <a:gd name="T48" fmla="*/ 401319 w 533400"/>
                <a:gd name="T49" fmla="*/ 496949 h 533400"/>
                <a:gd name="T50" fmla="*/ 359770 w 533400"/>
                <a:gd name="T51" fmla="*/ 516676 h 533400"/>
                <a:gd name="T52" fmla="*/ 314646 w 533400"/>
                <a:gd name="T53" fmla="*/ 529065 h 533400"/>
                <a:gd name="T54" fmla="*/ 266700 w 533400"/>
                <a:gd name="T55" fmla="*/ 533361 h 533400"/>
                <a:gd name="T56" fmla="*/ 218753 w 533400"/>
                <a:gd name="T57" fmla="*/ 529065 h 533400"/>
                <a:gd name="T58" fmla="*/ 173629 w 533400"/>
                <a:gd name="T59" fmla="*/ 516676 h 533400"/>
                <a:gd name="T60" fmla="*/ 132080 w 533400"/>
                <a:gd name="T61" fmla="*/ 496949 h 533400"/>
                <a:gd name="T62" fmla="*/ 94858 w 533400"/>
                <a:gd name="T63" fmla="*/ 470637 h 533400"/>
                <a:gd name="T64" fmla="*/ 62716 w 533400"/>
                <a:gd name="T65" fmla="*/ 438493 h 533400"/>
                <a:gd name="T66" fmla="*/ 36406 w 533400"/>
                <a:gd name="T67" fmla="*/ 401270 h 533400"/>
                <a:gd name="T68" fmla="*/ 16682 w 533400"/>
                <a:gd name="T69" fmla="*/ 359722 h 533400"/>
                <a:gd name="T70" fmla="*/ 4296 w 533400"/>
                <a:gd name="T71" fmla="*/ 314601 h 533400"/>
                <a:gd name="T72" fmla="*/ 0 w 533400"/>
                <a:gd name="T73" fmla="*/ 266661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661"/>
                  </a:moveTo>
                  <a:lnTo>
                    <a:pt x="4296" y="218723"/>
                  </a:lnTo>
                  <a:lnTo>
                    <a:pt x="16682" y="173606"/>
                  </a:lnTo>
                  <a:lnTo>
                    <a:pt x="36406" y="132063"/>
                  </a:lnTo>
                  <a:lnTo>
                    <a:pt x="62716" y="94846"/>
                  </a:lnTo>
                  <a:lnTo>
                    <a:pt x="94858" y="62708"/>
                  </a:lnTo>
                  <a:lnTo>
                    <a:pt x="132080" y="36402"/>
                  </a:lnTo>
                  <a:lnTo>
                    <a:pt x="173629" y="16680"/>
                  </a:lnTo>
                  <a:lnTo>
                    <a:pt x="218753" y="4295"/>
                  </a:lnTo>
                  <a:lnTo>
                    <a:pt x="266700" y="0"/>
                  </a:lnTo>
                  <a:lnTo>
                    <a:pt x="314646" y="4295"/>
                  </a:lnTo>
                  <a:lnTo>
                    <a:pt x="359770" y="16680"/>
                  </a:lnTo>
                  <a:lnTo>
                    <a:pt x="401319" y="36402"/>
                  </a:lnTo>
                  <a:lnTo>
                    <a:pt x="438541" y="62708"/>
                  </a:lnTo>
                  <a:lnTo>
                    <a:pt x="470683" y="94846"/>
                  </a:lnTo>
                  <a:lnTo>
                    <a:pt x="496993" y="132063"/>
                  </a:lnTo>
                  <a:lnTo>
                    <a:pt x="516717" y="173606"/>
                  </a:lnTo>
                  <a:lnTo>
                    <a:pt x="529103" y="218723"/>
                  </a:lnTo>
                  <a:lnTo>
                    <a:pt x="533400" y="266661"/>
                  </a:lnTo>
                  <a:lnTo>
                    <a:pt x="529103" y="314601"/>
                  </a:lnTo>
                  <a:lnTo>
                    <a:pt x="516717" y="359722"/>
                  </a:lnTo>
                  <a:lnTo>
                    <a:pt x="496993" y="401270"/>
                  </a:lnTo>
                  <a:lnTo>
                    <a:pt x="470683" y="438493"/>
                  </a:lnTo>
                  <a:lnTo>
                    <a:pt x="438541" y="470637"/>
                  </a:lnTo>
                  <a:lnTo>
                    <a:pt x="401319" y="496949"/>
                  </a:lnTo>
                  <a:lnTo>
                    <a:pt x="359770" y="516676"/>
                  </a:lnTo>
                  <a:lnTo>
                    <a:pt x="314646" y="529065"/>
                  </a:lnTo>
                  <a:lnTo>
                    <a:pt x="266700" y="533361"/>
                  </a:lnTo>
                  <a:lnTo>
                    <a:pt x="218753" y="529065"/>
                  </a:lnTo>
                  <a:lnTo>
                    <a:pt x="173629" y="516676"/>
                  </a:lnTo>
                  <a:lnTo>
                    <a:pt x="132080" y="496949"/>
                  </a:lnTo>
                  <a:lnTo>
                    <a:pt x="94858" y="470637"/>
                  </a:lnTo>
                  <a:lnTo>
                    <a:pt x="62716" y="438493"/>
                  </a:lnTo>
                  <a:lnTo>
                    <a:pt x="36406" y="401270"/>
                  </a:lnTo>
                  <a:lnTo>
                    <a:pt x="16682" y="359722"/>
                  </a:lnTo>
                  <a:lnTo>
                    <a:pt x="4296" y="314601"/>
                  </a:lnTo>
                  <a:lnTo>
                    <a:pt x="0" y="266661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1" name="object 51">
            <a:extLst>
              <a:ext uri="{FF2B5EF4-FFF2-40B4-BE49-F238E27FC236}">
                <a16:creationId xmlns:a16="http://schemas.microsoft.com/office/drawing/2014/main" id="{E4DF5C43-A124-369B-E401-5B5819CEC70E}"/>
              </a:ext>
            </a:extLst>
          </p:cNvPr>
          <p:cNvSpPr txBox="1"/>
          <p:nvPr/>
        </p:nvSpPr>
        <p:spPr>
          <a:xfrm>
            <a:off x="4324350" y="5591175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9408" name="object 52">
            <a:extLst>
              <a:ext uri="{FF2B5EF4-FFF2-40B4-BE49-F238E27FC236}">
                <a16:creationId xmlns:a16="http://schemas.microsoft.com/office/drawing/2014/main" id="{3116BE53-7642-E350-3F88-71D7B854D2A5}"/>
              </a:ext>
            </a:extLst>
          </p:cNvPr>
          <p:cNvGrpSpPr>
            <a:grpSpLocks/>
          </p:cNvGrpSpPr>
          <p:nvPr/>
        </p:nvGrpSpPr>
        <p:grpSpPr bwMode="auto">
          <a:xfrm>
            <a:off x="5294313" y="5478464"/>
            <a:ext cx="760412" cy="676275"/>
            <a:chOff x="3770376" y="5478779"/>
            <a:chExt cx="760730" cy="675640"/>
          </a:xfrm>
        </p:grpSpPr>
        <p:pic>
          <p:nvPicPr>
            <p:cNvPr id="59455" name="object 53">
              <a:extLst>
                <a:ext uri="{FF2B5EF4-FFF2-40B4-BE49-F238E27FC236}">
                  <a16:creationId xmlns:a16="http://schemas.microsoft.com/office/drawing/2014/main" id="{0601A4B6-6B0E-86D6-373D-5818EE02CD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0376" y="5478779"/>
              <a:ext cx="733044" cy="675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56" name="object 54">
              <a:extLst>
                <a:ext uri="{FF2B5EF4-FFF2-40B4-BE49-F238E27FC236}">
                  <a16:creationId xmlns:a16="http://schemas.microsoft.com/office/drawing/2014/main" id="{D127556E-F192-DFA4-1AC2-A38FCCF71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476" y="5547359"/>
              <a:ext cx="722376" cy="460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57" name="object 55">
              <a:extLst>
                <a:ext uri="{FF2B5EF4-FFF2-40B4-BE49-F238E27FC236}">
                  <a16:creationId xmlns:a16="http://schemas.microsoft.com/office/drawing/2014/main" id="{1A2DC693-2268-8843-83E4-025AE682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826" y="5493257"/>
              <a:ext cx="644525" cy="586105"/>
            </a:xfrm>
            <a:custGeom>
              <a:avLst/>
              <a:gdLst>
                <a:gd name="T0" fmla="*/ 322199 w 644525"/>
                <a:gd name="T1" fmla="*/ 0 h 586104"/>
                <a:gd name="T2" fmla="*/ 274590 w 644525"/>
                <a:gd name="T3" fmla="*/ 3176 h 586104"/>
                <a:gd name="T4" fmla="*/ 229150 w 644525"/>
                <a:gd name="T5" fmla="*/ 12403 h 586104"/>
                <a:gd name="T6" fmla="*/ 186376 w 644525"/>
                <a:gd name="T7" fmla="*/ 27228 h 586104"/>
                <a:gd name="T8" fmla="*/ 146766 w 644525"/>
                <a:gd name="T9" fmla="*/ 47196 h 586104"/>
                <a:gd name="T10" fmla="*/ 110820 w 644525"/>
                <a:gd name="T11" fmla="*/ 71855 h 586104"/>
                <a:gd name="T12" fmla="*/ 79036 w 644525"/>
                <a:gd name="T13" fmla="*/ 100752 h 586104"/>
                <a:gd name="T14" fmla="*/ 51912 w 644525"/>
                <a:gd name="T15" fmla="*/ 133432 h 586104"/>
                <a:gd name="T16" fmla="*/ 29949 w 644525"/>
                <a:gd name="T17" fmla="*/ 169443 h 586104"/>
                <a:gd name="T18" fmla="*/ 13643 w 644525"/>
                <a:gd name="T19" fmla="*/ 208331 h 586104"/>
                <a:gd name="T20" fmla="*/ 3493 w 644525"/>
                <a:gd name="T21" fmla="*/ 249643 h 586104"/>
                <a:gd name="T22" fmla="*/ 0 w 644525"/>
                <a:gd name="T23" fmla="*/ 292925 h 586104"/>
                <a:gd name="T24" fmla="*/ 3493 w 644525"/>
                <a:gd name="T25" fmla="*/ 336208 h 586104"/>
                <a:gd name="T26" fmla="*/ 13643 w 644525"/>
                <a:gd name="T27" fmla="*/ 377518 h 586104"/>
                <a:gd name="T28" fmla="*/ 29949 w 644525"/>
                <a:gd name="T29" fmla="*/ 416403 h 586104"/>
                <a:gd name="T30" fmla="*/ 51912 w 644525"/>
                <a:gd name="T31" fmla="*/ 452411 h 586104"/>
                <a:gd name="T32" fmla="*/ 79036 w 644525"/>
                <a:gd name="T33" fmla="*/ 485088 h 586104"/>
                <a:gd name="T34" fmla="*/ 110820 w 644525"/>
                <a:gd name="T35" fmla="*/ 513981 h 586104"/>
                <a:gd name="T36" fmla="*/ 146766 w 644525"/>
                <a:gd name="T37" fmla="*/ 538637 h 586104"/>
                <a:gd name="T38" fmla="*/ 186376 w 644525"/>
                <a:gd name="T39" fmla="*/ 558603 h 586104"/>
                <a:gd name="T40" fmla="*/ 229150 w 644525"/>
                <a:gd name="T41" fmla="*/ 573425 h 586104"/>
                <a:gd name="T42" fmla="*/ 274590 w 644525"/>
                <a:gd name="T43" fmla="*/ 582650 h 586104"/>
                <a:gd name="T44" fmla="*/ 322199 w 644525"/>
                <a:gd name="T45" fmla="*/ 585826 h 586104"/>
                <a:gd name="T46" fmla="*/ 369809 w 644525"/>
                <a:gd name="T47" fmla="*/ 582650 h 586104"/>
                <a:gd name="T48" fmla="*/ 415258 w 644525"/>
                <a:gd name="T49" fmla="*/ 573425 h 586104"/>
                <a:gd name="T50" fmla="*/ 458045 w 644525"/>
                <a:gd name="T51" fmla="*/ 558603 h 586104"/>
                <a:gd name="T52" fmla="*/ 497669 w 644525"/>
                <a:gd name="T53" fmla="*/ 538637 h 586104"/>
                <a:gd name="T54" fmla="*/ 533632 w 644525"/>
                <a:gd name="T55" fmla="*/ 513981 h 586104"/>
                <a:gd name="T56" fmla="*/ 565433 w 644525"/>
                <a:gd name="T57" fmla="*/ 485088 h 586104"/>
                <a:gd name="T58" fmla="*/ 592573 w 644525"/>
                <a:gd name="T59" fmla="*/ 452411 h 586104"/>
                <a:gd name="T60" fmla="*/ 614552 w 644525"/>
                <a:gd name="T61" fmla="*/ 416403 h 586104"/>
                <a:gd name="T62" fmla="*/ 630870 w 644525"/>
                <a:gd name="T63" fmla="*/ 377518 h 586104"/>
                <a:gd name="T64" fmla="*/ 641028 w 644525"/>
                <a:gd name="T65" fmla="*/ 336208 h 586104"/>
                <a:gd name="T66" fmla="*/ 644525 w 644525"/>
                <a:gd name="T67" fmla="*/ 292925 h 586104"/>
                <a:gd name="T68" fmla="*/ 641028 w 644525"/>
                <a:gd name="T69" fmla="*/ 249643 h 586104"/>
                <a:gd name="T70" fmla="*/ 630870 w 644525"/>
                <a:gd name="T71" fmla="*/ 208331 h 586104"/>
                <a:gd name="T72" fmla="*/ 614552 w 644525"/>
                <a:gd name="T73" fmla="*/ 169443 h 586104"/>
                <a:gd name="T74" fmla="*/ 592573 w 644525"/>
                <a:gd name="T75" fmla="*/ 133432 h 586104"/>
                <a:gd name="T76" fmla="*/ 565433 w 644525"/>
                <a:gd name="T77" fmla="*/ 100752 h 586104"/>
                <a:gd name="T78" fmla="*/ 533632 w 644525"/>
                <a:gd name="T79" fmla="*/ 71855 h 586104"/>
                <a:gd name="T80" fmla="*/ 497669 w 644525"/>
                <a:gd name="T81" fmla="*/ 47196 h 586104"/>
                <a:gd name="T82" fmla="*/ 458045 w 644525"/>
                <a:gd name="T83" fmla="*/ 27228 h 586104"/>
                <a:gd name="T84" fmla="*/ 415258 w 644525"/>
                <a:gd name="T85" fmla="*/ 12403 h 586104"/>
                <a:gd name="T86" fmla="*/ 369809 w 644525"/>
                <a:gd name="T87" fmla="*/ 3176 h 586104"/>
                <a:gd name="T88" fmla="*/ 322199 w 644525"/>
                <a:gd name="T89" fmla="*/ 0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4525" h="586104">
                  <a:moveTo>
                    <a:pt x="322199" y="0"/>
                  </a:moveTo>
                  <a:lnTo>
                    <a:pt x="274590" y="3176"/>
                  </a:lnTo>
                  <a:lnTo>
                    <a:pt x="229150" y="12403"/>
                  </a:lnTo>
                  <a:lnTo>
                    <a:pt x="186376" y="27228"/>
                  </a:lnTo>
                  <a:lnTo>
                    <a:pt x="146766" y="47196"/>
                  </a:lnTo>
                  <a:lnTo>
                    <a:pt x="110820" y="71855"/>
                  </a:lnTo>
                  <a:lnTo>
                    <a:pt x="79036" y="100752"/>
                  </a:lnTo>
                  <a:lnTo>
                    <a:pt x="51912" y="133432"/>
                  </a:lnTo>
                  <a:lnTo>
                    <a:pt x="29949" y="169443"/>
                  </a:lnTo>
                  <a:lnTo>
                    <a:pt x="13643" y="208331"/>
                  </a:lnTo>
                  <a:lnTo>
                    <a:pt x="3493" y="249643"/>
                  </a:lnTo>
                  <a:lnTo>
                    <a:pt x="0" y="292925"/>
                  </a:lnTo>
                  <a:lnTo>
                    <a:pt x="3493" y="336207"/>
                  </a:lnTo>
                  <a:lnTo>
                    <a:pt x="13643" y="377517"/>
                  </a:lnTo>
                  <a:lnTo>
                    <a:pt x="29949" y="416402"/>
                  </a:lnTo>
                  <a:lnTo>
                    <a:pt x="51912" y="452410"/>
                  </a:lnTo>
                  <a:lnTo>
                    <a:pt x="79036" y="485087"/>
                  </a:lnTo>
                  <a:lnTo>
                    <a:pt x="110820" y="513980"/>
                  </a:lnTo>
                  <a:lnTo>
                    <a:pt x="146766" y="538636"/>
                  </a:lnTo>
                  <a:lnTo>
                    <a:pt x="186376" y="558602"/>
                  </a:lnTo>
                  <a:lnTo>
                    <a:pt x="229150" y="573424"/>
                  </a:lnTo>
                  <a:lnTo>
                    <a:pt x="274590" y="582649"/>
                  </a:lnTo>
                  <a:lnTo>
                    <a:pt x="322199" y="585825"/>
                  </a:lnTo>
                  <a:lnTo>
                    <a:pt x="369809" y="582649"/>
                  </a:lnTo>
                  <a:lnTo>
                    <a:pt x="415258" y="573424"/>
                  </a:lnTo>
                  <a:lnTo>
                    <a:pt x="458045" y="558602"/>
                  </a:lnTo>
                  <a:lnTo>
                    <a:pt x="497669" y="538636"/>
                  </a:lnTo>
                  <a:lnTo>
                    <a:pt x="533632" y="513980"/>
                  </a:lnTo>
                  <a:lnTo>
                    <a:pt x="565433" y="485087"/>
                  </a:lnTo>
                  <a:lnTo>
                    <a:pt x="592573" y="452410"/>
                  </a:lnTo>
                  <a:lnTo>
                    <a:pt x="614552" y="416402"/>
                  </a:lnTo>
                  <a:lnTo>
                    <a:pt x="630870" y="377517"/>
                  </a:lnTo>
                  <a:lnTo>
                    <a:pt x="641028" y="336207"/>
                  </a:lnTo>
                  <a:lnTo>
                    <a:pt x="644525" y="292925"/>
                  </a:lnTo>
                  <a:lnTo>
                    <a:pt x="641028" y="249643"/>
                  </a:lnTo>
                  <a:lnTo>
                    <a:pt x="630870" y="208331"/>
                  </a:lnTo>
                  <a:lnTo>
                    <a:pt x="614552" y="169443"/>
                  </a:lnTo>
                  <a:lnTo>
                    <a:pt x="592573" y="133432"/>
                  </a:lnTo>
                  <a:lnTo>
                    <a:pt x="565433" y="100752"/>
                  </a:lnTo>
                  <a:lnTo>
                    <a:pt x="533632" y="71855"/>
                  </a:lnTo>
                  <a:lnTo>
                    <a:pt x="497669" y="47196"/>
                  </a:lnTo>
                  <a:lnTo>
                    <a:pt x="458045" y="27228"/>
                  </a:lnTo>
                  <a:lnTo>
                    <a:pt x="415258" y="12403"/>
                  </a:lnTo>
                  <a:lnTo>
                    <a:pt x="369809" y="3176"/>
                  </a:lnTo>
                  <a:lnTo>
                    <a:pt x="32219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58" name="object 56">
              <a:extLst>
                <a:ext uri="{FF2B5EF4-FFF2-40B4-BE49-F238E27FC236}">
                  <a16:creationId xmlns:a16="http://schemas.microsoft.com/office/drawing/2014/main" id="{1CB69ED6-31F1-710B-B6B7-C6FA3BB46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826" y="5493257"/>
              <a:ext cx="644525" cy="586105"/>
            </a:xfrm>
            <a:custGeom>
              <a:avLst/>
              <a:gdLst>
                <a:gd name="T0" fmla="*/ 0 w 644525"/>
                <a:gd name="T1" fmla="*/ 292925 h 586104"/>
                <a:gd name="T2" fmla="*/ 3493 w 644525"/>
                <a:gd name="T3" fmla="*/ 249643 h 586104"/>
                <a:gd name="T4" fmla="*/ 13643 w 644525"/>
                <a:gd name="T5" fmla="*/ 208331 h 586104"/>
                <a:gd name="T6" fmla="*/ 29949 w 644525"/>
                <a:gd name="T7" fmla="*/ 169443 h 586104"/>
                <a:gd name="T8" fmla="*/ 51912 w 644525"/>
                <a:gd name="T9" fmla="*/ 133432 h 586104"/>
                <a:gd name="T10" fmla="*/ 79036 w 644525"/>
                <a:gd name="T11" fmla="*/ 100752 h 586104"/>
                <a:gd name="T12" fmla="*/ 110820 w 644525"/>
                <a:gd name="T13" fmla="*/ 71855 h 586104"/>
                <a:gd name="T14" fmla="*/ 146766 w 644525"/>
                <a:gd name="T15" fmla="*/ 47196 h 586104"/>
                <a:gd name="T16" fmla="*/ 186376 w 644525"/>
                <a:gd name="T17" fmla="*/ 27228 h 586104"/>
                <a:gd name="T18" fmla="*/ 229150 w 644525"/>
                <a:gd name="T19" fmla="*/ 12403 h 586104"/>
                <a:gd name="T20" fmla="*/ 274590 w 644525"/>
                <a:gd name="T21" fmla="*/ 3176 h 586104"/>
                <a:gd name="T22" fmla="*/ 322199 w 644525"/>
                <a:gd name="T23" fmla="*/ 0 h 586104"/>
                <a:gd name="T24" fmla="*/ 369809 w 644525"/>
                <a:gd name="T25" fmla="*/ 3176 h 586104"/>
                <a:gd name="T26" fmla="*/ 415258 w 644525"/>
                <a:gd name="T27" fmla="*/ 12403 h 586104"/>
                <a:gd name="T28" fmla="*/ 458045 w 644525"/>
                <a:gd name="T29" fmla="*/ 27228 h 586104"/>
                <a:gd name="T30" fmla="*/ 497669 w 644525"/>
                <a:gd name="T31" fmla="*/ 47196 h 586104"/>
                <a:gd name="T32" fmla="*/ 533632 w 644525"/>
                <a:gd name="T33" fmla="*/ 71855 h 586104"/>
                <a:gd name="T34" fmla="*/ 565433 w 644525"/>
                <a:gd name="T35" fmla="*/ 100752 h 586104"/>
                <a:gd name="T36" fmla="*/ 592573 w 644525"/>
                <a:gd name="T37" fmla="*/ 133432 h 586104"/>
                <a:gd name="T38" fmla="*/ 614552 w 644525"/>
                <a:gd name="T39" fmla="*/ 169443 h 586104"/>
                <a:gd name="T40" fmla="*/ 630870 w 644525"/>
                <a:gd name="T41" fmla="*/ 208331 h 586104"/>
                <a:gd name="T42" fmla="*/ 641028 w 644525"/>
                <a:gd name="T43" fmla="*/ 249643 h 586104"/>
                <a:gd name="T44" fmla="*/ 644525 w 644525"/>
                <a:gd name="T45" fmla="*/ 292925 h 586104"/>
                <a:gd name="T46" fmla="*/ 641028 w 644525"/>
                <a:gd name="T47" fmla="*/ 336208 h 586104"/>
                <a:gd name="T48" fmla="*/ 630870 w 644525"/>
                <a:gd name="T49" fmla="*/ 377518 h 586104"/>
                <a:gd name="T50" fmla="*/ 614552 w 644525"/>
                <a:gd name="T51" fmla="*/ 416403 h 586104"/>
                <a:gd name="T52" fmla="*/ 592573 w 644525"/>
                <a:gd name="T53" fmla="*/ 452411 h 586104"/>
                <a:gd name="T54" fmla="*/ 565433 w 644525"/>
                <a:gd name="T55" fmla="*/ 485088 h 586104"/>
                <a:gd name="T56" fmla="*/ 533632 w 644525"/>
                <a:gd name="T57" fmla="*/ 513981 h 586104"/>
                <a:gd name="T58" fmla="*/ 497669 w 644525"/>
                <a:gd name="T59" fmla="*/ 538637 h 586104"/>
                <a:gd name="T60" fmla="*/ 458045 w 644525"/>
                <a:gd name="T61" fmla="*/ 558603 h 586104"/>
                <a:gd name="T62" fmla="*/ 415258 w 644525"/>
                <a:gd name="T63" fmla="*/ 573425 h 586104"/>
                <a:gd name="T64" fmla="*/ 369809 w 644525"/>
                <a:gd name="T65" fmla="*/ 582650 h 586104"/>
                <a:gd name="T66" fmla="*/ 322199 w 644525"/>
                <a:gd name="T67" fmla="*/ 585826 h 586104"/>
                <a:gd name="T68" fmla="*/ 274590 w 644525"/>
                <a:gd name="T69" fmla="*/ 582650 h 586104"/>
                <a:gd name="T70" fmla="*/ 229150 w 644525"/>
                <a:gd name="T71" fmla="*/ 573425 h 586104"/>
                <a:gd name="T72" fmla="*/ 186376 w 644525"/>
                <a:gd name="T73" fmla="*/ 558603 h 586104"/>
                <a:gd name="T74" fmla="*/ 146766 w 644525"/>
                <a:gd name="T75" fmla="*/ 538637 h 586104"/>
                <a:gd name="T76" fmla="*/ 110820 w 644525"/>
                <a:gd name="T77" fmla="*/ 513981 h 586104"/>
                <a:gd name="T78" fmla="*/ 79036 w 644525"/>
                <a:gd name="T79" fmla="*/ 485088 h 586104"/>
                <a:gd name="T80" fmla="*/ 51912 w 644525"/>
                <a:gd name="T81" fmla="*/ 452411 h 586104"/>
                <a:gd name="T82" fmla="*/ 29949 w 644525"/>
                <a:gd name="T83" fmla="*/ 416403 h 586104"/>
                <a:gd name="T84" fmla="*/ 13643 w 644525"/>
                <a:gd name="T85" fmla="*/ 377518 h 586104"/>
                <a:gd name="T86" fmla="*/ 3493 w 644525"/>
                <a:gd name="T87" fmla="*/ 336208 h 586104"/>
                <a:gd name="T88" fmla="*/ 0 w 644525"/>
                <a:gd name="T89" fmla="*/ 292925 h 5861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4525" h="586104">
                  <a:moveTo>
                    <a:pt x="0" y="292925"/>
                  </a:moveTo>
                  <a:lnTo>
                    <a:pt x="3493" y="249643"/>
                  </a:lnTo>
                  <a:lnTo>
                    <a:pt x="13643" y="208331"/>
                  </a:lnTo>
                  <a:lnTo>
                    <a:pt x="29949" y="169443"/>
                  </a:lnTo>
                  <a:lnTo>
                    <a:pt x="51912" y="133432"/>
                  </a:lnTo>
                  <a:lnTo>
                    <a:pt x="79036" y="100752"/>
                  </a:lnTo>
                  <a:lnTo>
                    <a:pt x="110820" y="71855"/>
                  </a:lnTo>
                  <a:lnTo>
                    <a:pt x="146766" y="47196"/>
                  </a:lnTo>
                  <a:lnTo>
                    <a:pt x="186376" y="27228"/>
                  </a:lnTo>
                  <a:lnTo>
                    <a:pt x="229150" y="12403"/>
                  </a:lnTo>
                  <a:lnTo>
                    <a:pt x="274590" y="3176"/>
                  </a:lnTo>
                  <a:lnTo>
                    <a:pt x="322199" y="0"/>
                  </a:lnTo>
                  <a:lnTo>
                    <a:pt x="369809" y="3176"/>
                  </a:lnTo>
                  <a:lnTo>
                    <a:pt x="415258" y="12403"/>
                  </a:lnTo>
                  <a:lnTo>
                    <a:pt x="458045" y="27228"/>
                  </a:lnTo>
                  <a:lnTo>
                    <a:pt x="497669" y="47196"/>
                  </a:lnTo>
                  <a:lnTo>
                    <a:pt x="533632" y="71855"/>
                  </a:lnTo>
                  <a:lnTo>
                    <a:pt x="565433" y="100752"/>
                  </a:lnTo>
                  <a:lnTo>
                    <a:pt x="592573" y="133432"/>
                  </a:lnTo>
                  <a:lnTo>
                    <a:pt x="614552" y="169443"/>
                  </a:lnTo>
                  <a:lnTo>
                    <a:pt x="630870" y="208331"/>
                  </a:lnTo>
                  <a:lnTo>
                    <a:pt x="641028" y="249643"/>
                  </a:lnTo>
                  <a:lnTo>
                    <a:pt x="644525" y="292925"/>
                  </a:lnTo>
                  <a:lnTo>
                    <a:pt x="641028" y="336207"/>
                  </a:lnTo>
                  <a:lnTo>
                    <a:pt x="630870" y="377517"/>
                  </a:lnTo>
                  <a:lnTo>
                    <a:pt x="614552" y="416402"/>
                  </a:lnTo>
                  <a:lnTo>
                    <a:pt x="592573" y="452410"/>
                  </a:lnTo>
                  <a:lnTo>
                    <a:pt x="565433" y="485087"/>
                  </a:lnTo>
                  <a:lnTo>
                    <a:pt x="533632" y="513980"/>
                  </a:lnTo>
                  <a:lnTo>
                    <a:pt x="497669" y="538636"/>
                  </a:lnTo>
                  <a:lnTo>
                    <a:pt x="458045" y="558602"/>
                  </a:lnTo>
                  <a:lnTo>
                    <a:pt x="415258" y="573424"/>
                  </a:lnTo>
                  <a:lnTo>
                    <a:pt x="369809" y="582649"/>
                  </a:lnTo>
                  <a:lnTo>
                    <a:pt x="322199" y="585825"/>
                  </a:lnTo>
                  <a:lnTo>
                    <a:pt x="274590" y="582649"/>
                  </a:lnTo>
                  <a:lnTo>
                    <a:pt x="229150" y="573424"/>
                  </a:lnTo>
                  <a:lnTo>
                    <a:pt x="186376" y="558602"/>
                  </a:lnTo>
                  <a:lnTo>
                    <a:pt x="146766" y="538636"/>
                  </a:lnTo>
                  <a:lnTo>
                    <a:pt x="110820" y="513980"/>
                  </a:lnTo>
                  <a:lnTo>
                    <a:pt x="79036" y="485087"/>
                  </a:lnTo>
                  <a:lnTo>
                    <a:pt x="51912" y="452410"/>
                  </a:lnTo>
                  <a:lnTo>
                    <a:pt x="29949" y="416402"/>
                  </a:lnTo>
                  <a:lnTo>
                    <a:pt x="13643" y="377517"/>
                  </a:lnTo>
                  <a:lnTo>
                    <a:pt x="3493" y="336207"/>
                  </a:lnTo>
                  <a:lnTo>
                    <a:pt x="0" y="292925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7" name="object 57">
            <a:extLst>
              <a:ext uri="{FF2B5EF4-FFF2-40B4-BE49-F238E27FC236}">
                <a16:creationId xmlns:a16="http://schemas.microsoft.com/office/drawing/2014/main" id="{01BE6046-A1C1-DC69-0739-F5412480050A}"/>
              </a:ext>
            </a:extLst>
          </p:cNvPr>
          <p:cNvSpPr txBox="1"/>
          <p:nvPr/>
        </p:nvSpPr>
        <p:spPr>
          <a:xfrm>
            <a:off x="5513388" y="5607050"/>
            <a:ext cx="296862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b="1" spc="-5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038BDFBC-9600-3058-837C-1F82804EC4DE}"/>
              </a:ext>
            </a:extLst>
          </p:cNvPr>
          <p:cNvSpPr txBox="1"/>
          <p:nvPr/>
        </p:nvSpPr>
        <p:spPr>
          <a:xfrm>
            <a:off x="8113714" y="4029075"/>
            <a:ext cx="236537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9411" name="object 59">
            <a:extLst>
              <a:ext uri="{FF2B5EF4-FFF2-40B4-BE49-F238E27FC236}">
                <a16:creationId xmlns:a16="http://schemas.microsoft.com/office/drawing/2014/main" id="{CB9464C4-24B7-687C-3783-B550BD82E303}"/>
              </a:ext>
            </a:extLst>
          </p:cNvPr>
          <p:cNvGrpSpPr>
            <a:grpSpLocks/>
          </p:cNvGrpSpPr>
          <p:nvPr/>
        </p:nvGrpSpPr>
        <p:grpSpPr bwMode="auto">
          <a:xfrm>
            <a:off x="8329614" y="5381626"/>
            <a:ext cx="795337" cy="669925"/>
            <a:chOff x="6806183" y="5381244"/>
            <a:chExt cx="794385" cy="670560"/>
          </a:xfrm>
        </p:grpSpPr>
        <p:pic>
          <p:nvPicPr>
            <p:cNvPr id="59451" name="object 60">
              <a:extLst>
                <a:ext uri="{FF2B5EF4-FFF2-40B4-BE49-F238E27FC236}">
                  <a16:creationId xmlns:a16="http://schemas.microsoft.com/office/drawing/2014/main" id="{EC7E0534-2FBB-2665-D44B-8952F26373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3427" y="5430012"/>
              <a:ext cx="621792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52" name="object 61">
              <a:extLst>
                <a:ext uri="{FF2B5EF4-FFF2-40B4-BE49-F238E27FC236}">
                  <a16:creationId xmlns:a16="http://schemas.microsoft.com/office/drawing/2014/main" id="{569FA591-04C0-1A18-44C5-FEA1AED44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183" y="5381244"/>
              <a:ext cx="794003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53" name="object 62">
              <a:extLst>
                <a:ext uri="{FF2B5EF4-FFF2-40B4-BE49-F238E27FC236}">
                  <a16:creationId xmlns:a16="http://schemas.microsoft.com/office/drawing/2014/main" id="{C296421E-2EA9-8696-269E-52096B83C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50" y="544410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5 h 533400"/>
                <a:gd name="T4" fmla="*/ 173629 w 533400"/>
                <a:gd name="T5" fmla="*/ 16682 h 533400"/>
                <a:gd name="T6" fmla="*/ 132079 w 533400"/>
                <a:gd name="T7" fmla="*/ 36405 h 533400"/>
                <a:gd name="T8" fmla="*/ 94858 w 533400"/>
                <a:gd name="T9" fmla="*/ 62712 h 533400"/>
                <a:gd name="T10" fmla="*/ 62716 w 533400"/>
                <a:gd name="T11" fmla="*/ 94851 h 533400"/>
                <a:gd name="T12" fmla="*/ 36406 w 533400"/>
                <a:gd name="T13" fmla="*/ 132068 h 533400"/>
                <a:gd name="T14" fmla="*/ 16682 w 533400"/>
                <a:gd name="T15" fmla="*/ 173611 h 533400"/>
                <a:gd name="T16" fmla="*/ 4296 w 533400"/>
                <a:gd name="T17" fmla="*/ 218726 h 533400"/>
                <a:gd name="T18" fmla="*/ 0 w 533400"/>
                <a:gd name="T19" fmla="*/ 266661 h 533400"/>
                <a:gd name="T20" fmla="*/ 4296 w 533400"/>
                <a:gd name="T21" fmla="*/ 314601 h 533400"/>
                <a:gd name="T22" fmla="*/ 16682 w 533400"/>
                <a:gd name="T23" fmla="*/ 359722 h 533400"/>
                <a:gd name="T24" fmla="*/ 36406 w 533400"/>
                <a:gd name="T25" fmla="*/ 401270 h 533400"/>
                <a:gd name="T26" fmla="*/ 62716 w 533400"/>
                <a:gd name="T27" fmla="*/ 438493 h 533400"/>
                <a:gd name="T28" fmla="*/ 94858 w 533400"/>
                <a:gd name="T29" fmla="*/ 470637 h 533400"/>
                <a:gd name="T30" fmla="*/ 132079 w 533400"/>
                <a:gd name="T31" fmla="*/ 496949 h 533400"/>
                <a:gd name="T32" fmla="*/ 173629 w 533400"/>
                <a:gd name="T33" fmla="*/ 516676 h 533400"/>
                <a:gd name="T34" fmla="*/ 218753 w 533400"/>
                <a:gd name="T35" fmla="*/ 529065 h 533400"/>
                <a:gd name="T36" fmla="*/ 266700 w 533400"/>
                <a:gd name="T37" fmla="*/ 533361 h 533400"/>
                <a:gd name="T38" fmla="*/ 314612 w 533400"/>
                <a:gd name="T39" fmla="*/ 529065 h 533400"/>
                <a:gd name="T40" fmla="*/ 359719 w 533400"/>
                <a:gd name="T41" fmla="*/ 516676 h 533400"/>
                <a:gd name="T42" fmla="*/ 401263 w 533400"/>
                <a:gd name="T43" fmla="*/ 496949 h 533400"/>
                <a:gd name="T44" fmla="*/ 438489 w 533400"/>
                <a:gd name="T45" fmla="*/ 470637 h 533400"/>
                <a:gd name="T46" fmla="*/ 470642 w 533400"/>
                <a:gd name="T47" fmla="*/ 438493 h 533400"/>
                <a:gd name="T48" fmla="*/ 496965 w 533400"/>
                <a:gd name="T49" fmla="*/ 401270 h 533400"/>
                <a:gd name="T50" fmla="*/ 516702 w 533400"/>
                <a:gd name="T51" fmla="*/ 359722 h 533400"/>
                <a:gd name="T52" fmla="*/ 529099 w 533400"/>
                <a:gd name="T53" fmla="*/ 314601 h 533400"/>
                <a:gd name="T54" fmla="*/ 533400 w 533400"/>
                <a:gd name="T55" fmla="*/ 266661 h 533400"/>
                <a:gd name="T56" fmla="*/ 529099 w 533400"/>
                <a:gd name="T57" fmla="*/ 218726 h 533400"/>
                <a:gd name="T58" fmla="*/ 516702 w 533400"/>
                <a:gd name="T59" fmla="*/ 173611 h 533400"/>
                <a:gd name="T60" fmla="*/ 496965 w 533400"/>
                <a:gd name="T61" fmla="*/ 132068 h 533400"/>
                <a:gd name="T62" fmla="*/ 470642 w 533400"/>
                <a:gd name="T63" fmla="*/ 94851 h 533400"/>
                <a:gd name="T64" fmla="*/ 438489 w 533400"/>
                <a:gd name="T65" fmla="*/ 62712 h 533400"/>
                <a:gd name="T66" fmla="*/ 401263 w 533400"/>
                <a:gd name="T67" fmla="*/ 36405 h 533400"/>
                <a:gd name="T68" fmla="*/ 359719 w 533400"/>
                <a:gd name="T69" fmla="*/ 16682 h 533400"/>
                <a:gd name="T70" fmla="*/ 314612 w 533400"/>
                <a:gd name="T71" fmla="*/ 4295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5"/>
                  </a:lnTo>
                  <a:lnTo>
                    <a:pt x="173629" y="16682"/>
                  </a:lnTo>
                  <a:lnTo>
                    <a:pt x="132079" y="36405"/>
                  </a:lnTo>
                  <a:lnTo>
                    <a:pt x="94858" y="62712"/>
                  </a:lnTo>
                  <a:lnTo>
                    <a:pt x="62716" y="94851"/>
                  </a:lnTo>
                  <a:lnTo>
                    <a:pt x="36406" y="132068"/>
                  </a:lnTo>
                  <a:lnTo>
                    <a:pt x="16682" y="173611"/>
                  </a:lnTo>
                  <a:lnTo>
                    <a:pt x="4296" y="218726"/>
                  </a:lnTo>
                  <a:lnTo>
                    <a:pt x="0" y="266661"/>
                  </a:lnTo>
                  <a:lnTo>
                    <a:pt x="4296" y="314601"/>
                  </a:lnTo>
                  <a:lnTo>
                    <a:pt x="16682" y="359722"/>
                  </a:lnTo>
                  <a:lnTo>
                    <a:pt x="36406" y="401270"/>
                  </a:lnTo>
                  <a:lnTo>
                    <a:pt x="62716" y="438493"/>
                  </a:lnTo>
                  <a:lnTo>
                    <a:pt x="94858" y="470637"/>
                  </a:lnTo>
                  <a:lnTo>
                    <a:pt x="132079" y="496949"/>
                  </a:lnTo>
                  <a:lnTo>
                    <a:pt x="173629" y="516676"/>
                  </a:lnTo>
                  <a:lnTo>
                    <a:pt x="218753" y="529065"/>
                  </a:lnTo>
                  <a:lnTo>
                    <a:pt x="266700" y="533361"/>
                  </a:lnTo>
                  <a:lnTo>
                    <a:pt x="314612" y="529065"/>
                  </a:lnTo>
                  <a:lnTo>
                    <a:pt x="359719" y="516676"/>
                  </a:lnTo>
                  <a:lnTo>
                    <a:pt x="401263" y="496949"/>
                  </a:lnTo>
                  <a:lnTo>
                    <a:pt x="438489" y="470637"/>
                  </a:lnTo>
                  <a:lnTo>
                    <a:pt x="470642" y="438493"/>
                  </a:lnTo>
                  <a:lnTo>
                    <a:pt x="496965" y="401270"/>
                  </a:lnTo>
                  <a:lnTo>
                    <a:pt x="516702" y="359722"/>
                  </a:lnTo>
                  <a:lnTo>
                    <a:pt x="529099" y="314601"/>
                  </a:lnTo>
                  <a:lnTo>
                    <a:pt x="533400" y="266661"/>
                  </a:lnTo>
                  <a:lnTo>
                    <a:pt x="529099" y="218726"/>
                  </a:lnTo>
                  <a:lnTo>
                    <a:pt x="516702" y="173611"/>
                  </a:lnTo>
                  <a:lnTo>
                    <a:pt x="496965" y="132068"/>
                  </a:lnTo>
                  <a:lnTo>
                    <a:pt x="470642" y="94851"/>
                  </a:lnTo>
                  <a:lnTo>
                    <a:pt x="438489" y="62712"/>
                  </a:lnTo>
                  <a:lnTo>
                    <a:pt x="401263" y="36405"/>
                  </a:lnTo>
                  <a:lnTo>
                    <a:pt x="359719" y="16682"/>
                  </a:lnTo>
                  <a:lnTo>
                    <a:pt x="314612" y="429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54" name="object 63">
              <a:extLst>
                <a:ext uri="{FF2B5EF4-FFF2-40B4-BE49-F238E27FC236}">
                  <a16:creationId xmlns:a16="http://schemas.microsoft.com/office/drawing/2014/main" id="{1A391DD9-459A-BD3B-B693-775854E95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50" y="5444109"/>
              <a:ext cx="533400" cy="533400"/>
            </a:xfrm>
            <a:custGeom>
              <a:avLst/>
              <a:gdLst>
                <a:gd name="T0" fmla="*/ 0 w 533400"/>
                <a:gd name="T1" fmla="*/ 266661 h 533400"/>
                <a:gd name="T2" fmla="*/ 4296 w 533400"/>
                <a:gd name="T3" fmla="*/ 218726 h 533400"/>
                <a:gd name="T4" fmla="*/ 16682 w 533400"/>
                <a:gd name="T5" fmla="*/ 173611 h 533400"/>
                <a:gd name="T6" fmla="*/ 36406 w 533400"/>
                <a:gd name="T7" fmla="*/ 132068 h 533400"/>
                <a:gd name="T8" fmla="*/ 62716 w 533400"/>
                <a:gd name="T9" fmla="*/ 94851 h 533400"/>
                <a:gd name="T10" fmla="*/ 94858 w 533400"/>
                <a:gd name="T11" fmla="*/ 62712 h 533400"/>
                <a:gd name="T12" fmla="*/ 132079 w 533400"/>
                <a:gd name="T13" fmla="*/ 36405 h 533400"/>
                <a:gd name="T14" fmla="*/ 173629 w 533400"/>
                <a:gd name="T15" fmla="*/ 16682 h 533400"/>
                <a:gd name="T16" fmla="*/ 218753 w 533400"/>
                <a:gd name="T17" fmla="*/ 4295 h 533400"/>
                <a:gd name="T18" fmla="*/ 266700 w 533400"/>
                <a:gd name="T19" fmla="*/ 0 h 533400"/>
                <a:gd name="T20" fmla="*/ 314612 w 533400"/>
                <a:gd name="T21" fmla="*/ 4295 h 533400"/>
                <a:gd name="T22" fmla="*/ 359719 w 533400"/>
                <a:gd name="T23" fmla="*/ 16682 h 533400"/>
                <a:gd name="T24" fmla="*/ 401263 w 533400"/>
                <a:gd name="T25" fmla="*/ 36405 h 533400"/>
                <a:gd name="T26" fmla="*/ 438489 w 533400"/>
                <a:gd name="T27" fmla="*/ 62712 h 533400"/>
                <a:gd name="T28" fmla="*/ 470642 w 533400"/>
                <a:gd name="T29" fmla="*/ 94851 h 533400"/>
                <a:gd name="T30" fmla="*/ 496965 w 533400"/>
                <a:gd name="T31" fmla="*/ 132068 h 533400"/>
                <a:gd name="T32" fmla="*/ 516702 w 533400"/>
                <a:gd name="T33" fmla="*/ 173611 h 533400"/>
                <a:gd name="T34" fmla="*/ 529099 w 533400"/>
                <a:gd name="T35" fmla="*/ 218726 h 533400"/>
                <a:gd name="T36" fmla="*/ 533400 w 533400"/>
                <a:gd name="T37" fmla="*/ 266661 h 533400"/>
                <a:gd name="T38" fmla="*/ 529099 w 533400"/>
                <a:gd name="T39" fmla="*/ 314601 h 533400"/>
                <a:gd name="T40" fmla="*/ 516702 w 533400"/>
                <a:gd name="T41" fmla="*/ 359722 h 533400"/>
                <a:gd name="T42" fmla="*/ 496965 w 533400"/>
                <a:gd name="T43" fmla="*/ 401270 h 533400"/>
                <a:gd name="T44" fmla="*/ 470642 w 533400"/>
                <a:gd name="T45" fmla="*/ 438493 h 533400"/>
                <a:gd name="T46" fmla="*/ 438489 w 533400"/>
                <a:gd name="T47" fmla="*/ 470637 h 533400"/>
                <a:gd name="T48" fmla="*/ 401263 w 533400"/>
                <a:gd name="T49" fmla="*/ 496949 h 533400"/>
                <a:gd name="T50" fmla="*/ 359719 w 533400"/>
                <a:gd name="T51" fmla="*/ 516676 h 533400"/>
                <a:gd name="T52" fmla="*/ 314612 w 533400"/>
                <a:gd name="T53" fmla="*/ 529065 h 533400"/>
                <a:gd name="T54" fmla="*/ 266700 w 533400"/>
                <a:gd name="T55" fmla="*/ 533361 h 533400"/>
                <a:gd name="T56" fmla="*/ 218753 w 533400"/>
                <a:gd name="T57" fmla="*/ 529065 h 533400"/>
                <a:gd name="T58" fmla="*/ 173629 w 533400"/>
                <a:gd name="T59" fmla="*/ 516676 h 533400"/>
                <a:gd name="T60" fmla="*/ 132079 w 533400"/>
                <a:gd name="T61" fmla="*/ 496949 h 533400"/>
                <a:gd name="T62" fmla="*/ 94858 w 533400"/>
                <a:gd name="T63" fmla="*/ 470637 h 533400"/>
                <a:gd name="T64" fmla="*/ 62716 w 533400"/>
                <a:gd name="T65" fmla="*/ 438493 h 533400"/>
                <a:gd name="T66" fmla="*/ 36406 w 533400"/>
                <a:gd name="T67" fmla="*/ 401270 h 533400"/>
                <a:gd name="T68" fmla="*/ 16682 w 533400"/>
                <a:gd name="T69" fmla="*/ 359722 h 533400"/>
                <a:gd name="T70" fmla="*/ 4296 w 533400"/>
                <a:gd name="T71" fmla="*/ 314601 h 533400"/>
                <a:gd name="T72" fmla="*/ 0 w 533400"/>
                <a:gd name="T73" fmla="*/ 266661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661"/>
                  </a:moveTo>
                  <a:lnTo>
                    <a:pt x="4296" y="218726"/>
                  </a:lnTo>
                  <a:lnTo>
                    <a:pt x="16682" y="173611"/>
                  </a:lnTo>
                  <a:lnTo>
                    <a:pt x="36406" y="132068"/>
                  </a:lnTo>
                  <a:lnTo>
                    <a:pt x="62716" y="94851"/>
                  </a:lnTo>
                  <a:lnTo>
                    <a:pt x="94858" y="62712"/>
                  </a:lnTo>
                  <a:lnTo>
                    <a:pt x="132079" y="36405"/>
                  </a:lnTo>
                  <a:lnTo>
                    <a:pt x="173629" y="16682"/>
                  </a:lnTo>
                  <a:lnTo>
                    <a:pt x="218753" y="4295"/>
                  </a:lnTo>
                  <a:lnTo>
                    <a:pt x="266700" y="0"/>
                  </a:lnTo>
                  <a:lnTo>
                    <a:pt x="314612" y="4295"/>
                  </a:lnTo>
                  <a:lnTo>
                    <a:pt x="359719" y="16682"/>
                  </a:lnTo>
                  <a:lnTo>
                    <a:pt x="401263" y="36405"/>
                  </a:lnTo>
                  <a:lnTo>
                    <a:pt x="438489" y="62712"/>
                  </a:lnTo>
                  <a:lnTo>
                    <a:pt x="470642" y="94851"/>
                  </a:lnTo>
                  <a:lnTo>
                    <a:pt x="496965" y="132068"/>
                  </a:lnTo>
                  <a:lnTo>
                    <a:pt x="516702" y="173611"/>
                  </a:lnTo>
                  <a:lnTo>
                    <a:pt x="529099" y="218726"/>
                  </a:lnTo>
                  <a:lnTo>
                    <a:pt x="533400" y="266661"/>
                  </a:lnTo>
                  <a:lnTo>
                    <a:pt x="529099" y="314601"/>
                  </a:lnTo>
                  <a:lnTo>
                    <a:pt x="516702" y="359722"/>
                  </a:lnTo>
                  <a:lnTo>
                    <a:pt x="496965" y="401270"/>
                  </a:lnTo>
                  <a:lnTo>
                    <a:pt x="470642" y="438493"/>
                  </a:lnTo>
                  <a:lnTo>
                    <a:pt x="438489" y="470637"/>
                  </a:lnTo>
                  <a:lnTo>
                    <a:pt x="401263" y="496949"/>
                  </a:lnTo>
                  <a:lnTo>
                    <a:pt x="359719" y="516676"/>
                  </a:lnTo>
                  <a:lnTo>
                    <a:pt x="314612" y="529065"/>
                  </a:lnTo>
                  <a:lnTo>
                    <a:pt x="266700" y="533361"/>
                  </a:lnTo>
                  <a:lnTo>
                    <a:pt x="218753" y="529065"/>
                  </a:lnTo>
                  <a:lnTo>
                    <a:pt x="173629" y="516676"/>
                  </a:lnTo>
                  <a:lnTo>
                    <a:pt x="132079" y="496949"/>
                  </a:lnTo>
                  <a:lnTo>
                    <a:pt x="94858" y="470637"/>
                  </a:lnTo>
                  <a:lnTo>
                    <a:pt x="62716" y="438493"/>
                  </a:lnTo>
                  <a:lnTo>
                    <a:pt x="36406" y="401270"/>
                  </a:lnTo>
                  <a:lnTo>
                    <a:pt x="16682" y="359722"/>
                  </a:lnTo>
                  <a:lnTo>
                    <a:pt x="4296" y="314601"/>
                  </a:lnTo>
                  <a:lnTo>
                    <a:pt x="0" y="266661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64" name="object 64">
            <a:extLst>
              <a:ext uri="{FF2B5EF4-FFF2-40B4-BE49-F238E27FC236}">
                <a16:creationId xmlns:a16="http://schemas.microsoft.com/office/drawing/2014/main" id="{3EDFC283-1F6D-28E9-4405-F8B524D247F2}"/>
              </a:ext>
            </a:extLst>
          </p:cNvPr>
          <p:cNvSpPr txBox="1"/>
          <p:nvPr/>
        </p:nvSpPr>
        <p:spPr>
          <a:xfrm>
            <a:off x="8570914" y="5476875"/>
            <a:ext cx="236537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9413" name="object 65">
            <a:extLst>
              <a:ext uri="{FF2B5EF4-FFF2-40B4-BE49-F238E27FC236}">
                <a16:creationId xmlns:a16="http://schemas.microsoft.com/office/drawing/2014/main" id="{6A747169-DFC7-8A08-5168-2B0D4D2E19D6}"/>
              </a:ext>
            </a:extLst>
          </p:cNvPr>
          <p:cNvGrpSpPr>
            <a:grpSpLocks/>
          </p:cNvGrpSpPr>
          <p:nvPr/>
        </p:nvGrpSpPr>
        <p:grpSpPr bwMode="auto">
          <a:xfrm>
            <a:off x="8939214" y="4619626"/>
            <a:ext cx="795337" cy="669925"/>
            <a:chOff x="7415783" y="4619244"/>
            <a:chExt cx="794385" cy="670560"/>
          </a:xfrm>
        </p:grpSpPr>
        <p:pic>
          <p:nvPicPr>
            <p:cNvPr id="59447" name="object 66">
              <a:extLst>
                <a:ext uri="{FF2B5EF4-FFF2-40B4-BE49-F238E27FC236}">
                  <a16:creationId xmlns:a16="http://schemas.microsoft.com/office/drawing/2014/main" id="{4616DC5F-3646-4197-E2FF-556A57683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027" y="4668012"/>
              <a:ext cx="621792" cy="62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48" name="object 67">
              <a:extLst>
                <a:ext uri="{FF2B5EF4-FFF2-40B4-BE49-F238E27FC236}">
                  <a16:creationId xmlns:a16="http://schemas.microsoft.com/office/drawing/2014/main" id="{988994F8-1460-25CC-BEE6-A8B6701EE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83" y="4619244"/>
              <a:ext cx="794003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49" name="object 68">
              <a:extLst>
                <a:ext uri="{FF2B5EF4-FFF2-40B4-BE49-F238E27FC236}">
                  <a16:creationId xmlns:a16="http://schemas.microsoft.com/office/drawing/2014/main" id="{05AB591B-681C-E313-BD33-3B5DCC5F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350" y="4682109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12 w 533400"/>
                <a:gd name="T39" fmla="*/ 529103 h 533400"/>
                <a:gd name="T40" fmla="*/ 359719 w 533400"/>
                <a:gd name="T41" fmla="*/ 516717 h 533400"/>
                <a:gd name="T42" fmla="*/ 401263 w 533400"/>
                <a:gd name="T43" fmla="*/ 496993 h 533400"/>
                <a:gd name="T44" fmla="*/ 438489 w 533400"/>
                <a:gd name="T45" fmla="*/ 470683 h 533400"/>
                <a:gd name="T46" fmla="*/ 470642 w 533400"/>
                <a:gd name="T47" fmla="*/ 438541 h 533400"/>
                <a:gd name="T48" fmla="*/ 496965 w 533400"/>
                <a:gd name="T49" fmla="*/ 401320 h 533400"/>
                <a:gd name="T50" fmla="*/ 516702 w 533400"/>
                <a:gd name="T51" fmla="*/ 359770 h 533400"/>
                <a:gd name="T52" fmla="*/ 529099 w 533400"/>
                <a:gd name="T53" fmla="*/ 314646 h 533400"/>
                <a:gd name="T54" fmla="*/ 533400 w 533400"/>
                <a:gd name="T55" fmla="*/ 266700 h 533400"/>
                <a:gd name="T56" fmla="*/ 529099 w 533400"/>
                <a:gd name="T57" fmla="*/ 218753 h 533400"/>
                <a:gd name="T58" fmla="*/ 516702 w 533400"/>
                <a:gd name="T59" fmla="*/ 173629 h 533400"/>
                <a:gd name="T60" fmla="*/ 496965 w 533400"/>
                <a:gd name="T61" fmla="*/ 132080 h 533400"/>
                <a:gd name="T62" fmla="*/ 470642 w 533400"/>
                <a:gd name="T63" fmla="*/ 94858 h 533400"/>
                <a:gd name="T64" fmla="*/ 438489 w 533400"/>
                <a:gd name="T65" fmla="*/ 62716 h 533400"/>
                <a:gd name="T66" fmla="*/ 401263 w 533400"/>
                <a:gd name="T67" fmla="*/ 36406 h 533400"/>
                <a:gd name="T68" fmla="*/ 359719 w 533400"/>
                <a:gd name="T69" fmla="*/ 16682 h 533400"/>
                <a:gd name="T70" fmla="*/ 314612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12" y="529103"/>
                  </a:lnTo>
                  <a:lnTo>
                    <a:pt x="359719" y="516717"/>
                  </a:lnTo>
                  <a:lnTo>
                    <a:pt x="401263" y="496993"/>
                  </a:lnTo>
                  <a:lnTo>
                    <a:pt x="438489" y="470683"/>
                  </a:lnTo>
                  <a:lnTo>
                    <a:pt x="470642" y="438541"/>
                  </a:lnTo>
                  <a:lnTo>
                    <a:pt x="496965" y="401320"/>
                  </a:lnTo>
                  <a:lnTo>
                    <a:pt x="516702" y="359770"/>
                  </a:lnTo>
                  <a:lnTo>
                    <a:pt x="529099" y="314646"/>
                  </a:lnTo>
                  <a:lnTo>
                    <a:pt x="533400" y="266700"/>
                  </a:lnTo>
                  <a:lnTo>
                    <a:pt x="529099" y="218753"/>
                  </a:lnTo>
                  <a:lnTo>
                    <a:pt x="516702" y="173629"/>
                  </a:lnTo>
                  <a:lnTo>
                    <a:pt x="496965" y="132080"/>
                  </a:lnTo>
                  <a:lnTo>
                    <a:pt x="470642" y="94858"/>
                  </a:lnTo>
                  <a:lnTo>
                    <a:pt x="438489" y="62716"/>
                  </a:lnTo>
                  <a:lnTo>
                    <a:pt x="401263" y="36406"/>
                  </a:lnTo>
                  <a:lnTo>
                    <a:pt x="359719" y="16682"/>
                  </a:lnTo>
                  <a:lnTo>
                    <a:pt x="314612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50" name="object 69">
              <a:extLst>
                <a:ext uri="{FF2B5EF4-FFF2-40B4-BE49-F238E27FC236}">
                  <a16:creationId xmlns:a16="http://schemas.microsoft.com/office/drawing/2014/main" id="{85A689EB-6F82-0CD5-6070-3AD1E813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350" y="4682109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12 w 533400"/>
                <a:gd name="T21" fmla="*/ 4296 h 533400"/>
                <a:gd name="T22" fmla="*/ 359719 w 533400"/>
                <a:gd name="T23" fmla="*/ 16682 h 533400"/>
                <a:gd name="T24" fmla="*/ 401263 w 533400"/>
                <a:gd name="T25" fmla="*/ 36406 h 533400"/>
                <a:gd name="T26" fmla="*/ 438489 w 533400"/>
                <a:gd name="T27" fmla="*/ 62716 h 533400"/>
                <a:gd name="T28" fmla="*/ 470642 w 533400"/>
                <a:gd name="T29" fmla="*/ 94858 h 533400"/>
                <a:gd name="T30" fmla="*/ 496965 w 533400"/>
                <a:gd name="T31" fmla="*/ 132080 h 533400"/>
                <a:gd name="T32" fmla="*/ 516702 w 533400"/>
                <a:gd name="T33" fmla="*/ 173629 h 533400"/>
                <a:gd name="T34" fmla="*/ 529099 w 533400"/>
                <a:gd name="T35" fmla="*/ 218753 h 533400"/>
                <a:gd name="T36" fmla="*/ 533400 w 533400"/>
                <a:gd name="T37" fmla="*/ 266700 h 533400"/>
                <a:gd name="T38" fmla="*/ 529099 w 533400"/>
                <a:gd name="T39" fmla="*/ 314646 h 533400"/>
                <a:gd name="T40" fmla="*/ 516702 w 533400"/>
                <a:gd name="T41" fmla="*/ 359770 h 533400"/>
                <a:gd name="T42" fmla="*/ 496965 w 533400"/>
                <a:gd name="T43" fmla="*/ 401320 h 533400"/>
                <a:gd name="T44" fmla="*/ 470642 w 533400"/>
                <a:gd name="T45" fmla="*/ 438541 h 533400"/>
                <a:gd name="T46" fmla="*/ 438489 w 533400"/>
                <a:gd name="T47" fmla="*/ 470683 h 533400"/>
                <a:gd name="T48" fmla="*/ 401263 w 533400"/>
                <a:gd name="T49" fmla="*/ 496993 h 533400"/>
                <a:gd name="T50" fmla="*/ 359719 w 533400"/>
                <a:gd name="T51" fmla="*/ 516717 h 533400"/>
                <a:gd name="T52" fmla="*/ 314612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79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12" y="4296"/>
                  </a:lnTo>
                  <a:lnTo>
                    <a:pt x="359719" y="16682"/>
                  </a:lnTo>
                  <a:lnTo>
                    <a:pt x="401263" y="36406"/>
                  </a:lnTo>
                  <a:lnTo>
                    <a:pt x="438489" y="62716"/>
                  </a:lnTo>
                  <a:lnTo>
                    <a:pt x="470642" y="94858"/>
                  </a:lnTo>
                  <a:lnTo>
                    <a:pt x="496965" y="132080"/>
                  </a:lnTo>
                  <a:lnTo>
                    <a:pt x="516702" y="173629"/>
                  </a:lnTo>
                  <a:lnTo>
                    <a:pt x="529099" y="218753"/>
                  </a:lnTo>
                  <a:lnTo>
                    <a:pt x="533400" y="266700"/>
                  </a:lnTo>
                  <a:lnTo>
                    <a:pt x="529099" y="314646"/>
                  </a:lnTo>
                  <a:lnTo>
                    <a:pt x="516702" y="359770"/>
                  </a:lnTo>
                  <a:lnTo>
                    <a:pt x="496965" y="401320"/>
                  </a:lnTo>
                  <a:lnTo>
                    <a:pt x="470642" y="438541"/>
                  </a:lnTo>
                  <a:lnTo>
                    <a:pt x="438489" y="470683"/>
                  </a:lnTo>
                  <a:lnTo>
                    <a:pt x="401263" y="496993"/>
                  </a:lnTo>
                  <a:lnTo>
                    <a:pt x="359719" y="516717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70" name="object 70">
            <a:extLst>
              <a:ext uri="{FF2B5EF4-FFF2-40B4-BE49-F238E27FC236}">
                <a16:creationId xmlns:a16="http://schemas.microsoft.com/office/drawing/2014/main" id="{F8C8FFBF-F378-8DFA-CAED-8BD071DECD70}"/>
              </a:ext>
            </a:extLst>
          </p:cNvPr>
          <p:cNvSpPr txBox="1"/>
          <p:nvPr/>
        </p:nvSpPr>
        <p:spPr>
          <a:xfrm>
            <a:off x="9180514" y="4714875"/>
            <a:ext cx="236537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9415" name="object 71">
            <a:extLst>
              <a:ext uri="{FF2B5EF4-FFF2-40B4-BE49-F238E27FC236}">
                <a16:creationId xmlns:a16="http://schemas.microsoft.com/office/drawing/2014/main" id="{E76425F6-642A-B841-0E09-D62B6D2F6ED0}"/>
              </a:ext>
            </a:extLst>
          </p:cNvPr>
          <p:cNvGrpSpPr>
            <a:grpSpLocks/>
          </p:cNvGrpSpPr>
          <p:nvPr/>
        </p:nvGrpSpPr>
        <p:grpSpPr bwMode="auto">
          <a:xfrm>
            <a:off x="9596438" y="5429251"/>
            <a:ext cx="760412" cy="676275"/>
            <a:chOff x="8072628" y="5428488"/>
            <a:chExt cx="760730" cy="676910"/>
          </a:xfrm>
        </p:grpSpPr>
        <p:pic>
          <p:nvPicPr>
            <p:cNvPr id="59443" name="object 72">
              <a:extLst>
                <a:ext uri="{FF2B5EF4-FFF2-40B4-BE49-F238E27FC236}">
                  <a16:creationId xmlns:a16="http://schemas.microsoft.com/office/drawing/2014/main" id="{8C3DC832-68E9-FEEC-079E-750215668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628" y="5428488"/>
              <a:ext cx="734568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44" name="object 73">
              <a:extLst>
                <a:ext uri="{FF2B5EF4-FFF2-40B4-BE49-F238E27FC236}">
                  <a16:creationId xmlns:a16="http://schemas.microsoft.com/office/drawing/2014/main" id="{59A3EF6C-F6F1-3E92-BBE6-7E6036515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728" y="5498592"/>
              <a:ext cx="722376" cy="460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45" name="object 74">
              <a:extLst>
                <a:ext uri="{FF2B5EF4-FFF2-40B4-BE49-F238E27FC236}">
                  <a16:creationId xmlns:a16="http://schemas.microsoft.com/office/drawing/2014/main" id="{6A68B83A-0C5C-F0CD-6FF1-A8C34D0EE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951" y="5442458"/>
              <a:ext cx="646430" cy="588010"/>
            </a:xfrm>
            <a:custGeom>
              <a:avLst/>
              <a:gdLst>
                <a:gd name="T0" fmla="*/ 322960 w 646429"/>
                <a:gd name="T1" fmla="*/ 0 h 588010"/>
                <a:gd name="T2" fmla="*/ 275220 w 646429"/>
                <a:gd name="T3" fmla="*/ 3186 h 588010"/>
                <a:gd name="T4" fmla="*/ 229660 w 646429"/>
                <a:gd name="T5" fmla="*/ 12441 h 588010"/>
                <a:gd name="T6" fmla="*/ 186779 w 646429"/>
                <a:gd name="T7" fmla="*/ 27310 h 588010"/>
                <a:gd name="T8" fmla="*/ 147075 w 646429"/>
                <a:gd name="T9" fmla="*/ 47337 h 588010"/>
                <a:gd name="T10" fmla="*/ 111047 w 646429"/>
                <a:gd name="T11" fmla="*/ 72067 h 588010"/>
                <a:gd name="T12" fmla="*/ 79193 w 646429"/>
                <a:gd name="T13" fmla="*/ 101044 h 588010"/>
                <a:gd name="T14" fmla="*/ 52013 w 646429"/>
                <a:gd name="T15" fmla="*/ 133815 h 588010"/>
                <a:gd name="T16" fmla="*/ 30005 w 646429"/>
                <a:gd name="T17" fmla="*/ 169922 h 588010"/>
                <a:gd name="T18" fmla="*/ 13668 w 646429"/>
                <a:gd name="T19" fmla="*/ 208911 h 588010"/>
                <a:gd name="T20" fmla="*/ 3500 w 646429"/>
                <a:gd name="T21" fmla="*/ 250326 h 588010"/>
                <a:gd name="T22" fmla="*/ 0 w 646429"/>
                <a:gd name="T23" fmla="*/ 293712 h 588010"/>
                <a:gd name="T24" fmla="*/ 3500 w 646429"/>
                <a:gd name="T25" fmla="*/ 337122 h 588010"/>
                <a:gd name="T26" fmla="*/ 13668 w 646429"/>
                <a:gd name="T27" fmla="*/ 378543 h 588010"/>
                <a:gd name="T28" fmla="*/ 30005 w 646429"/>
                <a:gd name="T29" fmla="*/ 417533 h 588010"/>
                <a:gd name="T30" fmla="*/ 52013 w 646429"/>
                <a:gd name="T31" fmla="*/ 453638 h 588010"/>
                <a:gd name="T32" fmla="*/ 79193 w 646429"/>
                <a:gd name="T33" fmla="*/ 486403 h 588010"/>
                <a:gd name="T34" fmla="*/ 111047 w 646429"/>
                <a:gd name="T35" fmla="*/ 515373 h 588010"/>
                <a:gd name="T36" fmla="*/ 147075 w 646429"/>
                <a:gd name="T37" fmla="*/ 540096 h 588010"/>
                <a:gd name="T38" fmla="*/ 186779 w 646429"/>
                <a:gd name="T39" fmla="*/ 560115 h 588010"/>
                <a:gd name="T40" fmla="*/ 229660 w 646429"/>
                <a:gd name="T41" fmla="*/ 574978 h 588010"/>
                <a:gd name="T42" fmla="*/ 275220 w 646429"/>
                <a:gd name="T43" fmla="*/ 584228 h 588010"/>
                <a:gd name="T44" fmla="*/ 322960 w 646429"/>
                <a:gd name="T45" fmla="*/ 587413 h 588010"/>
                <a:gd name="T46" fmla="*/ 370705 w 646429"/>
                <a:gd name="T47" fmla="*/ 584228 h 588010"/>
                <a:gd name="T48" fmla="*/ 416273 w 646429"/>
                <a:gd name="T49" fmla="*/ 574978 h 588010"/>
                <a:gd name="T50" fmla="*/ 459167 w 646429"/>
                <a:gd name="T51" fmla="*/ 560115 h 588010"/>
                <a:gd name="T52" fmla="*/ 498886 w 646429"/>
                <a:gd name="T53" fmla="*/ 540096 h 588010"/>
                <a:gd name="T54" fmla="*/ 534930 w 646429"/>
                <a:gd name="T55" fmla="*/ 515373 h 588010"/>
                <a:gd name="T56" fmla="*/ 566801 w 646429"/>
                <a:gd name="T57" fmla="*/ 486403 h 588010"/>
                <a:gd name="T58" fmla="*/ 593998 w 646429"/>
                <a:gd name="T59" fmla="*/ 453638 h 588010"/>
                <a:gd name="T60" fmla="*/ 616021 w 646429"/>
                <a:gd name="T61" fmla="*/ 417533 h 588010"/>
                <a:gd name="T62" fmla="*/ 632370 w 646429"/>
                <a:gd name="T63" fmla="*/ 378543 h 588010"/>
                <a:gd name="T64" fmla="*/ 642546 w 646429"/>
                <a:gd name="T65" fmla="*/ 337122 h 588010"/>
                <a:gd name="T66" fmla="*/ 646050 w 646429"/>
                <a:gd name="T67" fmla="*/ 293712 h 588010"/>
                <a:gd name="T68" fmla="*/ 642546 w 646429"/>
                <a:gd name="T69" fmla="*/ 250326 h 588010"/>
                <a:gd name="T70" fmla="*/ 632370 w 646429"/>
                <a:gd name="T71" fmla="*/ 208911 h 588010"/>
                <a:gd name="T72" fmla="*/ 616021 w 646429"/>
                <a:gd name="T73" fmla="*/ 169922 h 588010"/>
                <a:gd name="T74" fmla="*/ 593998 w 646429"/>
                <a:gd name="T75" fmla="*/ 133815 h 588010"/>
                <a:gd name="T76" fmla="*/ 566801 w 646429"/>
                <a:gd name="T77" fmla="*/ 101044 h 588010"/>
                <a:gd name="T78" fmla="*/ 534930 w 646429"/>
                <a:gd name="T79" fmla="*/ 72067 h 588010"/>
                <a:gd name="T80" fmla="*/ 498886 w 646429"/>
                <a:gd name="T81" fmla="*/ 47337 h 588010"/>
                <a:gd name="T82" fmla="*/ 459167 w 646429"/>
                <a:gd name="T83" fmla="*/ 27310 h 588010"/>
                <a:gd name="T84" fmla="*/ 416273 w 646429"/>
                <a:gd name="T85" fmla="*/ 12441 h 588010"/>
                <a:gd name="T86" fmla="*/ 370705 w 646429"/>
                <a:gd name="T87" fmla="*/ 3186 h 588010"/>
                <a:gd name="T88" fmla="*/ 322960 w 646429"/>
                <a:gd name="T89" fmla="*/ 0 h 58801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6429" h="588010">
                  <a:moveTo>
                    <a:pt x="322960" y="0"/>
                  </a:moveTo>
                  <a:lnTo>
                    <a:pt x="275220" y="3186"/>
                  </a:lnTo>
                  <a:lnTo>
                    <a:pt x="229660" y="12441"/>
                  </a:lnTo>
                  <a:lnTo>
                    <a:pt x="186779" y="27310"/>
                  </a:lnTo>
                  <a:lnTo>
                    <a:pt x="147075" y="47337"/>
                  </a:lnTo>
                  <a:lnTo>
                    <a:pt x="111047" y="72067"/>
                  </a:lnTo>
                  <a:lnTo>
                    <a:pt x="79193" y="101044"/>
                  </a:lnTo>
                  <a:lnTo>
                    <a:pt x="52013" y="133815"/>
                  </a:lnTo>
                  <a:lnTo>
                    <a:pt x="30005" y="169922"/>
                  </a:lnTo>
                  <a:lnTo>
                    <a:pt x="13668" y="208911"/>
                  </a:lnTo>
                  <a:lnTo>
                    <a:pt x="3500" y="250326"/>
                  </a:lnTo>
                  <a:lnTo>
                    <a:pt x="0" y="293712"/>
                  </a:lnTo>
                  <a:lnTo>
                    <a:pt x="3500" y="337122"/>
                  </a:lnTo>
                  <a:lnTo>
                    <a:pt x="13668" y="378543"/>
                  </a:lnTo>
                  <a:lnTo>
                    <a:pt x="30005" y="417533"/>
                  </a:lnTo>
                  <a:lnTo>
                    <a:pt x="52013" y="453638"/>
                  </a:lnTo>
                  <a:lnTo>
                    <a:pt x="79193" y="486403"/>
                  </a:lnTo>
                  <a:lnTo>
                    <a:pt x="111047" y="515373"/>
                  </a:lnTo>
                  <a:lnTo>
                    <a:pt x="147075" y="540096"/>
                  </a:lnTo>
                  <a:lnTo>
                    <a:pt x="186779" y="560115"/>
                  </a:lnTo>
                  <a:lnTo>
                    <a:pt x="229660" y="574978"/>
                  </a:lnTo>
                  <a:lnTo>
                    <a:pt x="275220" y="584228"/>
                  </a:lnTo>
                  <a:lnTo>
                    <a:pt x="322960" y="587413"/>
                  </a:lnTo>
                  <a:lnTo>
                    <a:pt x="370704" y="584228"/>
                  </a:lnTo>
                  <a:lnTo>
                    <a:pt x="416272" y="574978"/>
                  </a:lnTo>
                  <a:lnTo>
                    <a:pt x="459166" y="560115"/>
                  </a:lnTo>
                  <a:lnTo>
                    <a:pt x="498885" y="540096"/>
                  </a:lnTo>
                  <a:lnTo>
                    <a:pt x="534929" y="515373"/>
                  </a:lnTo>
                  <a:lnTo>
                    <a:pt x="566800" y="486403"/>
                  </a:lnTo>
                  <a:lnTo>
                    <a:pt x="593997" y="453638"/>
                  </a:lnTo>
                  <a:lnTo>
                    <a:pt x="616020" y="417533"/>
                  </a:lnTo>
                  <a:lnTo>
                    <a:pt x="632369" y="378543"/>
                  </a:lnTo>
                  <a:lnTo>
                    <a:pt x="642545" y="337122"/>
                  </a:lnTo>
                  <a:lnTo>
                    <a:pt x="646049" y="293712"/>
                  </a:lnTo>
                  <a:lnTo>
                    <a:pt x="642545" y="250326"/>
                  </a:lnTo>
                  <a:lnTo>
                    <a:pt x="632369" y="208911"/>
                  </a:lnTo>
                  <a:lnTo>
                    <a:pt x="616020" y="169922"/>
                  </a:lnTo>
                  <a:lnTo>
                    <a:pt x="593997" y="133815"/>
                  </a:lnTo>
                  <a:lnTo>
                    <a:pt x="566800" y="101044"/>
                  </a:lnTo>
                  <a:lnTo>
                    <a:pt x="534929" y="72067"/>
                  </a:lnTo>
                  <a:lnTo>
                    <a:pt x="498885" y="47337"/>
                  </a:lnTo>
                  <a:lnTo>
                    <a:pt x="459166" y="27310"/>
                  </a:lnTo>
                  <a:lnTo>
                    <a:pt x="416272" y="12441"/>
                  </a:lnTo>
                  <a:lnTo>
                    <a:pt x="370704" y="3186"/>
                  </a:lnTo>
                  <a:lnTo>
                    <a:pt x="32296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46" name="object 75">
              <a:extLst>
                <a:ext uri="{FF2B5EF4-FFF2-40B4-BE49-F238E27FC236}">
                  <a16:creationId xmlns:a16="http://schemas.microsoft.com/office/drawing/2014/main" id="{1B51934F-747B-AC6D-4F48-62E7B7C1B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951" y="5442458"/>
              <a:ext cx="646430" cy="588010"/>
            </a:xfrm>
            <a:custGeom>
              <a:avLst/>
              <a:gdLst>
                <a:gd name="T0" fmla="*/ 0 w 646429"/>
                <a:gd name="T1" fmla="*/ 293712 h 588010"/>
                <a:gd name="T2" fmla="*/ 3500 w 646429"/>
                <a:gd name="T3" fmla="*/ 250326 h 588010"/>
                <a:gd name="T4" fmla="*/ 13668 w 646429"/>
                <a:gd name="T5" fmla="*/ 208911 h 588010"/>
                <a:gd name="T6" fmla="*/ 30005 w 646429"/>
                <a:gd name="T7" fmla="*/ 169922 h 588010"/>
                <a:gd name="T8" fmla="*/ 52013 w 646429"/>
                <a:gd name="T9" fmla="*/ 133815 h 588010"/>
                <a:gd name="T10" fmla="*/ 79193 w 646429"/>
                <a:gd name="T11" fmla="*/ 101044 h 588010"/>
                <a:gd name="T12" fmla="*/ 111047 w 646429"/>
                <a:gd name="T13" fmla="*/ 72067 h 588010"/>
                <a:gd name="T14" fmla="*/ 147075 w 646429"/>
                <a:gd name="T15" fmla="*/ 47337 h 588010"/>
                <a:gd name="T16" fmla="*/ 186779 w 646429"/>
                <a:gd name="T17" fmla="*/ 27310 h 588010"/>
                <a:gd name="T18" fmla="*/ 229660 w 646429"/>
                <a:gd name="T19" fmla="*/ 12441 h 588010"/>
                <a:gd name="T20" fmla="*/ 275220 w 646429"/>
                <a:gd name="T21" fmla="*/ 3186 h 588010"/>
                <a:gd name="T22" fmla="*/ 322960 w 646429"/>
                <a:gd name="T23" fmla="*/ 0 h 588010"/>
                <a:gd name="T24" fmla="*/ 370705 w 646429"/>
                <a:gd name="T25" fmla="*/ 3186 h 588010"/>
                <a:gd name="T26" fmla="*/ 416273 w 646429"/>
                <a:gd name="T27" fmla="*/ 12441 h 588010"/>
                <a:gd name="T28" fmla="*/ 459167 w 646429"/>
                <a:gd name="T29" fmla="*/ 27310 h 588010"/>
                <a:gd name="T30" fmla="*/ 498886 w 646429"/>
                <a:gd name="T31" fmla="*/ 47337 h 588010"/>
                <a:gd name="T32" fmla="*/ 534930 w 646429"/>
                <a:gd name="T33" fmla="*/ 72067 h 588010"/>
                <a:gd name="T34" fmla="*/ 566801 w 646429"/>
                <a:gd name="T35" fmla="*/ 101044 h 588010"/>
                <a:gd name="T36" fmla="*/ 593998 w 646429"/>
                <a:gd name="T37" fmla="*/ 133815 h 588010"/>
                <a:gd name="T38" fmla="*/ 616021 w 646429"/>
                <a:gd name="T39" fmla="*/ 169922 h 588010"/>
                <a:gd name="T40" fmla="*/ 632370 w 646429"/>
                <a:gd name="T41" fmla="*/ 208911 h 588010"/>
                <a:gd name="T42" fmla="*/ 642546 w 646429"/>
                <a:gd name="T43" fmla="*/ 250326 h 588010"/>
                <a:gd name="T44" fmla="*/ 646050 w 646429"/>
                <a:gd name="T45" fmla="*/ 293712 h 588010"/>
                <a:gd name="T46" fmla="*/ 642546 w 646429"/>
                <a:gd name="T47" fmla="*/ 337122 h 588010"/>
                <a:gd name="T48" fmla="*/ 632370 w 646429"/>
                <a:gd name="T49" fmla="*/ 378543 h 588010"/>
                <a:gd name="T50" fmla="*/ 616021 w 646429"/>
                <a:gd name="T51" fmla="*/ 417533 h 588010"/>
                <a:gd name="T52" fmla="*/ 593998 w 646429"/>
                <a:gd name="T53" fmla="*/ 453638 h 588010"/>
                <a:gd name="T54" fmla="*/ 566801 w 646429"/>
                <a:gd name="T55" fmla="*/ 486403 h 588010"/>
                <a:gd name="T56" fmla="*/ 534930 w 646429"/>
                <a:gd name="T57" fmla="*/ 515373 h 588010"/>
                <a:gd name="T58" fmla="*/ 498886 w 646429"/>
                <a:gd name="T59" fmla="*/ 540096 h 588010"/>
                <a:gd name="T60" fmla="*/ 459167 w 646429"/>
                <a:gd name="T61" fmla="*/ 560115 h 588010"/>
                <a:gd name="T62" fmla="*/ 416273 w 646429"/>
                <a:gd name="T63" fmla="*/ 574978 h 588010"/>
                <a:gd name="T64" fmla="*/ 370705 w 646429"/>
                <a:gd name="T65" fmla="*/ 584228 h 588010"/>
                <a:gd name="T66" fmla="*/ 322960 w 646429"/>
                <a:gd name="T67" fmla="*/ 587413 h 588010"/>
                <a:gd name="T68" fmla="*/ 275220 w 646429"/>
                <a:gd name="T69" fmla="*/ 584228 h 588010"/>
                <a:gd name="T70" fmla="*/ 229660 w 646429"/>
                <a:gd name="T71" fmla="*/ 574978 h 588010"/>
                <a:gd name="T72" fmla="*/ 186779 w 646429"/>
                <a:gd name="T73" fmla="*/ 560115 h 588010"/>
                <a:gd name="T74" fmla="*/ 147075 w 646429"/>
                <a:gd name="T75" fmla="*/ 540096 h 588010"/>
                <a:gd name="T76" fmla="*/ 111047 w 646429"/>
                <a:gd name="T77" fmla="*/ 515373 h 588010"/>
                <a:gd name="T78" fmla="*/ 79193 w 646429"/>
                <a:gd name="T79" fmla="*/ 486403 h 588010"/>
                <a:gd name="T80" fmla="*/ 52013 w 646429"/>
                <a:gd name="T81" fmla="*/ 453638 h 588010"/>
                <a:gd name="T82" fmla="*/ 30005 w 646429"/>
                <a:gd name="T83" fmla="*/ 417533 h 588010"/>
                <a:gd name="T84" fmla="*/ 13668 w 646429"/>
                <a:gd name="T85" fmla="*/ 378543 h 588010"/>
                <a:gd name="T86" fmla="*/ 3500 w 646429"/>
                <a:gd name="T87" fmla="*/ 337122 h 588010"/>
                <a:gd name="T88" fmla="*/ 0 w 646429"/>
                <a:gd name="T89" fmla="*/ 293725 h 588010"/>
                <a:gd name="T90" fmla="*/ 0 w 646429"/>
                <a:gd name="T91" fmla="*/ 293712 h 58801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46429" h="588010">
                  <a:moveTo>
                    <a:pt x="0" y="293712"/>
                  </a:moveTo>
                  <a:lnTo>
                    <a:pt x="3500" y="250326"/>
                  </a:lnTo>
                  <a:lnTo>
                    <a:pt x="13668" y="208911"/>
                  </a:lnTo>
                  <a:lnTo>
                    <a:pt x="30005" y="169922"/>
                  </a:lnTo>
                  <a:lnTo>
                    <a:pt x="52013" y="133815"/>
                  </a:lnTo>
                  <a:lnTo>
                    <a:pt x="79193" y="101044"/>
                  </a:lnTo>
                  <a:lnTo>
                    <a:pt x="111047" y="72067"/>
                  </a:lnTo>
                  <a:lnTo>
                    <a:pt x="147075" y="47337"/>
                  </a:lnTo>
                  <a:lnTo>
                    <a:pt x="186779" y="27310"/>
                  </a:lnTo>
                  <a:lnTo>
                    <a:pt x="229660" y="12441"/>
                  </a:lnTo>
                  <a:lnTo>
                    <a:pt x="275220" y="3186"/>
                  </a:lnTo>
                  <a:lnTo>
                    <a:pt x="322960" y="0"/>
                  </a:lnTo>
                  <a:lnTo>
                    <a:pt x="370704" y="3186"/>
                  </a:lnTo>
                  <a:lnTo>
                    <a:pt x="416272" y="12441"/>
                  </a:lnTo>
                  <a:lnTo>
                    <a:pt x="459166" y="27310"/>
                  </a:lnTo>
                  <a:lnTo>
                    <a:pt x="498885" y="47337"/>
                  </a:lnTo>
                  <a:lnTo>
                    <a:pt x="534929" y="72067"/>
                  </a:lnTo>
                  <a:lnTo>
                    <a:pt x="566800" y="101044"/>
                  </a:lnTo>
                  <a:lnTo>
                    <a:pt x="593997" y="133815"/>
                  </a:lnTo>
                  <a:lnTo>
                    <a:pt x="616020" y="169922"/>
                  </a:lnTo>
                  <a:lnTo>
                    <a:pt x="632369" y="208911"/>
                  </a:lnTo>
                  <a:lnTo>
                    <a:pt x="642545" y="250326"/>
                  </a:lnTo>
                  <a:lnTo>
                    <a:pt x="646049" y="293712"/>
                  </a:lnTo>
                  <a:lnTo>
                    <a:pt x="642545" y="337122"/>
                  </a:lnTo>
                  <a:lnTo>
                    <a:pt x="632369" y="378543"/>
                  </a:lnTo>
                  <a:lnTo>
                    <a:pt x="616020" y="417533"/>
                  </a:lnTo>
                  <a:lnTo>
                    <a:pt x="593997" y="453638"/>
                  </a:lnTo>
                  <a:lnTo>
                    <a:pt x="566800" y="486403"/>
                  </a:lnTo>
                  <a:lnTo>
                    <a:pt x="534929" y="515373"/>
                  </a:lnTo>
                  <a:lnTo>
                    <a:pt x="498885" y="540096"/>
                  </a:lnTo>
                  <a:lnTo>
                    <a:pt x="459166" y="560115"/>
                  </a:lnTo>
                  <a:lnTo>
                    <a:pt x="416272" y="574978"/>
                  </a:lnTo>
                  <a:lnTo>
                    <a:pt x="370704" y="584228"/>
                  </a:lnTo>
                  <a:lnTo>
                    <a:pt x="322960" y="587413"/>
                  </a:lnTo>
                  <a:lnTo>
                    <a:pt x="275220" y="584228"/>
                  </a:lnTo>
                  <a:lnTo>
                    <a:pt x="229660" y="574978"/>
                  </a:lnTo>
                  <a:lnTo>
                    <a:pt x="186779" y="560115"/>
                  </a:lnTo>
                  <a:lnTo>
                    <a:pt x="147075" y="540096"/>
                  </a:lnTo>
                  <a:lnTo>
                    <a:pt x="111047" y="515373"/>
                  </a:lnTo>
                  <a:lnTo>
                    <a:pt x="79193" y="486403"/>
                  </a:lnTo>
                  <a:lnTo>
                    <a:pt x="52013" y="453638"/>
                  </a:lnTo>
                  <a:lnTo>
                    <a:pt x="30005" y="417533"/>
                  </a:lnTo>
                  <a:lnTo>
                    <a:pt x="13668" y="378543"/>
                  </a:lnTo>
                  <a:lnTo>
                    <a:pt x="3500" y="337122"/>
                  </a:lnTo>
                  <a:lnTo>
                    <a:pt x="0" y="293725"/>
                  </a:lnTo>
                  <a:lnTo>
                    <a:pt x="0" y="293712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76" name="object 76">
            <a:extLst>
              <a:ext uri="{FF2B5EF4-FFF2-40B4-BE49-F238E27FC236}">
                <a16:creationId xmlns:a16="http://schemas.microsoft.com/office/drawing/2014/main" id="{086C3130-BBE6-B8E9-5292-CFCBBA563623}"/>
              </a:ext>
            </a:extLst>
          </p:cNvPr>
          <p:cNvSpPr txBox="1"/>
          <p:nvPr/>
        </p:nvSpPr>
        <p:spPr>
          <a:xfrm>
            <a:off x="9815513" y="5556250"/>
            <a:ext cx="296862" cy="3317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b="1" spc="-5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1C85650D-5FD9-0BF1-B5A7-B8062314A70C}"/>
              </a:ext>
            </a:extLst>
          </p:cNvPr>
          <p:cNvSpPr txBox="1"/>
          <p:nvPr/>
        </p:nvSpPr>
        <p:spPr>
          <a:xfrm>
            <a:off x="2441576" y="3378201"/>
            <a:ext cx="887413" cy="28982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45" dirty="0">
                <a:latin typeface="Cambria"/>
                <a:cs typeface="Cambria"/>
              </a:rPr>
              <a:t>P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r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spc="-5" dirty="0">
                <a:latin typeface="Cambria"/>
                <a:cs typeface="Cambria"/>
              </a:rPr>
              <a:t>nt</a:t>
            </a:r>
            <a:endParaRPr>
              <a:latin typeface="Cambria"/>
              <a:cs typeface="Cambria"/>
            </a:endParaRPr>
          </a:p>
        </p:txBody>
      </p:sp>
      <p:grpSp>
        <p:nvGrpSpPr>
          <p:cNvPr id="59418" name="object 78">
            <a:extLst>
              <a:ext uri="{FF2B5EF4-FFF2-40B4-BE49-F238E27FC236}">
                <a16:creationId xmlns:a16="http://schemas.microsoft.com/office/drawing/2014/main" id="{4DDD8533-E144-94FA-293E-CA589F08998F}"/>
              </a:ext>
            </a:extLst>
          </p:cNvPr>
          <p:cNvGrpSpPr>
            <a:grpSpLocks/>
          </p:cNvGrpSpPr>
          <p:nvPr/>
        </p:nvGrpSpPr>
        <p:grpSpPr bwMode="auto">
          <a:xfrm>
            <a:off x="2117726" y="3686176"/>
            <a:ext cx="1922463" cy="2493963"/>
            <a:chOff x="594359" y="3686555"/>
            <a:chExt cx="1922145" cy="2493645"/>
          </a:xfrm>
        </p:grpSpPr>
        <p:pic>
          <p:nvPicPr>
            <p:cNvPr id="59435" name="object 79">
              <a:extLst>
                <a:ext uri="{FF2B5EF4-FFF2-40B4-BE49-F238E27FC236}">
                  <a16:creationId xmlns:a16="http://schemas.microsoft.com/office/drawing/2014/main" id="{D0D947E8-513A-6EA4-DAED-818F1DE58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215" y="3686555"/>
              <a:ext cx="787907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36" name="object 80">
              <a:extLst>
                <a:ext uri="{FF2B5EF4-FFF2-40B4-BE49-F238E27FC236}">
                  <a16:creationId xmlns:a16="http://schemas.microsoft.com/office/drawing/2014/main" id="{ABD707EF-5585-A77C-2132-3F33015F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585" y="3696461"/>
              <a:ext cx="633095" cy="465455"/>
            </a:xfrm>
            <a:custGeom>
              <a:avLst/>
              <a:gdLst>
                <a:gd name="T0" fmla="*/ 565522 w 633094"/>
                <a:gd name="T1" fmla="*/ 427722 h 465454"/>
                <a:gd name="T2" fmla="*/ 548640 w 633094"/>
                <a:gd name="T3" fmla="*/ 450851 h 465454"/>
                <a:gd name="T4" fmla="*/ 632714 w 633094"/>
                <a:gd name="T5" fmla="*/ 464947 h 465454"/>
                <a:gd name="T6" fmla="*/ 617357 w 633094"/>
                <a:gd name="T7" fmla="*/ 435230 h 465454"/>
                <a:gd name="T8" fmla="*/ 575819 w 633094"/>
                <a:gd name="T9" fmla="*/ 435230 h 465454"/>
                <a:gd name="T10" fmla="*/ 565522 w 633094"/>
                <a:gd name="T11" fmla="*/ 427722 h 465454"/>
                <a:gd name="T12" fmla="*/ 576725 w 633094"/>
                <a:gd name="T13" fmla="*/ 412373 h 465454"/>
                <a:gd name="T14" fmla="*/ 565522 w 633094"/>
                <a:gd name="T15" fmla="*/ 427722 h 465454"/>
                <a:gd name="T16" fmla="*/ 575819 w 633094"/>
                <a:gd name="T17" fmla="*/ 435230 h 465454"/>
                <a:gd name="T18" fmla="*/ 586995 w 633094"/>
                <a:gd name="T19" fmla="*/ 419863 h 465454"/>
                <a:gd name="T20" fmla="*/ 576725 w 633094"/>
                <a:gd name="T21" fmla="*/ 412373 h 465454"/>
                <a:gd name="T22" fmla="*/ 593598 w 633094"/>
                <a:gd name="T23" fmla="*/ 389256 h 465454"/>
                <a:gd name="T24" fmla="*/ 576725 w 633094"/>
                <a:gd name="T25" fmla="*/ 412373 h 465454"/>
                <a:gd name="T26" fmla="*/ 586995 w 633094"/>
                <a:gd name="T27" fmla="*/ 419863 h 465454"/>
                <a:gd name="T28" fmla="*/ 575819 w 633094"/>
                <a:gd name="T29" fmla="*/ 435230 h 465454"/>
                <a:gd name="T30" fmla="*/ 617357 w 633094"/>
                <a:gd name="T31" fmla="*/ 435230 h 465454"/>
                <a:gd name="T32" fmla="*/ 593598 w 633094"/>
                <a:gd name="T33" fmla="*/ 389256 h 465454"/>
                <a:gd name="T34" fmla="*/ 11302 w 633094"/>
                <a:gd name="T35" fmla="*/ 0 h 465454"/>
                <a:gd name="T36" fmla="*/ 0 w 633094"/>
                <a:gd name="T37" fmla="*/ 15367 h 465454"/>
                <a:gd name="T38" fmla="*/ 565522 w 633094"/>
                <a:gd name="T39" fmla="*/ 427722 h 465454"/>
                <a:gd name="T40" fmla="*/ 576725 w 633094"/>
                <a:gd name="T41" fmla="*/ 412373 h 465454"/>
                <a:gd name="T42" fmla="*/ 11302 w 633094"/>
                <a:gd name="T43" fmla="*/ 0 h 4654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3094" h="465454">
                  <a:moveTo>
                    <a:pt x="565521" y="427721"/>
                  </a:moveTo>
                  <a:lnTo>
                    <a:pt x="548639" y="450850"/>
                  </a:lnTo>
                  <a:lnTo>
                    <a:pt x="632713" y="464946"/>
                  </a:lnTo>
                  <a:lnTo>
                    <a:pt x="617356" y="435229"/>
                  </a:lnTo>
                  <a:lnTo>
                    <a:pt x="575818" y="435229"/>
                  </a:lnTo>
                  <a:lnTo>
                    <a:pt x="565521" y="427721"/>
                  </a:lnTo>
                  <a:close/>
                </a:path>
                <a:path w="633094" h="465454">
                  <a:moveTo>
                    <a:pt x="576724" y="412372"/>
                  </a:moveTo>
                  <a:lnTo>
                    <a:pt x="565521" y="427721"/>
                  </a:lnTo>
                  <a:lnTo>
                    <a:pt x="575818" y="435229"/>
                  </a:lnTo>
                  <a:lnTo>
                    <a:pt x="586994" y="419862"/>
                  </a:lnTo>
                  <a:lnTo>
                    <a:pt x="576724" y="412372"/>
                  </a:lnTo>
                  <a:close/>
                </a:path>
                <a:path w="633094" h="465454">
                  <a:moveTo>
                    <a:pt x="593597" y="389255"/>
                  </a:moveTo>
                  <a:lnTo>
                    <a:pt x="576724" y="412372"/>
                  </a:lnTo>
                  <a:lnTo>
                    <a:pt x="586994" y="419862"/>
                  </a:lnTo>
                  <a:lnTo>
                    <a:pt x="575818" y="435229"/>
                  </a:lnTo>
                  <a:lnTo>
                    <a:pt x="617356" y="435229"/>
                  </a:lnTo>
                  <a:lnTo>
                    <a:pt x="593597" y="389255"/>
                  </a:lnTo>
                  <a:close/>
                </a:path>
                <a:path w="633094" h="465454">
                  <a:moveTo>
                    <a:pt x="11302" y="0"/>
                  </a:moveTo>
                  <a:lnTo>
                    <a:pt x="0" y="15367"/>
                  </a:lnTo>
                  <a:lnTo>
                    <a:pt x="565521" y="427721"/>
                  </a:lnTo>
                  <a:lnTo>
                    <a:pt x="576724" y="412372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37" name="object 81">
              <a:extLst>
                <a:ext uri="{FF2B5EF4-FFF2-40B4-BE49-F238E27FC236}">
                  <a16:creationId xmlns:a16="http://schemas.microsoft.com/office/drawing/2014/main" id="{0BA7A224-2F99-9B2B-540C-1F717D9C0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15" y="5173980"/>
              <a:ext cx="473964" cy="473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38" name="object 82">
              <a:extLst>
                <a:ext uri="{FF2B5EF4-FFF2-40B4-BE49-F238E27FC236}">
                  <a16:creationId xmlns:a16="http://schemas.microsoft.com/office/drawing/2014/main" id="{C7B85C02-B171-3B8C-9081-9A9C5E838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525" y="5190108"/>
              <a:ext cx="381000" cy="381000"/>
            </a:xfrm>
            <a:custGeom>
              <a:avLst/>
              <a:gdLst>
                <a:gd name="T0" fmla="*/ 0 w 381000"/>
                <a:gd name="T1" fmla="*/ 381000 h 381000"/>
                <a:gd name="T2" fmla="*/ 381000 w 381000"/>
                <a:gd name="T3" fmla="*/ 0 h 381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39" name="object 83">
              <a:extLst>
                <a:ext uri="{FF2B5EF4-FFF2-40B4-BE49-F238E27FC236}">
                  <a16:creationId xmlns:a16="http://schemas.microsoft.com/office/drawing/2014/main" id="{D3BC9C13-A126-CB34-FDAA-A8C80B7CA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03" y="5556504"/>
              <a:ext cx="621792" cy="62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40" name="object 84">
              <a:extLst>
                <a:ext uri="{FF2B5EF4-FFF2-40B4-BE49-F238E27FC236}">
                  <a16:creationId xmlns:a16="http://schemas.microsoft.com/office/drawing/2014/main" id="{33D568D9-575A-C4DE-BC47-AA83B1F20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59" y="5507735"/>
              <a:ext cx="794004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41" name="object 85">
              <a:extLst>
                <a:ext uri="{FF2B5EF4-FFF2-40B4-BE49-F238E27FC236}">
                  <a16:creationId xmlns:a16="http://schemas.microsoft.com/office/drawing/2014/main" id="{7C67C0B4-E033-5127-E7FA-7AF4584D9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99" y="5571108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60 w 533400"/>
                <a:gd name="T3" fmla="*/ 4295 h 533400"/>
                <a:gd name="T4" fmla="*/ 173639 w 533400"/>
                <a:gd name="T5" fmla="*/ 16680 h 533400"/>
                <a:gd name="T6" fmla="*/ 132091 w 533400"/>
                <a:gd name="T7" fmla="*/ 36402 h 533400"/>
                <a:gd name="T8" fmla="*/ 94868 w 533400"/>
                <a:gd name="T9" fmla="*/ 62708 h 533400"/>
                <a:gd name="T10" fmla="*/ 62724 w 533400"/>
                <a:gd name="T11" fmla="*/ 94846 h 533400"/>
                <a:gd name="T12" fmla="*/ 36412 w 533400"/>
                <a:gd name="T13" fmla="*/ 132063 h 533400"/>
                <a:gd name="T14" fmla="*/ 16685 w 533400"/>
                <a:gd name="T15" fmla="*/ 173606 h 533400"/>
                <a:gd name="T16" fmla="*/ 4296 w 533400"/>
                <a:gd name="T17" fmla="*/ 218723 h 533400"/>
                <a:gd name="T18" fmla="*/ 0 w 533400"/>
                <a:gd name="T19" fmla="*/ 266661 h 533400"/>
                <a:gd name="T20" fmla="*/ 4296 w 533400"/>
                <a:gd name="T21" fmla="*/ 314601 h 533400"/>
                <a:gd name="T22" fmla="*/ 16685 w 533400"/>
                <a:gd name="T23" fmla="*/ 359722 h 533400"/>
                <a:gd name="T24" fmla="*/ 36412 w 533400"/>
                <a:gd name="T25" fmla="*/ 401270 h 533400"/>
                <a:gd name="T26" fmla="*/ 62724 w 533400"/>
                <a:gd name="T27" fmla="*/ 438493 h 533400"/>
                <a:gd name="T28" fmla="*/ 94868 w 533400"/>
                <a:gd name="T29" fmla="*/ 470637 h 533400"/>
                <a:gd name="T30" fmla="*/ 132091 w 533400"/>
                <a:gd name="T31" fmla="*/ 496949 h 533400"/>
                <a:gd name="T32" fmla="*/ 173639 w 533400"/>
                <a:gd name="T33" fmla="*/ 516676 h 533400"/>
                <a:gd name="T34" fmla="*/ 218760 w 533400"/>
                <a:gd name="T35" fmla="*/ 529065 h 533400"/>
                <a:gd name="T36" fmla="*/ 266700 w 533400"/>
                <a:gd name="T37" fmla="*/ 533361 h 533400"/>
                <a:gd name="T38" fmla="*/ 314639 w 533400"/>
                <a:gd name="T39" fmla="*/ 529065 h 533400"/>
                <a:gd name="T40" fmla="*/ 359760 w 533400"/>
                <a:gd name="T41" fmla="*/ 516676 h 533400"/>
                <a:gd name="T42" fmla="*/ 401308 w 533400"/>
                <a:gd name="T43" fmla="*/ 496949 h 533400"/>
                <a:gd name="T44" fmla="*/ 438531 w 533400"/>
                <a:gd name="T45" fmla="*/ 470637 h 533400"/>
                <a:gd name="T46" fmla="*/ 470675 w 533400"/>
                <a:gd name="T47" fmla="*/ 438493 h 533400"/>
                <a:gd name="T48" fmla="*/ 496987 w 533400"/>
                <a:gd name="T49" fmla="*/ 401270 h 533400"/>
                <a:gd name="T50" fmla="*/ 516714 w 533400"/>
                <a:gd name="T51" fmla="*/ 359722 h 533400"/>
                <a:gd name="T52" fmla="*/ 529103 w 533400"/>
                <a:gd name="T53" fmla="*/ 314601 h 533400"/>
                <a:gd name="T54" fmla="*/ 533400 w 533400"/>
                <a:gd name="T55" fmla="*/ 266661 h 533400"/>
                <a:gd name="T56" fmla="*/ 529103 w 533400"/>
                <a:gd name="T57" fmla="*/ 218723 h 533400"/>
                <a:gd name="T58" fmla="*/ 516714 w 533400"/>
                <a:gd name="T59" fmla="*/ 173606 h 533400"/>
                <a:gd name="T60" fmla="*/ 496987 w 533400"/>
                <a:gd name="T61" fmla="*/ 132063 h 533400"/>
                <a:gd name="T62" fmla="*/ 470675 w 533400"/>
                <a:gd name="T63" fmla="*/ 94846 h 533400"/>
                <a:gd name="T64" fmla="*/ 438531 w 533400"/>
                <a:gd name="T65" fmla="*/ 62708 h 533400"/>
                <a:gd name="T66" fmla="*/ 401308 w 533400"/>
                <a:gd name="T67" fmla="*/ 36402 h 533400"/>
                <a:gd name="T68" fmla="*/ 359760 w 533400"/>
                <a:gd name="T69" fmla="*/ 16680 h 533400"/>
                <a:gd name="T70" fmla="*/ 314639 w 533400"/>
                <a:gd name="T71" fmla="*/ 4295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60" y="4295"/>
                  </a:lnTo>
                  <a:lnTo>
                    <a:pt x="173639" y="16680"/>
                  </a:lnTo>
                  <a:lnTo>
                    <a:pt x="132091" y="36402"/>
                  </a:lnTo>
                  <a:lnTo>
                    <a:pt x="94868" y="62708"/>
                  </a:lnTo>
                  <a:lnTo>
                    <a:pt x="62724" y="94846"/>
                  </a:lnTo>
                  <a:lnTo>
                    <a:pt x="36412" y="132063"/>
                  </a:lnTo>
                  <a:lnTo>
                    <a:pt x="16685" y="173606"/>
                  </a:lnTo>
                  <a:lnTo>
                    <a:pt x="4296" y="218723"/>
                  </a:lnTo>
                  <a:lnTo>
                    <a:pt x="0" y="266661"/>
                  </a:lnTo>
                  <a:lnTo>
                    <a:pt x="4296" y="314601"/>
                  </a:lnTo>
                  <a:lnTo>
                    <a:pt x="16685" y="359722"/>
                  </a:lnTo>
                  <a:lnTo>
                    <a:pt x="36412" y="401270"/>
                  </a:lnTo>
                  <a:lnTo>
                    <a:pt x="62724" y="438493"/>
                  </a:lnTo>
                  <a:lnTo>
                    <a:pt x="94868" y="470637"/>
                  </a:lnTo>
                  <a:lnTo>
                    <a:pt x="132091" y="496949"/>
                  </a:lnTo>
                  <a:lnTo>
                    <a:pt x="173639" y="516676"/>
                  </a:lnTo>
                  <a:lnTo>
                    <a:pt x="218760" y="529065"/>
                  </a:lnTo>
                  <a:lnTo>
                    <a:pt x="266700" y="533361"/>
                  </a:lnTo>
                  <a:lnTo>
                    <a:pt x="314639" y="529065"/>
                  </a:lnTo>
                  <a:lnTo>
                    <a:pt x="359760" y="516676"/>
                  </a:lnTo>
                  <a:lnTo>
                    <a:pt x="401308" y="496949"/>
                  </a:lnTo>
                  <a:lnTo>
                    <a:pt x="438531" y="470637"/>
                  </a:lnTo>
                  <a:lnTo>
                    <a:pt x="470675" y="438493"/>
                  </a:lnTo>
                  <a:lnTo>
                    <a:pt x="496987" y="401270"/>
                  </a:lnTo>
                  <a:lnTo>
                    <a:pt x="516714" y="359722"/>
                  </a:lnTo>
                  <a:lnTo>
                    <a:pt x="529103" y="314601"/>
                  </a:lnTo>
                  <a:lnTo>
                    <a:pt x="533400" y="266661"/>
                  </a:lnTo>
                  <a:lnTo>
                    <a:pt x="529103" y="218723"/>
                  </a:lnTo>
                  <a:lnTo>
                    <a:pt x="516714" y="173606"/>
                  </a:lnTo>
                  <a:lnTo>
                    <a:pt x="496987" y="132063"/>
                  </a:lnTo>
                  <a:lnTo>
                    <a:pt x="470675" y="94846"/>
                  </a:lnTo>
                  <a:lnTo>
                    <a:pt x="438531" y="62708"/>
                  </a:lnTo>
                  <a:lnTo>
                    <a:pt x="401308" y="36402"/>
                  </a:lnTo>
                  <a:lnTo>
                    <a:pt x="359760" y="16680"/>
                  </a:lnTo>
                  <a:lnTo>
                    <a:pt x="314639" y="429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42" name="object 86">
              <a:extLst>
                <a:ext uri="{FF2B5EF4-FFF2-40B4-BE49-F238E27FC236}">
                  <a16:creationId xmlns:a16="http://schemas.microsoft.com/office/drawing/2014/main" id="{63F83F3C-381B-0DAF-C31F-392069478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99" y="5571108"/>
              <a:ext cx="533400" cy="533400"/>
            </a:xfrm>
            <a:custGeom>
              <a:avLst/>
              <a:gdLst>
                <a:gd name="T0" fmla="*/ 0 w 533400"/>
                <a:gd name="T1" fmla="*/ 266661 h 533400"/>
                <a:gd name="T2" fmla="*/ 4296 w 533400"/>
                <a:gd name="T3" fmla="*/ 218723 h 533400"/>
                <a:gd name="T4" fmla="*/ 16685 w 533400"/>
                <a:gd name="T5" fmla="*/ 173606 h 533400"/>
                <a:gd name="T6" fmla="*/ 36412 w 533400"/>
                <a:gd name="T7" fmla="*/ 132063 h 533400"/>
                <a:gd name="T8" fmla="*/ 62724 w 533400"/>
                <a:gd name="T9" fmla="*/ 94846 h 533400"/>
                <a:gd name="T10" fmla="*/ 94868 w 533400"/>
                <a:gd name="T11" fmla="*/ 62708 h 533400"/>
                <a:gd name="T12" fmla="*/ 132091 w 533400"/>
                <a:gd name="T13" fmla="*/ 36402 h 533400"/>
                <a:gd name="T14" fmla="*/ 173639 w 533400"/>
                <a:gd name="T15" fmla="*/ 16680 h 533400"/>
                <a:gd name="T16" fmla="*/ 218760 w 533400"/>
                <a:gd name="T17" fmla="*/ 4295 h 533400"/>
                <a:gd name="T18" fmla="*/ 266700 w 533400"/>
                <a:gd name="T19" fmla="*/ 0 h 533400"/>
                <a:gd name="T20" fmla="*/ 314639 w 533400"/>
                <a:gd name="T21" fmla="*/ 4295 h 533400"/>
                <a:gd name="T22" fmla="*/ 359760 w 533400"/>
                <a:gd name="T23" fmla="*/ 16680 h 533400"/>
                <a:gd name="T24" fmla="*/ 401308 w 533400"/>
                <a:gd name="T25" fmla="*/ 36402 h 533400"/>
                <a:gd name="T26" fmla="*/ 438531 w 533400"/>
                <a:gd name="T27" fmla="*/ 62708 h 533400"/>
                <a:gd name="T28" fmla="*/ 470675 w 533400"/>
                <a:gd name="T29" fmla="*/ 94846 h 533400"/>
                <a:gd name="T30" fmla="*/ 496987 w 533400"/>
                <a:gd name="T31" fmla="*/ 132063 h 533400"/>
                <a:gd name="T32" fmla="*/ 516714 w 533400"/>
                <a:gd name="T33" fmla="*/ 173606 h 533400"/>
                <a:gd name="T34" fmla="*/ 529103 w 533400"/>
                <a:gd name="T35" fmla="*/ 218723 h 533400"/>
                <a:gd name="T36" fmla="*/ 533400 w 533400"/>
                <a:gd name="T37" fmla="*/ 266661 h 533400"/>
                <a:gd name="T38" fmla="*/ 529103 w 533400"/>
                <a:gd name="T39" fmla="*/ 314601 h 533400"/>
                <a:gd name="T40" fmla="*/ 516714 w 533400"/>
                <a:gd name="T41" fmla="*/ 359722 h 533400"/>
                <a:gd name="T42" fmla="*/ 496987 w 533400"/>
                <a:gd name="T43" fmla="*/ 401270 h 533400"/>
                <a:gd name="T44" fmla="*/ 470675 w 533400"/>
                <a:gd name="T45" fmla="*/ 438493 h 533400"/>
                <a:gd name="T46" fmla="*/ 438531 w 533400"/>
                <a:gd name="T47" fmla="*/ 470637 h 533400"/>
                <a:gd name="T48" fmla="*/ 401308 w 533400"/>
                <a:gd name="T49" fmla="*/ 496949 h 533400"/>
                <a:gd name="T50" fmla="*/ 359760 w 533400"/>
                <a:gd name="T51" fmla="*/ 516676 h 533400"/>
                <a:gd name="T52" fmla="*/ 314639 w 533400"/>
                <a:gd name="T53" fmla="*/ 529065 h 533400"/>
                <a:gd name="T54" fmla="*/ 266700 w 533400"/>
                <a:gd name="T55" fmla="*/ 533361 h 533400"/>
                <a:gd name="T56" fmla="*/ 218760 w 533400"/>
                <a:gd name="T57" fmla="*/ 529065 h 533400"/>
                <a:gd name="T58" fmla="*/ 173639 w 533400"/>
                <a:gd name="T59" fmla="*/ 516676 h 533400"/>
                <a:gd name="T60" fmla="*/ 132091 w 533400"/>
                <a:gd name="T61" fmla="*/ 496949 h 533400"/>
                <a:gd name="T62" fmla="*/ 94868 w 533400"/>
                <a:gd name="T63" fmla="*/ 470637 h 533400"/>
                <a:gd name="T64" fmla="*/ 62724 w 533400"/>
                <a:gd name="T65" fmla="*/ 438493 h 533400"/>
                <a:gd name="T66" fmla="*/ 36412 w 533400"/>
                <a:gd name="T67" fmla="*/ 401270 h 533400"/>
                <a:gd name="T68" fmla="*/ 16685 w 533400"/>
                <a:gd name="T69" fmla="*/ 359722 h 533400"/>
                <a:gd name="T70" fmla="*/ 4296 w 533400"/>
                <a:gd name="T71" fmla="*/ 314601 h 533400"/>
                <a:gd name="T72" fmla="*/ 0 w 533400"/>
                <a:gd name="T73" fmla="*/ 266661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661"/>
                  </a:moveTo>
                  <a:lnTo>
                    <a:pt x="4296" y="218723"/>
                  </a:lnTo>
                  <a:lnTo>
                    <a:pt x="16685" y="173606"/>
                  </a:lnTo>
                  <a:lnTo>
                    <a:pt x="36412" y="132063"/>
                  </a:lnTo>
                  <a:lnTo>
                    <a:pt x="62724" y="94846"/>
                  </a:lnTo>
                  <a:lnTo>
                    <a:pt x="94868" y="62708"/>
                  </a:lnTo>
                  <a:lnTo>
                    <a:pt x="132091" y="36402"/>
                  </a:lnTo>
                  <a:lnTo>
                    <a:pt x="173639" y="16680"/>
                  </a:lnTo>
                  <a:lnTo>
                    <a:pt x="218760" y="4295"/>
                  </a:lnTo>
                  <a:lnTo>
                    <a:pt x="266700" y="0"/>
                  </a:lnTo>
                  <a:lnTo>
                    <a:pt x="314639" y="4295"/>
                  </a:lnTo>
                  <a:lnTo>
                    <a:pt x="359760" y="16680"/>
                  </a:lnTo>
                  <a:lnTo>
                    <a:pt x="401308" y="36402"/>
                  </a:lnTo>
                  <a:lnTo>
                    <a:pt x="438531" y="62708"/>
                  </a:lnTo>
                  <a:lnTo>
                    <a:pt x="470675" y="94846"/>
                  </a:lnTo>
                  <a:lnTo>
                    <a:pt x="496987" y="132063"/>
                  </a:lnTo>
                  <a:lnTo>
                    <a:pt x="516714" y="173606"/>
                  </a:lnTo>
                  <a:lnTo>
                    <a:pt x="529103" y="218723"/>
                  </a:lnTo>
                  <a:lnTo>
                    <a:pt x="533400" y="266661"/>
                  </a:lnTo>
                  <a:lnTo>
                    <a:pt x="529103" y="314601"/>
                  </a:lnTo>
                  <a:lnTo>
                    <a:pt x="516714" y="359722"/>
                  </a:lnTo>
                  <a:lnTo>
                    <a:pt x="496987" y="401270"/>
                  </a:lnTo>
                  <a:lnTo>
                    <a:pt x="470675" y="438493"/>
                  </a:lnTo>
                  <a:lnTo>
                    <a:pt x="438531" y="470637"/>
                  </a:lnTo>
                  <a:lnTo>
                    <a:pt x="401308" y="496949"/>
                  </a:lnTo>
                  <a:lnTo>
                    <a:pt x="359760" y="516676"/>
                  </a:lnTo>
                  <a:lnTo>
                    <a:pt x="314639" y="529065"/>
                  </a:lnTo>
                  <a:lnTo>
                    <a:pt x="266700" y="533361"/>
                  </a:lnTo>
                  <a:lnTo>
                    <a:pt x="218760" y="529065"/>
                  </a:lnTo>
                  <a:lnTo>
                    <a:pt x="173639" y="516676"/>
                  </a:lnTo>
                  <a:lnTo>
                    <a:pt x="132091" y="496949"/>
                  </a:lnTo>
                  <a:lnTo>
                    <a:pt x="94868" y="470637"/>
                  </a:lnTo>
                  <a:lnTo>
                    <a:pt x="62724" y="438493"/>
                  </a:lnTo>
                  <a:lnTo>
                    <a:pt x="36412" y="401270"/>
                  </a:lnTo>
                  <a:lnTo>
                    <a:pt x="16685" y="359722"/>
                  </a:lnTo>
                  <a:lnTo>
                    <a:pt x="4296" y="314601"/>
                  </a:lnTo>
                  <a:lnTo>
                    <a:pt x="0" y="266661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87" name="object 87">
            <a:extLst>
              <a:ext uri="{FF2B5EF4-FFF2-40B4-BE49-F238E27FC236}">
                <a16:creationId xmlns:a16="http://schemas.microsoft.com/office/drawing/2014/main" id="{AC918388-AE4D-FED4-9C24-764CD81E9E15}"/>
              </a:ext>
            </a:extLst>
          </p:cNvPr>
          <p:cNvSpPr txBox="1"/>
          <p:nvPr/>
        </p:nvSpPr>
        <p:spPr>
          <a:xfrm>
            <a:off x="6494463" y="3298826"/>
            <a:ext cx="887412" cy="28982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45" dirty="0">
                <a:latin typeface="Cambria"/>
                <a:cs typeface="Cambria"/>
              </a:rPr>
              <a:t>P</a:t>
            </a:r>
            <a:r>
              <a:rPr spc="-5" dirty="0">
                <a:latin typeface="Cambria"/>
                <a:cs typeface="Cambria"/>
              </a:rPr>
              <a:t>a</a:t>
            </a:r>
            <a:r>
              <a:rPr spc="-30" dirty="0">
                <a:latin typeface="Cambria"/>
                <a:cs typeface="Cambria"/>
              </a:rPr>
              <a:t>r</a:t>
            </a:r>
            <a:r>
              <a:rPr dirty="0">
                <a:latin typeface="Cambria"/>
                <a:cs typeface="Cambria"/>
              </a:rPr>
              <a:t>e</a:t>
            </a:r>
            <a:r>
              <a:rPr spc="5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t</a:t>
            </a:r>
            <a:endParaRPr>
              <a:latin typeface="Cambria"/>
              <a:cs typeface="Cambria"/>
            </a:endParaRPr>
          </a:p>
        </p:txBody>
      </p:sp>
      <p:grpSp>
        <p:nvGrpSpPr>
          <p:cNvPr id="59420" name="object 88">
            <a:extLst>
              <a:ext uri="{FF2B5EF4-FFF2-40B4-BE49-F238E27FC236}">
                <a16:creationId xmlns:a16="http://schemas.microsoft.com/office/drawing/2014/main" id="{35DA2E54-9935-EB00-7208-3276D2F4B7B9}"/>
              </a:ext>
            </a:extLst>
          </p:cNvPr>
          <p:cNvGrpSpPr>
            <a:grpSpLocks/>
          </p:cNvGrpSpPr>
          <p:nvPr/>
        </p:nvGrpSpPr>
        <p:grpSpPr bwMode="auto">
          <a:xfrm>
            <a:off x="7070726" y="3533775"/>
            <a:ext cx="1084263" cy="1951038"/>
            <a:chOff x="5547359" y="3534155"/>
            <a:chExt cx="1083945" cy="1950720"/>
          </a:xfrm>
        </p:grpSpPr>
        <p:pic>
          <p:nvPicPr>
            <p:cNvPr id="59429" name="object 89">
              <a:extLst>
                <a:ext uri="{FF2B5EF4-FFF2-40B4-BE49-F238E27FC236}">
                  <a16:creationId xmlns:a16="http://schemas.microsoft.com/office/drawing/2014/main" id="{1F4A003F-8063-1E79-47A4-9D80099453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015" y="3534155"/>
              <a:ext cx="787908" cy="62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30" name="object 90">
              <a:extLst>
                <a:ext uri="{FF2B5EF4-FFF2-40B4-BE49-F238E27FC236}">
                  <a16:creationId xmlns:a16="http://schemas.microsoft.com/office/drawing/2014/main" id="{1D19E76E-F54A-35C2-0921-D269A8FF9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385" y="3544061"/>
              <a:ext cx="633095" cy="465455"/>
            </a:xfrm>
            <a:custGeom>
              <a:avLst/>
              <a:gdLst>
                <a:gd name="T0" fmla="*/ 565521 w 633095"/>
                <a:gd name="T1" fmla="*/ 427722 h 465454"/>
                <a:gd name="T2" fmla="*/ 548639 w 633095"/>
                <a:gd name="T3" fmla="*/ 450851 h 465454"/>
                <a:gd name="T4" fmla="*/ 632713 w 633095"/>
                <a:gd name="T5" fmla="*/ 464947 h 465454"/>
                <a:gd name="T6" fmla="*/ 617356 w 633095"/>
                <a:gd name="T7" fmla="*/ 435230 h 465454"/>
                <a:gd name="T8" fmla="*/ 575817 w 633095"/>
                <a:gd name="T9" fmla="*/ 435230 h 465454"/>
                <a:gd name="T10" fmla="*/ 565521 w 633095"/>
                <a:gd name="T11" fmla="*/ 427722 h 465454"/>
                <a:gd name="T12" fmla="*/ 576724 w 633095"/>
                <a:gd name="T13" fmla="*/ 412373 h 465454"/>
                <a:gd name="T14" fmla="*/ 565521 w 633095"/>
                <a:gd name="T15" fmla="*/ 427722 h 465454"/>
                <a:gd name="T16" fmla="*/ 575817 w 633095"/>
                <a:gd name="T17" fmla="*/ 435230 h 465454"/>
                <a:gd name="T18" fmla="*/ 586993 w 633095"/>
                <a:gd name="T19" fmla="*/ 419863 h 465454"/>
                <a:gd name="T20" fmla="*/ 576724 w 633095"/>
                <a:gd name="T21" fmla="*/ 412373 h 465454"/>
                <a:gd name="T22" fmla="*/ 593598 w 633095"/>
                <a:gd name="T23" fmla="*/ 389256 h 465454"/>
                <a:gd name="T24" fmla="*/ 576724 w 633095"/>
                <a:gd name="T25" fmla="*/ 412373 h 465454"/>
                <a:gd name="T26" fmla="*/ 586993 w 633095"/>
                <a:gd name="T27" fmla="*/ 419863 h 465454"/>
                <a:gd name="T28" fmla="*/ 575817 w 633095"/>
                <a:gd name="T29" fmla="*/ 435230 h 465454"/>
                <a:gd name="T30" fmla="*/ 617356 w 633095"/>
                <a:gd name="T31" fmla="*/ 435230 h 465454"/>
                <a:gd name="T32" fmla="*/ 593598 w 633095"/>
                <a:gd name="T33" fmla="*/ 389256 h 465454"/>
                <a:gd name="T34" fmla="*/ 11302 w 633095"/>
                <a:gd name="T35" fmla="*/ 0 h 465454"/>
                <a:gd name="T36" fmla="*/ 0 w 633095"/>
                <a:gd name="T37" fmla="*/ 15366 h 465454"/>
                <a:gd name="T38" fmla="*/ 565521 w 633095"/>
                <a:gd name="T39" fmla="*/ 427722 h 465454"/>
                <a:gd name="T40" fmla="*/ 576724 w 633095"/>
                <a:gd name="T41" fmla="*/ 412373 h 465454"/>
                <a:gd name="T42" fmla="*/ 11302 w 633095"/>
                <a:gd name="T43" fmla="*/ 0 h 4654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3095" h="465454">
                  <a:moveTo>
                    <a:pt x="565521" y="427721"/>
                  </a:moveTo>
                  <a:lnTo>
                    <a:pt x="548639" y="450850"/>
                  </a:lnTo>
                  <a:lnTo>
                    <a:pt x="632713" y="464946"/>
                  </a:lnTo>
                  <a:lnTo>
                    <a:pt x="617356" y="435229"/>
                  </a:lnTo>
                  <a:lnTo>
                    <a:pt x="575817" y="435229"/>
                  </a:lnTo>
                  <a:lnTo>
                    <a:pt x="565521" y="427721"/>
                  </a:lnTo>
                  <a:close/>
                </a:path>
                <a:path w="633095" h="465454">
                  <a:moveTo>
                    <a:pt x="576724" y="412372"/>
                  </a:moveTo>
                  <a:lnTo>
                    <a:pt x="565521" y="427721"/>
                  </a:lnTo>
                  <a:lnTo>
                    <a:pt x="575817" y="435229"/>
                  </a:lnTo>
                  <a:lnTo>
                    <a:pt x="586993" y="419862"/>
                  </a:lnTo>
                  <a:lnTo>
                    <a:pt x="576724" y="412372"/>
                  </a:lnTo>
                  <a:close/>
                </a:path>
                <a:path w="633095" h="465454">
                  <a:moveTo>
                    <a:pt x="593598" y="389255"/>
                  </a:moveTo>
                  <a:lnTo>
                    <a:pt x="576724" y="412372"/>
                  </a:lnTo>
                  <a:lnTo>
                    <a:pt x="586993" y="419862"/>
                  </a:lnTo>
                  <a:lnTo>
                    <a:pt x="575817" y="435229"/>
                  </a:lnTo>
                  <a:lnTo>
                    <a:pt x="617356" y="435229"/>
                  </a:lnTo>
                  <a:lnTo>
                    <a:pt x="593598" y="389255"/>
                  </a:lnTo>
                  <a:close/>
                </a:path>
                <a:path w="633095" h="465454">
                  <a:moveTo>
                    <a:pt x="11302" y="0"/>
                  </a:moveTo>
                  <a:lnTo>
                    <a:pt x="0" y="15366"/>
                  </a:lnTo>
                  <a:lnTo>
                    <a:pt x="565521" y="427721"/>
                  </a:lnTo>
                  <a:lnTo>
                    <a:pt x="576724" y="412372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59431" name="object 91">
              <a:extLst>
                <a:ext uri="{FF2B5EF4-FFF2-40B4-BE49-F238E27FC236}">
                  <a16:creationId xmlns:a16="http://schemas.microsoft.com/office/drawing/2014/main" id="{C719019B-0834-74A8-1AB4-D86EBD44C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747" y="4879870"/>
              <a:ext cx="608075" cy="604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32" name="object 92">
              <a:extLst>
                <a:ext uri="{FF2B5EF4-FFF2-40B4-BE49-F238E27FC236}">
                  <a16:creationId xmlns:a16="http://schemas.microsoft.com/office/drawing/2014/main" id="{630351D8-58F8-BC5A-F48E-D4918C768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359" y="4821936"/>
              <a:ext cx="794003" cy="6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33" name="object 93">
              <a:extLst>
                <a:ext uri="{FF2B5EF4-FFF2-40B4-BE49-F238E27FC236}">
                  <a16:creationId xmlns:a16="http://schemas.microsoft.com/office/drawing/2014/main" id="{1C12CCD1-DAC2-6D8B-C1BA-7C3B616E4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799" y="4885308"/>
              <a:ext cx="533400" cy="533400"/>
            </a:xfrm>
            <a:custGeom>
              <a:avLst/>
              <a:gdLst>
                <a:gd name="T0" fmla="*/ 266700 w 533400"/>
                <a:gd name="T1" fmla="*/ 0 h 533400"/>
                <a:gd name="T2" fmla="*/ 218753 w 533400"/>
                <a:gd name="T3" fmla="*/ 4296 h 533400"/>
                <a:gd name="T4" fmla="*/ 173629 w 533400"/>
                <a:gd name="T5" fmla="*/ 16682 h 533400"/>
                <a:gd name="T6" fmla="*/ 132079 w 533400"/>
                <a:gd name="T7" fmla="*/ 36406 h 533400"/>
                <a:gd name="T8" fmla="*/ 94858 w 533400"/>
                <a:gd name="T9" fmla="*/ 62716 h 533400"/>
                <a:gd name="T10" fmla="*/ 62716 w 533400"/>
                <a:gd name="T11" fmla="*/ 94858 h 533400"/>
                <a:gd name="T12" fmla="*/ 36406 w 533400"/>
                <a:gd name="T13" fmla="*/ 132080 h 533400"/>
                <a:gd name="T14" fmla="*/ 16682 w 533400"/>
                <a:gd name="T15" fmla="*/ 173629 h 533400"/>
                <a:gd name="T16" fmla="*/ 4296 w 533400"/>
                <a:gd name="T17" fmla="*/ 218753 h 533400"/>
                <a:gd name="T18" fmla="*/ 0 w 533400"/>
                <a:gd name="T19" fmla="*/ 266700 h 533400"/>
                <a:gd name="T20" fmla="*/ 4296 w 533400"/>
                <a:gd name="T21" fmla="*/ 314646 h 533400"/>
                <a:gd name="T22" fmla="*/ 16682 w 533400"/>
                <a:gd name="T23" fmla="*/ 359770 h 533400"/>
                <a:gd name="T24" fmla="*/ 36406 w 533400"/>
                <a:gd name="T25" fmla="*/ 401320 h 533400"/>
                <a:gd name="T26" fmla="*/ 62716 w 533400"/>
                <a:gd name="T27" fmla="*/ 438541 h 533400"/>
                <a:gd name="T28" fmla="*/ 94858 w 533400"/>
                <a:gd name="T29" fmla="*/ 470683 h 533400"/>
                <a:gd name="T30" fmla="*/ 132080 w 533400"/>
                <a:gd name="T31" fmla="*/ 496993 h 533400"/>
                <a:gd name="T32" fmla="*/ 173629 w 533400"/>
                <a:gd name="T33" fmla="*/ 516717 h 533400"/>
                <a:gd name="T34" fmla="*/ 218753 w 533400"/>
                <a:gd name="T35" fmla="*/ 529103 h 533400"/>
                <a:gd name="T36" fmla="*/ 266700 w 533400"/>
                <a:gd name="T37" fmla="*/ 533400 h 533400"/>
                <a:gd name="T38" fmla="*/ 314646 w 533400"/>
                <a:gd name="T39" fmla="*/ 529103 h 533400"/>
                <a:gd name="T40" fmla="*/ 359770 w 533400"/>
                <a:gd name="T41" fmla="*/ 516717 h 533400"/>
                <a:gd name="T42" fmla="*/ 401319 w 533400"/>
                <a:gd name="T43" fmla="*/ 496993 h 533400"/>
                <a:gd name="T44" fmla="*/ 438541 w 533400"/>
                <a:gd name="T45" fmla="*/ 470683 h 533400"/>
                <a:gd name="T46" fmla="*/ 470683 w 533400"/>
                <a:gd name="T47" fmla="*/ 438541 h 533400"/>
                <a:gd name="T48" fmla="*/ 496993 w 533400"/>
                <a:gd name="T49" fmla="*/ 401320 h 533400"/>
                <a:gd name="T50" fmla="*/ 516717 w 533400"/>
                <a:gd name="T51" fmla="*/ 359770 h 533400"/>
                <a:gd name="T52" fmla="*/ 529103 w 533400"/>
                <a:gd name="T53" fmla="*/ 314646 h 533400"/>
                <a:gd name="T54" fmla="*/ 533400 w 533400"/>
                <a:gd name="T55" fmla="*/ 266700 h 533400"/>
                <a:gd name="T56" fmla="*/ 529103 w 533400"/>
                <a:gd name="T57" fmla="*/ 218753 h 533400"/>
                <a:gd name="T58" fmla="*/ 516717 w 533400"/>
                <a:gd name="T59" fmla="*/ 173629 h 533400"/>
                <a:gd name="T60" fmla="*/ 496993 w 533400"/>
                <a:gd name="T61" fmla="*/ 132080 h 533400"/>
                <a:gd name="T62" fmla="*/ 470683 w 533400"/>
                <a:gd name="T63" fmla="*/ 94858 h 533400"/>
                <a:gd name="T64" fmla="*/ 438541 w 533400"/>
                <a:gd name="T65" fmla="*/ 62716 h 533400"/>
                <a:gd name="T66" fmla="*/ 401319 w 533400"/>
                <a:gd name="T67" fmla="*/ 36406 h 533400"/>
                <a:gd name="T68" fmla="*/ 359770 w 533400"/>
                <a:gd name="T69" fmla="*/ 16682 h 533400"/>
                <a:gd name="T70" fmla="*/ 314646 w 533400"/>
                <a:gd name="T71" fmla="*/ 4296 h 533400"/>
                <a:gd name="T72" fmla="*/ 266700 w 533400"/>
                <a:gd name="T73" fmla="*/ 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434" name="object 94">
              <a:extLst>
                <a:ext uri="{FF2B5EF4-FFF2-40B4-BE49-F238E27FC236}">
                  <a16:creationId xmlns:a16="http://schemas.microsoft.com/office/drawing/2014/main" id="{227B1905-CD2D-7B93-9960-067A1CF79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799" y="4885308"/>
              <a:ext cx="533400" cy="533400"/>
            </a:xfrm>
            <a:custGeom>
              <a:avLst/>
              <a:gdLst>
                <a:gd name="T0" fmla="*/ 0 w 533400"/>
                <a:gd name="T1" fmla="*/ 266700 h 533400"/>
                <a:gd name="T2" fmla="*/ 4296 w 533400"/>
                <a:gd name="T3" fmla="*/ 218753 h 533400"/>
                <a:gd name="T4" fmla="*/ 16682 w 533400"/>
                <a:gd name="T5" fmla="*/ 173629 h 533400"/>
                <a:gd name="T6" fmla="*/ 36406 w 533400"/>
                <a:gd name="T7" fmla="*/ 132080 h 533400"/>
                <a:gd name="T8" fmla="*/ 62716 w 533400"/>
                <a:gd name="T9" fmla="*/ 94858 h 533400"/>
                <a:gd name="T10" fmla="*/ 94858 w 533400"/>
                <a:gd name="T11" fmla="*/ 62716 h 533400"/>
                <a:gd name="T12" fmla="*/ 132079 w 533400"/>
                <a:gd name="T13" fmla="*/ 36406 h 533400"/>
                <a:gd name="T14" fmla="*/ 173629 w 533400"/>
                <a:gd name="T15" fmla="*/ 16682 h 533400"/>
                <a:gd name="T16" fmla="*/ 218753 w 533400"/>
                <a:gd name="T17" fmla="*/ 4296 h 533400"/>
                <a:gd name="T18" fmla="*/ 266700 w 533400"/>
                <a:gd name="T19" fmla="*/ 0 h 533400"/>
                <a:gd name="T20" fmla="*/ 314646 w 533400"/>
                <a:gd name="T21" fmla="*/ 4296 h 533400"/>
                <a:gd name="T22" fmla="*/ 359770 w 533400"/>
                <a:gd name="T23" fmla="*/ 16682 h 533400"/>
                <a:gd name="T24" fmla="*/ 401319 w 533400"/>
                <a:gd name="T25" fmla="*/ 36406 h 533400"/>
                <a:gd name="T26" fmla="*/ 438541 w 533400"/>
                <a:gd name="T27" fmla="*/ 62716 h 533400"/>
                <a:gd name="T28" fmla="*/ 470683 w 533400"/>
                <a:gd name="T29" fmla="*/ 94858 h 533400"/>
                <a:gd name="T30" fmla="*/ 496993 w 533400"/>
                <a:gd name="T31" fmla="*/ 132080 h 533400"/>
                <a:gd name="T32" fmla="*/ 516717 w 533400"/>
                <a:gd name="T33" fmla="*/ 173629 h 533400"/>
                <a:gd name="T34" fmla="*/ 529103 w 533400"/>
                <a:gd name="T35" fmla="*/ 218753 h 533400"/>
                <a:gd name="T36" fmla="*/ 533400 w 533400"/>
                <a:gd name="T37" fmla="*/ 266700 h 533400"/>
                <a:gd name="T38" fmla="*/ 529103 w 533400"/>
                <a:gd name="T39" fmla="*/ 314646 h 533400"/>
                <a:gd name="T40" fmla="*/ 516717 w 533400"/>
                <a:gd name="T41" fmla="*/ 359770 h 533400"/>
                <a:gd name="T42" fmla="*/ 496993 w 533400"/>
                <a:gd name="T43" fmla="*/ 401320 h 533400"/>
                <a:gd name="T44" fmla="*/ 470683 w 533400"/>
                <a:gd name="T45" fmla="*/ 438541 h 533400"/>
                <a:gd name="T46" fmla="*/ 438541 w 533400"/>
                <a:gd name="T47" fmla="*/ 470683 h 533400"/>
                <a:gd name="T48" fmla="*/ 401320 w 533400"/>
                <a:gd name="T49" fmla="*/ 496993 h 533400"/>
                <a:gd name="T50" fmla="*/ 359770 w 533400"/>
                <a:gd name="T51" fmla="*/ 516717 h 533400"/>
                <a:gd name="T52" fmla="*/ 314646 w 533400"/>
                <a:gd name="T53" fmla="*/ 529103 h 533400"/>
                <a:gd name="T54" fmla="*/ 266700 w 533400"/>
                <a:gd name="T55" fmla="*/ 533400 h 533400"/>
                <a:gd name="T56" fmla="*/ 218753 w 533400"/>
                <a:gd name="T57" fmla="*/ 529103 h 533400"/>
                <a:gd name="T58" fmla="*/ 173629 w 533400"/>
                <a:gd name="T59" fmla="*/ 516717 h 533400"/>
                <a:gd name="T60" fmla="*/ 132080 w 533400"/>
                <a:gd name="T61" fmla="*/ 496993 h 533400"/>
                <a:gd name="T62" fmla="*/ 94858 w 533400"/>
                <a:gd name="T63" fmla="*/ 470683 h 533400"/>
                <a:gd name="T64" fmla="*/ 62716 w 533400"/>
                <a:gd name="T65" fmla="*/ 438541 h 533400"/>
                <a:gd name="T66" fmla="*/ 36406 w 533400"/>
                <a:gd name="T67" fmla="*/ 401320 h 533400"/>
                <a:gd name="T68" fmla="*/ 16682 w 533400"/>
                <a:gd name="T69" fmla="*/ 359770 h 533400"/>
                <a:gd name="T70" fmla="*/ 4296 w 533400"/>
                <a:gd name="T71" fmla="*/ 314646 h 533400"/>
                <a:gd name="T72" fmla="*/ 0 w 533400"/>
                <a:gd name="T73" fmla="*/ 266700 h 5334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20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999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95" name="object 95">
            <a:extLst>
              <a:ext uri="{FF2B5EF4-FFF2-40B4-BE49-F238E27FC236}">
                <a16:creationId xmlns:a16="http://schemas.microsoft.com/office/drawing/2014/main" id="{B6BAB9DB-C29D-6341-F2D7-D2AF79598058}"/>
              </a:ext>
            </a:extLst>
          </p:cNvPr>
          <p:cNvSpPr txBox="1"/>
          <p:nvPr/>
        </p:nvSpPr>
        <p:spPr>
          <a:xfrm>
            <a:off x="7312025" y="4918075"/>
            <a:ext cx="23653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9422" name="object 96">
            <a:extLst>
              <a:ext uri="{FF2B5EF4-FFF2-40B4-BE49-F238E27FC236}">
                <a16:creationId xmlns:a16="http://schemas.microsoft.com/office/drawing/2014/main" id="{DAF0699C-9AEC-6475-C20A-0F9C776433D4}"/>
              </a:ext>
            </a:extLst>
          </p:cNvPr>
          <p:cNvGrpSpPr>
            <a:grpSpLocks/>
          </p:cNvGrpSpPr>
          <p:nvPr/>
        </p:nvGrpSpPr>
        <p:grpSpPr bwMode="auto">
          <a:xfrm>
            <a:off x="7383464" y="4335463"/>
            <a:ext cx="663575" cy="627062"/>
            <a:chOff x="5859779" y="4335779"/>
            <a:chExt cx="662940" cy="626745"/>
          </a:xfrm>
        </p:grpSpPr>
        <p:pic>
          <p:nvPicPr>
            <p:cNvPr id="59427" name="object 97">
              <a:extLst>
                <a:ext uri="{FF2B5EF4-FFF2-40B4-BE49-F238E27FC236}">
                  <a16:creationId xmlns:a16="http://schemas.microsoft.com/office/drawing/2014/main" id="{7F7A2E32-E238-86C8-E127-F40B0F3A5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779" y="4335779"/>
              <a:ext cx="662940" cy="626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28" name="object 98">
              <a:extLst>
                <a:ext uri="{FF2B5EF4-FFF2-40B4-BE49-F238E27FC236}">
                  <a16:creationId xmlns:a16="http://schemas.microsoft.com/office/drawing/2014/main" id="{DB0B8372-70F3-9F02-7E36-C29EA7F5B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499" y="4351908"/>
              <a:ext cx="571500" cy="533400"/>
            </a:xfrm>
            <a:custGeom>
              <a:avLst/>
              <a:gdLst>
                <a:gd name="T0" fmla="*/ 571500 w 571500"/>
                <a:gd name="T1" fmla="*/ 0 h 533400"/>
                <a:gd name="T2" fmla="*/ 0 w 571500"/>
                <a:gd name="T3" fmla="*/ 533400 h 5334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1500" h="533400">
                  <a:moveTo>
                    <a:pt x="571500" y="0"/>
                  </a:moveTo>
                  <a:lnTo>
                    <a:pt x="0" y="5334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99" name="object 99">
            <a:extLst>
              <a:ext uri="{FF2B5EF4-FFF2-40B4-BE49-F238E27FC236}">
                <a16:creationId xmlns:a16="http://schemas.microsoft.com/office/drawing/2014/main" id="{50E56FDC-6959-E9A2-CEE6-829BE9EFB2AB}"/>
              </a:ext>
            </a:extLst>
          </p:cNvPr>
          <p:cNvSpPr txBox="1"/>
          <p:nvPr/>
        </p:nvSpPr>
        <p:spPr>
          <a:xfrm>
            <a:off x="2359025" y="5603875"/>
            <a:ext cx="23495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b="1" spc="-5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9424" name="object 100">
            <a:extLst>
              <a:ext uri="{FF2B5EF4-FFF2-40B4-BE49-F238E27FC236}">
                <a16:creationId xmlns:a16="http://schemas.microsoft.com/office/drawing/2014/main" id="{96048BB2-717A-1CA1-04EC-E136BC798F5C}"/>
              </a:ext>
            </a:extLst>
          </p:cNvPr>
          <p:cNvGrpSpPr>
            <a:grpSpLocks/>
          </p:cNvGrpSpPr>
          <p:nvPr/>
        </p:nvGrpSpPr>
        <p:grpSpPr bwMode="auto">
          <a:xfrm>
            <a:off x="2619375" y="4638675"/>
            <a:ext cx="1485900" cy="1087438"/>
            <a:chOff x="1095755" y="4639055"/>
            <a:chExt cx="1485900" cy="1087120"/>
          </a:xfrm>
        </p:grpSpPr>
        <p:pic>
          <p:nvPicPr>
            <p:cNvPr id="59425" name="object 101">
              <a:extLst>
                <a:ext uri="{FF2B5EF4-FFF2-40B4-BE49-F238E27FC236}">
                  <a16:creationId xmlns:a16="http://schemas.microsoft.com/office/drawing/2014/main" id="{D1B983C1-F357-5FF8-DB1F-8C470C2F3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755" y="4639055"/>
              <a:ext cx="1485900" cy="108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26" name="object 102">
              <a:extLst>
                <a:ext uri="{FF2B5EF4-FFF2-40B4-BE49-F238E27FC236}">
                  <a16:creationId xmlns:a16="http://schemas.microsoft.com/office/drawing/2014/main" id="{508C8908-1F7D-F4F3-B310-217FB1DE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12" y="4656708"/>
              <a:ext cx="1395730" cy="992505"/>
            </a:xfrm>
            <a:custGeom>
              <a:avLst/>
              <a:gdLst>
                <a:gd name="T0" fmla="*/ 1395412 w 1395730"/>
                <a:gd name="T1" fmla="*/ 0 h 992504"/>
                <a:gd name="T2" fmla="*/ 0 w 1395730"/>
                <a:gd name="T3" fmla="*/ 992150 h 9925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5730" h="992504">
                  <a:moveTo>
                    <a:pt x="1395412" y="0"/>
                  </a:moveTo>
                  <a:lnTo>
                    <a:pt x="0" y="992149"/>
                  </a:lnTo>
                </a:path>
              </a:pathLst>
            </a:custGeom>
            <a:noFill/>
            <a:ln w="1904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A0266C-336F-E0E4-0B21-1621A0141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5" y="406268"/>
            <a:ext cx="8351927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20" dirty="0"/>
              <a:t>BST </a:t>
            </a:r>
            <a:r>
              <a:rPr sz="4300" spc="-5" dirty="0"/>
              <a:t>Deletion</a:t>
            </a:r>
            <a:r>
              <a:rPr sz="4300" dirty="0"/>
              <a:t> </a:t>
            </a:r>
            <a:r>
              <a:rPr sz="4300" spc="-10" dirty="0"/>
              <a:t>Pseudo</a:t>
            </a:r>
            <a:r>
              <a:rPr sz="4300" spc="-20" dirty="0"/>
              <a:t> </a:t>
            </a:r>
            <a:r>
              <a:rPr sz="4300" spc="-5" dirty="0"/>
              <a:t>code</a:t>
            </a:r>
            <a:endParaRPr sz="43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A78EF61-F79C-8C6D-06DA-9D97F87D7678}"/>
              </a:ext>
            </a:extLst>
          </p:cNvPr>
          <p:cNvSpPr txBox="1"/>
          <p:nvPr/>
        </p:nvSpPr>
        <p:spPr>
          <a:xfrm>
            <a:off x="1697039" y="1265238"/>
            <a:ext cx="18732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91AEF7-7B48-D041-EE92-51131944B0A9}"/>
              </a:ext>
            </a:extLst>
          </p:cNvPr>
          <p:cNvSpPr txBox="1"/>
          <p:nvPr/>
        </p:nvSpPr>
        <p:spPr>
          <a:xfrm>
            <a:off x="1670051" y="1457326"/>
            <a:ext cx="2151063" cy="1306513"/>
          </a:xfrm>
          <a:prstGeom prst="rect">
            <a:avLst/>
          </a:prstGeom>
        </p:spPr>
        <p:txBody>
          <a:bodyPr lIns="0" tIns="55244" rIns="0" bIns="0">
            <a:spAutoFit/>
          </a:bodyPr>
          <a:lstStyle/>
          <a:p>
            <a:pPr marL="12700">
              <a:spcBef>
                <a:spcPts val="434"/>
              </a:spcBef>
              <a:defRPr/>
            </a:pPr>
            <a:r>
              <a:rPr sz="1400" spc="-5" dirty="0">
                <a:latin typeface="Cambria"/>
                <a:cs typeface="Cambria"/>
              </a:rPr>
              <a:t>void</a:t>
            </a:r>
            <a:r>
              <a:rPr sz="1400" spc="-6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delete(node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*root,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key)</a:t>
            </a:r>
            <a:endParaRPr sz="1400">
              <a:latin typeface="Cambria"/>
              <a:cs typeface="Cambria"/>
            </a:endParaRPr>
          </a:p>
          <a:p>
            <a:pPr marL="12700">
              <a:spcBef>
                <a:spcPts val="335"/>
              </a:spcBef>
              <a:defRPr/>
            </a:pPr>
            <a:r>
              <a:rPr sz="1400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90170">
              <a:spcBef>
                <a:spcPts val="335"/>
              </a:spcBef>
              <a:defRPr/>
            </a:pPr>
            <a:r>
              <a:rPr sz="1400" dirty="0">
                <a:latin typeface="Cambria"/>
                <a:cs typeface="Cambria"/>
              </a:rPr>
              <a:t>IF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(root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==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NULL)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THEN</a:t>
            </a:r>
            <a:endParaRPr sz="1400">
              <a:latin typeface="Cambria"/>
              <a:cs typeface="Cambria"/>
            </a:endParaRPr>
          </a:p>
          <a:p>
            <a:pPr marL="129539">
              <a:spcBef>
                <a:spcPts val="340"/>
              </a:spcBef>
              <a:defRPr/>
            </a:pPr>
            <a:r>
              <a:rPr sz="1400" spc="-5" dirty="0">
                <a:latin typeface="Cambria"/>
                <a:cs typeface="Cambria"/>
              </a:rPr>
              <a:t>exit</a:t>
            </a:r>
            <a:endParaRPr sz="1400">
              <a:latin typeface="Cambria"/>
              <a:cs typeface="Cambria"/>
            </a:endParaRPr>
          </a:p>
          <a:p>
            <a:pPr marL="90170">
              <a:spcBef>
                <a:spcPts val="335"/>
              </a:spcBef>
              <a:defRPr/>
            </a:pPr>
            <a:r>
              <a:rPr sz="1400" spc="-5" dirty="0">
                <a:latin typeface="Cambria"/>
                <a:cs typeface="Cambria"/>
              </a:rPr>
              <a:t>END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IF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0421" name="object 5">
            <a:extLst>
              <a:ext uri="{FF2B5EF4-FFF2-40B4-BE49-F238E27FC236}">
                <a16:creationId xmlns:a16="http://schemas.microsoft.com/office/drawing/2014/main" id="{8671A443-B5C8-CF4B-CE45-389B8E04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994025"/>
            <a:ext cx="2443162" cy="152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50800" indent="-39688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ts val="100"/>
              </a:spcBef>
            </a:pPr>
            <a:r>
              <a:rPr lang="en-US" altLang="en-US" sz="1400">
                <a:latin typeface="Cambria" panose="02040503050406030204" pitchFamily="18" charset="0"/>
              </a:rPr>
              <a:t>IF (root-&gt;data&gt;key) THEN  delete(root-&gt;left, key)</a:t>
            </a:r>
          </a:p>
          <a:p>
            <a:pPr>
              <a:spcBef>
                <a:spcPts val="338"/>
              </a:spcBef>
            </a:pPr>
            <a:r>
              <a:rPr lang="en-US" altLang="en-US" sz="1400">
                <a:latin typeface="Cambria" panose="02040503050406030204" pitchFamily="18" charset="0"/>
              </a:rPr>
              <a:t>ELSE IF (root-&gt;data&lt;key) THEN</a:t>
            </a:r>
          </a:p>
          <a:p>
            <a:pPr>
              <a:spcBef>
                <a:spcPts val="338"/>
              </a:spcBef>
            </a:pPr>
            <a:r>
              <a:rPr lang="en-US" altLang="en-US" sz="1400">
                <a:latin typeface="Cambria" panose="02040503050406030204" pitchFamily="18" charset="0"/>
              </a:rPr>
              <a:t>delete(root-&gt;right, key)</a:t>
            </a:r>
          </a:p>
          <a:p>
            <a:pPr>
              <a:spcBef>
                <a:spcPts val="338"/>
              </a:spcBef>
            </a:pPr>
            <a:r>
              <a:rPr lang="en-US" altLang="en-US" sz="1400">
                <a:latin typeface="Cambria" panose="02040503050406030204" pitchFamily="18" charset="0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en-US" sz="1400">
                <a:latin typeface="Cambria" panose="02040503050406030204" pitchFamily="18" charset="0"/>
              </a:rPr>
              <a:t>deletenode(root)  ENDIF</a:t>
            </a:r>
          </a:p>
        </p:txBody>
      </p:sp>
      <p:sp>
        <p:nvSpPr>
          <p:cNvPr id="60422" name="object 6">
            <a:extLst>
              <a:ext uri="{FF2B5EF4-FFF2-40B4-BE49-F238E27FC236}">
                <a16:creationId xmlns:a16="http://schemas.microsoft.com/office/drawing/2014/main" id="{F37022FF-872A-FDF6-915E-B5E10999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4827588"/>
            <a:ext cx="95250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140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8C6040-A892-BD8F-6506-9E6DAB8A7AF4}"/>
              </a:ext>
            </a:extLst>
          </p:cNvPr>
          <p:cNvSpPr txBox="1"/>
          <p:nvPr/>
        </p:nvSpPr>
        <p:spPr>
          <a:xfrm>
            <a:off x="4956176" y="1457325"/>
            <a:ext cx="1895475" cy="463550"/>
          </a:xfrm>
          <a:prstGeom prst="rect">
            <a:avLst/>
          </a:prstGeom>
        </p:spPr>
        <p:txBody>
          <a:bodyPr lIns="0" tIns="48895" rIns="0" bIns="0">
            <a:spAutoFit/>
          </a:bodyPr>
          <a:lstStyle/>
          <a:p>
            <a:pPr marL="12700">
              <a:spcBef>
                <a:spcPts val="385"/>
              </a:spcBef>
              <a:defRPr/>
            </a:pPr>
            <a:r>
              <a:rPr sz="1200" spc="-10" dirty="0">
                <a:latin typeface="Cambria"/>
                <a:cs typeface="Cambria"/>
              </a:rPr>
              <a:t>void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deleteNode(node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*root)</a:t>
            </a:r>
            <a:endParaRPr sz="1200">
              <a:latin typeface="Cambria"/>
              <a:cs typeface="Cambria"/>
            </a:endParaRPr>
          </a:p>
          <a:p>
            <a:pPr marL="12700">
              <a:spcBef>
                <a:spcPts val="290"/>
              </a:spcBef>
              <a:defRPr/>
            </a:pPr>
            <a:r>
              <a:rPr sz="1200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0424" name="object 8">
            <a:extLst>
              <a:ext uri="{FF2B5EF4-FFF2-40B4-BE49-F238E27FC236}">
                <a16:creationId xmlns:a16="http://schemas.microsoft.com/office/drawing/2014/main" id="{8E0C9519-0163-ED7D-B871-E0DBF7831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4" y="1895475"/>
            <a:ext cx="500062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889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388"/>
              </a:spcBef>
            </a:pPr>
            <a:r>
              <a:rPr lang="en-US" altLang="en-US" sz="1200" b="1">
                <a:latin typeface="Cambria" panose="02040503050406030204" pitchFamily="18" charset="0"/>
              </a:rPr>
              <a:t>IF </a:t>
            </a:r>
            <a:r>
              <a:rPr lang="en-US" altLang="en-US" sz="1200">
                <a:latin typeface="Cambria" panose="02040503050406030204" pitchFamily="18" charset="0"/>
              </a:rPr>
              <a:t>(root-&gt;left == NULL AND root-&gt;right == NULL) </a:t>
            </a:r>
            <a:r>
              <a:rPr lang="en-US" altLang="en-US" sz="1200" b="1">
                <a:solidFill>
                  <a:srgbClr val="C00000"/>
                </a:solidFill>
                <a:latin typeface="Cambria" panose="02040503050406030204" pitchFamily="18" charset="0"/>
              </a:rPr>
              <a:t>//Case - 1</a:t>
            </a:r>
            <a:endParaRPr lang="en-US" altLang="en-US" sz="1200">
              <a:latin typeface="Cambria" panose="02040503050406030204" pitchFamily="18" charset="0"/>
            </a:endParaRPr>
          </a:p>
          <a:p>
            <a:pPr>
              <a:lnSpc>
                <a:spcPts val="1725"/>
              </a:lnSpc>
              <a:spcBef>
                <a:spcPts val="100"/>
              </a:spcBef>
            </a:pPr>
            <a:r>
              <a:rPr lang="en-US" altLang="en-US" sz="1200">
                <a:latin typeface="Cambria" panose="02040503050406030204" pitchFamily="18" charset="0"/>
              </a:rPr>
              <a:t>free(root) [free is the C function to release the memory allotted to the node]  exit</a:t>
            </a:r>
          </a:p>
          <a:p>
            <a:pPr>
              <a:spcBef>
                <a:spcPts val="188"/>
              </a:spcBef>
            </a:pPr>
            <a:r>
              <a:rPr lang="en-US" altLang="en-US" sz="1200" b="1">
                <a:latin typeface="Cambria" panose="02040503050406030204" pitchFamily="18" charset="0"/>
              </a:rPr>
              <a:t>ENDIF</a:t>
            </a:r>
            <a:endParaRPr lang="en-US" altLang="en-US" sz="1200">
              <a:latin typeface="Cambria" panose="02040503050406030204" pitchFamily="18" charset="0"/>
            </a:endParaRPr>
          </a:p>
        </p:txBody>
      </p:sp>
      <p:sp>
        <p:nvSpPr>
          <p:cNvPr id="60425" name="object 9">
            <a:extLst>
              <a:ext uri="{FF2B5EF4-FFF2-40B4-BE49-F238E27FC236}">
                <a16:creationId xmlns:a16="http://schemas.microsoft.com/office/drawing/2014/main" id="{0FDE6C7B-DA6C-CA3D-14A2-AA567DF1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4" y="2928938"/>
            <a:ext cx="3506787" cy="241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9209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225"/>
              </a:spcBef>
            </a:pPr>
            <a:r>
              <a:rPr lang="en-US" altLang="en-US" sz="1200" b="1">
                <a:latin typeface="Cambria" panose="02040503050406030204" pitchFamily="18" charset="0"/>
              </a:rPr>
              <a:t>IF </a:t>
            </a:r>
            <a:r>
              <a:rPr lang="en-US" altLang="en-US" sz="1200">
                <a:latin typeface="Cambria" panose="02040503050406030204" pitchFamily="18" charset="0"/>
              </a:rPr>
              <a:t>(root-&gt;left != NULL) THEN </a:t>
            </a:r>
            <a:r>
              <a:rPr lang="en-US" altLang="en-US" sz="1200">
                <a:solidFill>
                  <a:srgbClr val="C00000"/>
                </a:solidFill>
                <a:latin typeface="Cambria" panose="02040503050406030204" pitchFamily="18" charset="0"/>
              </a:rPr>
              <a:t>//</a:t>
            </a:r>
            <a:r>
              <a:rPr lang="en-US" altLang="en-US" sz="1200" b="1">
                <a:solidFill>
                  <a:srgbClr val="C00000"/>
                </a:solidFill>
                <a:latin typeface="Cambria" panose="02040503050406030204" pitchFamily="18" charset="0"/>
              </a:rPr>
              <a:t>Case – 4 and Case - 2</a:t>
            </a:r>
            <a:endParaRPr lang="en-US" altLang="en-US" sz="1200">
              <a:latin typeface="Cambria" panose="02040503050406030204" pitchFamily="18" charset="0"/>
            </a:endParaRPr>
          </a:p>
          <a:p>
            <a:pPr>
              <a:spcBef>
                <a:spcPts val="138"/>
              </a:spcBef>
            </a:pPr>
            <a:r>
              <a:rPr lang="en-US" altLang="en-US" sz="1200">
                <a:latin typeface="Cambria" panose="02040503050406030204" pitchFamily="18" charset="0"/>
              </a:rPr>
              <a:t>struct node *temp=root-&gt;left;</a:t>
            </a:r>
          </a:p>
          <a:p>
            <a:pPr>
              <a:lnSpc>
                <a:spcPct val="120000"/>
              </a:lnSpc>
            </a:pPr>
            <a:r>
              <a:rPr lang="en-US" altLang="en-US" sz="1200" b="1">
                <a:latin typeface="Cambria" panose="02040503050406030204" pitchFamily="18" charset="0"/>
              </a:rPr>
              <a:t>WHILE</a:t>
            </a:r>
            <a:r>
              <a:rPr lang="en-US" altLang="en-US" sz="1200">
                <a:latin typeface="Cambria" panose="02040503050406030204" pitchFamily="18" charset="0"/>
              </a:rPr>
              <a:t>(temp-&gt;right!=NULL)  temp=temp-&gt;right;</a:t>
            </a:r>
          </a:p>
          <a:p>
            <a:pPr algn="r">
              <a:spcBef>
                <a:spcPts val="288"/>
              </a:spcBef>
            </a:pPr>
            <a:r>
              <a:rPr lang="en-US" altLang="en-US" sz="1200" b="1">
                <a:latin typeface="Cambria" panose="02040503050406030204" pitchFamily="18" charset="0"/>
              </a:rPr>
              <a:t>ENDWHILE</a:t>
            </a:r>
            <a:endParaRPr lang="en-US" altLang="en-US" sz="120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200">
                <a:latin typeface="Cambria" panose="02040503050406030204" pitchFamily="18" charset="0"/>
              </a:rPr>
              <a:t>root-&gt;data=temp-&gt;data;  free(temp)</a:t>
            </a:r>
          </a:p>
          <a:p>
            <a:pPr algn="r">
              <a:spcBef>
                <a:spcPts val="288"/>
              </a:spcBef>
            </a:pPr>
            <a:r>
              <a:rPr lang="en-US" altLang="en-US" sz="1200" b="1">
                <a:latin typeface="Cambria" panose="02040503050406030204" pitchFamily="18" charset="0"/>
              </a:rPr>
              <a:t>ELSE </a:t>
            </a:r>
            <a:r>
              <a:rPr lang="en-US" altLang="en-US" sz="1200">
                <a:solidFill>
                  <a:srgbClr val="C00000"/>
                </a:solidFill>
                <a:latin typeface="Cambria" panose="02040503050406030204" pitchFamily="18" charset="0"/>
              </a:rPr>
              <a:t>//</a:t>
            </a:r>
            <a:r>
              <a:rPr lang="en-US" altLang="en-US" sz="1200" b="1">
                <a:solidFill>
                  <a:srgbClr val="C00000"/>
                </a:solidFill>
                <a:latin typeface="Cambria" panose="02040503050406030204" pitchFamily="18" charset="0"/>
              </a:rPr>
              <a:t>Case 3</a:t>
            </a:r>
            <a:endParaRPr lang="en-US" altLang="en-US" sz="120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200">
                <a:latin typeface="Cambria" panose="02040503050406030204" pitchFamily="18" charset="0"/>
              </a:rPr>
              <a:t>struct node *temp = root-&gt;right;  </a:t>
            </a:r>
            <a:r>
              <a:rPr lang="en-US" altLang="en-US" sz="1200" b="1">
                <a:latin typeface="Cambria" panose="02040503050406030204" pitchFamily="18" charset="0"/>
              </a:rPr>
              <a:t>WHILE</a:t>
            </a:r>
            <a:r>
              <a:rPr lang="en-US" altLang="en-US" sz="1200">
                <a:latin typeface="Cambria" panose="02040503050406030204" pitchFamily="18" charset="0"/>
              </a:rPr>
              <a:t>(temp-&gt;left != NULL)  temp=temp-&gt;left;</a:t>
            </a:r>
          </a:p>
          <a:p>
            <a:pPr algn="r">
              <a:spcBef>
                <a:spcPts val="288"/>
              </a:spcBef>
            </a:pPr>
            <a:r>
              <a:rPr lang="en-US" altLang="en-US" sz="1200" b="1">
                <a:latin typeface="Cambria" panose="02040503050406030204" pitchFamily="18" charset="0"/>
              </a:rPr>
              <a:t>ENDWHILE</a:t>
            </a:r>
            <a:endParaRPr lang="en-US" altLang="en-US" sz="120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200">
                <a:latin typeface="Cambria" panose="02040503050406030204" pitchFamily="18" charset="0"/>
              </a:rPr>
              <a:t>root-&gt;data = temp-&gt;data;  free(temp);</a:t>
            </a:r>
          </a:p>
          <a:p>
            <a:pPr>
              <a:spcBef>
                <a:spcPts val="288"/>
              </a:spcBef>
            </a:pPr>
            <a:r>
              <a:rPr lang="en-US" altLang="en-US" sz="1200" b="1">
                <a:latin typeface="Cambria" panose="02040503050406030204" pitchFamily="18" charset="0"/>
              </a:rPr>
              <a:t>ENDIF</a:t>
            </a:r>
            <a:endParaRPr lang="en-US" altLang="en-US" sz="1200">
              <a:latin typeface="Cambria" panose="02040503050406030204" pitchFamily="18" charset="0"/>
            </a:endParaRPr>
          </a:p>
        </p:txBody>
      </p:sp>
      <p:sp>
        <p:nvSpPr>
          <p:cNvPr id="60426" name="object 10">
            <a:extLst>
              <a:ext uri="{FF2B5EF4-FFF2-40B4-BE49-F238E27FC236}">
                <a16:creationId xmlns:a16="http://schemas.microsoft.com/office/drawing/2014/main" id="{38E2DE4B-EFBB-4175-D081-DBA3D0D6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6218238"/>
            <a:ext cx="84138" cy="19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1200">
                <a:latin typeface="Cambria" panose="020405030504060302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22A6F97-0EAE-7BDB-6A04-609A055CD4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5" y="406268"/>
            <a:ext cx="7197903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5" dirty="0"/>
              <a:t>Binary</a:t>
            </a:r>
            <a:r>
              <a:rPr sz="4300" spc="-30" dirty="0"/>
              <a:t> </a:t>
            </a:r>
            <a:r>
              <a:rPr sz="4300" spc="-10" dirty="0"/>
              <a:t>Search</a:t>
            </a:r>
            <a:r>
              <a:rPr sz="4300" spc="-30" dirty="0"/>
              <a:t> </a:t>
            </a:r>
            <a:r>
              <a:rPr sz="4300" spc="-55" dirty="0"/>
              <a:t>Tree</a:t>
            </a:r>
            <a:endParaRPr sz="43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5601D00-1AC7-EBF5-262F-AB28F4FB407B}"/>
              </a:ext>
            </a:extLst>
          </p:cNvPr>
          <p:cNvSpPr txBox="1"/>
          <p:nvPr/>
        </p:nvSpPr>
        <p:spPr>
          <a:xfrm>
            <a:off x="1697039" y="1265238"/>
            <a:ext cx="18732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132" name="object 4">
            <a:extLst>
              <a:ext uri="{FF2B5EF4-FFF2-40B4-BE49-F238E27FC236}">
                <a16:creationId xmlns:a16="http://schemas.microsoft.com/office/drawing/2014/main" id="{2A1C6E65-77C6-9AFA-5E11-49214A1D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6" y="1557338"/>
            <a:ext cx="8836025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ts val="100"/>
              </a:spcBef>
            </a:pPr>
            <a:r>
              <a:rPr lang="en-US" altLang="en-US" sz="1800">
                <a:latin typeface="Cambria" panose="02040503050406030204" pitchFamily="18" charset="0"/>
              </a:rPr>
              <a:t>A binary search tree (BST) is a tree in which all nodes follows the below mentioned  properties −</a:t>
            </a:r>
          </a:p>
          <a:p>
            <a:pPr>
              <a:spcBef>
                <a:spcPts val="38"/>
              </a:spcBef>
            </a:pPr>
            <a:endParaRPr lang="en-US" altLang="en-US" sz="2500">
              <a:latin typeface="Cambria" panose="02040503050406030204" pitchFamily="18" charset="0"/>
            </a:endParaRPr>
          </a:p>
          <a:p>
            <a:pPr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>
                <a:latin typeface="Cambria" panose="02040503050406030204" pitchFamily="18" charset="0"/>
              </a:rPr>
              <a:t>The left sub-tree of a node has data less than to its parent node's data.</a:t>
            </a:r>
          </a:p>
          <a:p>
            <a:pPr>
              <a:spcBef>
                <a:spcPts val="425"/>
              </a:spcBef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>
                <a:latin typeface="Cambria" panose="02040503050406030204" pitchFamily="18" charset="0"/>
              </a:rPr>
              <a:t>The right sub-tree of a node has data greater than to its parent node's data.</a:t>
            </a:r>
          </a:p>
          <a:p>
            <a:pPr>
              <a:spcBef>
                <a:spcPts val="13"/>
              </a:spcBef>
            </a:pPr>
            <a:endParaRPr lang="en-US" altLang="en-US" sz="220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ambria" panose="02040503050406030204" pitchFamily="18" charset="0"/>
              </a:rPr>
              <a:t>Thus, a BST divides all its sub-trees into two segments; left sub-tree and right sub-tree and  can be defined as </a:t>
            </a:r>
            <a:r>
              <a:rPr lang="en-US" altLang="en-US" sz="1800" b="1">
                <a:latin typeface="Cambria" panose="02040503050406030204" pitchFamily="18" charset="0"/>
              </a:rPr>
              <a:t>- left_subtree (data) &lt; node (data) &lt;  right_subtree (data)</a:t>
            </a:r>
            <a:endParaRPr lang="en-US" altLang="en-US" sz="1800">
              <a:latin typeface="Cambria" panose="02040503050406030204" pitchFamily="18" charset="0"/>
            </a:endParaRPr>
          </a:p>
        </p:txBody>
      </p:sp>
      <p:pic>
        <p:nvPicPr>
          <p:cNvPr id="48133" name="object 5">
            <a:extLst>
              <a:ext uri="{FF2B5EF4-FFF2-40B4-BE49-F238E27FC236}">
                <a16:creationId xmlns:a16="http://schemas.microsoft.com/office/drawing/2014/main" id="{D927CC9B-9CB9-33D1-DDA5-59D8DDCB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32338"/>
            <a:ext cx="33337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object 6">
            <a:extLst>
              <a:ext uri="{FF2B5EF4-FFF2-40B4-BE49-F238E27FC236}">
                <a16:creationId xmlns:a16="http://schemas.microsoft.com/office/drawing/2014/main" id="{E412F7A0-96C4-D91C-DC54-EB80D93A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4725989"/>
            <a:ext cx="50990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ts val="100"/>
              </a:spcBef>
            </a:pPr>
            <a:r>
              <a:rPr lang="en-US" altLang="en-US" sz="1600" b="1">
                <a:latin typeface="Cambria" panose="02040503050406030204" pitchFamily="18" charset="0"/>
              </a:rPr>
              <a:t>Question </a:t>
            </a:r>
            <a:r>
              <a:rPr lang="en-US" altLang="en-US" sz="1600">
                <a:latin typeface="Cambria" panose="02040503050406030204" pitchFamily="18" charset="0"/>
              </a:rPr>
              <a:t>- Where is the smallest &amp; largest element in  binary search tree resides?</a:t>
            </a:r>
          </a:p>
          <a:p>
            <a:pPr>
              <a:spcBef>
                <a:spcPts val="138"/>
              </a:spcBef>
            </a:pPr>
            <a:r>
              <a:rPr lang="en-US" altLang="en-US" sz="1600" b="1">
                <a:latin typeface="Cambria" panose="02040503050406030204" pitchFamily="18" charset="0"/>
              </a:rPr>
              <a:t>Answer </a:t>
            </a:r>
            <a:r>
              <a:rPr lang="en-US" altLang="en-US" sz="1600">
                <a:latin typeface="Cambria" panose="02040503050406030204" pitchFamily="18" charset="0"/>
              </a:rPr>
              <a:t>- Leftmost &amp; Rightmost Positions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F971874-D244-ADE8-78AD-01C547CAD871}"/>
              </a:ext>
            </a:extLst>
          </p:cNvPr>
          <p:cNvSpPr txBox="1"/>
          <p:nvPr/>
        </p:nvSpPr>
        <p:spPr>
          <a:xfrm>
            <a:off x="5334000" y="4419600"/>
            <a:ext cx="4419600" cy="311624"/>
          </a:xfrm>
          <a:prstGeom prst="rect">
            <a:avLst/>
          </a:prstGeom>
          <a:solidFill>
            <a:srgbClr val="DD8046"/>
          </a:solidFill>
        </p:spPr>
        <p:txBody>
          <a:bodyPr lIns="0" tIns="34290" rIns="0" bIns="0">
            <a:spAutoFit/>
          </a:bodyPr>
          <a:lstStyle/>
          <a:p>
            <a:pPr marL="92075">
              <a:spcBef>
                <a:spcPts val="270"/>
              </a:spcBef>
              <a:defRPr/>
            </a:pPr>
            <a:r>
              <a:rPr i="1" spc="-13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i="1" spc="-9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i="1" spc="-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i="1" spc="-1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i="1" spc="-11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13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i="1" spc="-9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i="1" spc="-2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i="1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i="1" spc="-175" dirty="0">
                <a:solidFill>
                  <a:srgbClr val="FFFFFF"/>
                </a:solidFill>
                <a:latin typeface="Arial"/>
                <a:cs typeface="Arial"/>
              </a:rPr>
              <a:t>ions?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06EA374-967F-91BC-BD4B-D9DB3B1E9D5E}"/>
              </a:ext>
            </a:extLst>
          </p:cNvPr>
          <p:cNvSpPr txBox="1"/>
          <p:nvPr/>
        </p:nvSpPr>
        <p:spPr>
          <a:xfrm>
            <a:off x="1676400" y="4343400"/>
            <a:ext cx="1219200" cy="311624"/>
          </a:xfrm>
          <a:prstGeom prst="rect">
            <a:avLst/>
          </a:prstGeom>
          <a:solidFill>
            <a:srgbClr val="DD8046"/>
          </a:solidFill>
        </p:spPr>
        <p:txBody>
          <a:bodyPr lIns="0" tIns="34290" rIns="0" bIns="0">
            <a:spAutoFit/>
          </a:bodyPr>
          <a:lstStyle/>
          <a:p>
            <a:pPr marL="90805">
              <a:spcBef>
                <a:spcPts val="270"/>
              </a:spcBef>
              <a:defRPr/>
            </a:pPr>
            <a:r>
              <a:rPr i="1" spc="-16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84DE84-BA95-3249-8191-C82606B0E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6" y="406268"/>
            <a:ext cx="3630929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15" dirty="0"/>
              <a:t>BST-</a:t>
            </a:r>
            <a:r>
              <a:rPr sz="4300" spc="-80" dirty="0"/>
              <a:t> </a:t>
            </a:r>
            <a:r>
              <a:rPr sz="4300" spc="-5" dirty="0"/>
              <a:t>Insertion</a:t>
            </a:r>
            <a:endParaRPr sz="43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E699CFE-6751-B6D7-963D-C6E59B05819A}"/>
              </a:ext>
            </a:extLst>
          </p:cNvPr>
          <p:cNvSpPr txBox="1"/>
          <p:nvPr/>
        </p:nvSpPr>
        <p:spPr>
          <a:xfrm>
            <a:off x="1697039" y="1265238"/>
            <a:ext cx="18732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9156" name="object 4">
            <a:extLst>
              <a:ext uri="{FF2B5EF4-FFF2-40B4-BE49-F238E27FC236}">
                <a16:creationId xmlns:a16="http://schemas.microsoft.com/office/drawing/2014/main" id="{477D9B5B-8CC5-52B8-B915-A64B5E956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6" y="2266950"/>
            <a:ext cx="73247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9CC102-AE1D-BE2C-6E17-B784541A7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6" y="406268"/>
            <a:ext cx="6308725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15" dirty="0"/>
              <a:t>BST-</a:t>
            </a:r>
            <a:r>
              <a:rPr sz="4300" spc="-30" dirty="0"/>
              <a:t> </a:t>
            </a:r>
            <a:r>
              <a:rPr sz="4300" spc="-5" dirty="0"/>
              <a:t>Insertion</a:t>
            </a:r>
            <a:r>
              <a:rPr sz="4300" spc="30" dirty="0"/>
              <a:t> </a:t>
            </a:r>
            <a:r>
              <a:rPr sz="4300" spc="-10" dirty="0"/>
              <a:t>Algorithm</a:t>
            </a:r>
            <a:endParaRPr sz="43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269DB0D-E0AC-55F6-CC1A-36660832D388}"/>
              </a:ext>
            </a:extLst>
          </p:cNvPr>
          <p:cNvSpPr txBox="1"/>
          <p:nvPr/>
        </p:nvSpPr>
        <p:spPr>
          <a:xfrm>
            <a:off x="1697039" y="1265238"/>
            <a:ext cx="18732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180" name="object 4">
            <a:extLst>
              <a:ext uri="{FF2B5EF4-FFF2-40B4-BE49-F238E27FC236}">
                <a16:creationId xmlns:a16="http://schemas.microsoft.com/office/drawing/2014/main" id="{30369558-7A02-BD60-C408-165A8F12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1508126"/>
            <a:ext cx="6870700" cy="441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5244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38"/>
              </a:spcBef>
            </a:pPr>
            <a:r>
              <a:rPr lang="en-US" altLang="en-US" sz="2000">
                <a:solidFill>
                  <a:srgbClr val="0000FF"/>
                </a:solidFill>
                <a:latin typeface="Cambria" panose="02040503050406030204" pitchFamily="18" charset="0"/>
              </a:rPr>
              <a:t>if </a:t>
            </a:r>
            <a:r>
              <a:rPr lang="en-US" altLang="en-US" sz="2000">
                <a:latin typeface="Cambria" panose="02040503050406030204" pitchFamily="18" charset="0"/>
              </a:rPr>
              <a:t>tree is empty</a:t>
            </a:r>
          </a:p>
          <a:p>
            <a:pPr>
              <a:spcBef>
                <a:spcPts val="338"/>
              </a:spcBef>
            </a:pPr>
            <a:r>
              <a:rPr lang="en-US" altLang="en-US" sz="2000" i="1">
                <a:latin typeface="Cambria" panose="02040503050406030204" pitchFamily="18" charset="0"/>
              </a:rPr>
              <a:t>create a root </a:t>
            </a:r>
            <a:r>
              <a:rPr lang="en-US" altLang="en-US" sz="2000">
                <a:latin typeface="Cambria" panose="02040503050406030204" pitchFamily="18" charset="0"/>
              </a:rPr>
              <a:t>node with the new key</a:t>
            </a:r>
          </a:p>
          <a:p>
            <a:pPr>
              <a:spcBef>
                <a:spcPts val="250"/>
              </a:spcBef>
            </a:pPr>
            <a:r>
              <a:rPr lang="en-US" altLang="en-US" sz="2000">
                <a:solidFill>
                  <a:srgbClr val="0000FF"/>
                </a:solidFill>
                <a:latin typeface="Cambria" panose="02040503050406030204" pitchFamily="18" charset="0"/>
              </a:rPr>
              <a:t>else</a:t>
            </a:r>
            <a:endParaRPr lang="en-US" altLang="en-US" sz="200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i="1">
                <a:latin typeface="Cambria" panose="02040503050406030204" pitchFamily="18" charset="0"/>
              </a:rPr>
              <a:t>compare </a:t>
            </a:r>
            <a:r>
              <a:rPr lang="en-US" altLang="en-US" sz="2000">
                <a:latin typeface="Cambria" panose="02040503050406030204" pitchFamily="18" charset="0"/>
              </a:rPr>
              <a:t>key with the top node  </a:t>
            </a:r>
            <a:r>
              <a:rPr lang="en-US" altLang="en-US" sz="2000">
                <a:solidFill>
                  <a:srgbClr val="0000FF"/>
                </a:solidFill>
                <a:latin typeface="Cambria" panose="02040503050406030204" pitchFamily="18" charset="0"/>
              </a:rPr>
              <a:t>if </a:t>
            </a:r>
            <a:r>
              <a:rPr lang="en-US" altLang="en-US" sz="2000" b="1">
                <a:latin typeface="Cambria" panose="02040503050406030204" pitchFamily="18" charset="0"/>
              </a:rPr>
              <a:t>key =</a:t>
            </a:r>
            <a:r>
              <a:rPr lang="en-IN" altLang="en-US" sz="2000" b="1">
                <a:latin typeface="Cambria" panose="02040503050406030204" pitchFamily="18" charset="0"/>
              </a:rPr>
              <a:t> node key</a:t>
            </a:r>
            <a:endParaRPr lang="en-IN" altLang="en-US" sz="200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b="1">
                <a:latin typeface="Cambria" panose="02040503050406030204" pitchFamily="18" charset="0"/>
              </a:rPr>
              <a:t> </a:t>
            </a:r>
            <a:r>
              <a:rPr lang="en-IN" altLang="en-US" sz="2000">
                <a:latin typeface="Cambria" panose="02040503050406030204" pitchFamily="18" charset="0"/>
              </a:rPr>
              <a:t>Duplicate value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solidFill>
                  <a:srgbClr val="0000FF"/>
                </a:solidFill>
                <a:latin typeface="Cambria" panose="02040503050406030204" pitchFamily="18" charset="0"/>
              </a:rPr>
              <a:t>else if </a:t>
            </a:r>
            <a:r>
              <a:rPr lang="en-US" altLang="en-US" sz="2000" b="1">
                <a:latin typeface="Cambria" panose="02040503050406030204" pitchFamily="18" charset="0"/>
              </a:rPr>
              <a:t>key &gt; node key</a:t>
            </a:r>
            <a:endParaRPr lang="en-US" altLang="en-US" sz="2000">
              <a:latin typeface="Cambria" panose="02040503050406030204" pitchFamily="18" charset="0"/>
            </a:endParaRPr>
          </a:p>
          <a:p>
            <a:pPr>
              <a:spcBef>
                <a:spcPts val="238"/>
              </a:spcBef>
            </a:pPr>
            <a:r>
              <a:rPr lang="en-US" altLang="en-US" sz="2000" i="1">
                <a:latin typeface="Cambria" panose="02040503050406030204" pitchFamily="18" charset="0"/>
              </a:rPr>
              <a:t>compare </a:t>
            </a:r>
            <a:r>
              <a:rPr lang="en-US" altLang="en-US" sz="2000">
                <a:latin typeface="Cambria" panose="02040503050406030204" pitchFamily="18" charset="0"/>
              </a:rPr>
              <a:t>key with the right subtree: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solidFill>
                  <a:srgbClr val="0000FF"/>
                </a:solidFill>
                <a:latin typeface="Cambria" panose="02040503050406030204" pitchFamily="18" charset="0"/>
              </a:rPr>
              <a:t>if </a:t>
            </a:r>
            <a:r>
              <a:rPr lang="en-US" altLang="en-US" sz="2000">
                <a:latin typeface="Cambria" panose="02040503050406030204" pitchFamily="18" charset="0"/>
              </a:rPr>
              <a:t>subtree is empty create a leaf node  </a:t>
            </a:r>
            <a:r>
              <a:rPr lang="en-US" altLang="en-US" sz="2000">
                <a:solidFill>
                  <a:srgbClr val="0000FF"/>
                </a:solidFill>
                <a:latin typeface="Cambria" panose="02040503050406030204" pitchFamily="18" charset="0"/>
              </a:rPr>
              <a:t>else </a:t>
            </a:r>
            <a:r>
              <a:rPr lang="en-US" altLang="en-US" sz="2000">
                <a:solidFill>
                  <a:srgbClr val="008000"/>
                </a:solidFill>
                <a:latin typeface="Cambria" panose="02040503050406030204" pitchFamily="18" charset="0"/>
              </a:rPr>
              <a:t>add key </a:t>
            </a:r>
            <a:r>
              <a:rPr lang="en-US" altLang="en-US" sz="2000">
                <a:latin typeface="Cambria" panose="02040503050406030204" pitchFamily="18" charset="0"/>
              </a:rPr>
              <a:t>in right subtree</a:t>
            </a:r>
          </a:p>
          <a:p>
            <a:pPr>
              <a:spcBef>
                <a:spcPts val="238"/>
              </a:spcBef>
            </a:pPr>
            <a:r>
              <a:rPr lang="en-US" altLang="en-US" sz="2000">
                <a:solidFill>
                  <a:srgbClr val="0000FF"/>
                </a:solidFill>
                <a:latin typeface="Cambria" panose="02040503050406030204" pitchFamily="18" charset="0"/>
              </a:rPr>
              <a:t>else </a:t>
            </a:r>
            <a:r>
              <a:rPr lang="en-US" altLang="en-US" sz="2000" b="1">
                <a:latin typeface="Cambria" panose="02040503050406030204" pitchFamily="18" charset="0"/>
              </a:rPr>
              <a:t>key &lt; node key</a:t>
            </a:r>
            <a:endParaRPr lang="en-US" altLang="en-US" sz="2000">
              <a:latin typeface="Cambria" panose="02040503050406030204" pitchFamily="18" charset="0"/>
            </a:endParaRPr>
          </a:p>
          <a:p>
            <a:pPr>
              <a:spcBef>
                <a:spcPts val="250"/>
              </a:spcBef>
            </a:pPr>
            <a:r>
              <a:rPr lang="en-US" altLang="en-US" sz="2000" i="1">
                <a:latin typeface="Cambria" panose="02040503050406030204" pitchFamily="18" charset="0"/>
              </a:rPr>
              <a:t>compare </a:t>
            </a:r>
            <a:r>
              <a:rPr lang="en-US" altLang="en-US" sz="2000">
                <a:latin typeface="Cambria" panose="02040503050406030204" pitchFamily="18" charset="0"/>
              </a:rPr>
              <a:t>key with the left subtree: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solidFill>
                  <a:srgbClr val="0000FF"/>
                </a:solidFill>
                <a:latin typeface="Cambria" panose="02040503050406030204" pitchFamily="18" charset="0"/>
              </a:rPr>
              <a:t>if </a:t>
            </a:r>
            <a:r>
              <a:rPr lang="en-US" altLang="en-US" sz="2000">
                <a:latin typeface="Cambria" panose="02040503050406030204" pitchFamily="18" charset="0"/>
              </a:rPr>
              <a:t>the subtree is empty create a leaf node  else </a:t>
            </a:r>
            <a:r>
              <a:rPr lang="en-US" altLang="en-US" sz="2000">
                <a:solidFill>
                  <a:srgbClr val="008000"/>
                </a:solidFill>
                <a:latin typeface="Cambria" panose="02040503050406030204" pitchFamily="18" charset="0"/>
              </a:rPr>
              <a:t>add key </a:t>
            </a:r>
            <a:r>
              <a:rPr lang="en-US" altLang="en-US" sz="2000">
                <a:latin typeface="Cambria" panose="02040503050406030204" pitchFamily="18" charset="0"/>
              </a:rPr>
              <a:t>to the left subtree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bject 2">
            <a:extLst>
              <a:ext uri="{FF2B5EF4-FFF2-40B4-BE49-F238E27FC236}">
                <a16:creationId xmlns:a16="http://schemas.microsoft.com/office/drawing/2014/main" id="{979DBBFD-E6DD-E301-83F8-3C0EC5E3BB8D}"/>
              </a:ext>
            </a:extLst>
          </p:cNvPr>
          <p:cNvSpPr>
            <a:spLocks/>
          </p:cNvSpPr>
          <p:nvPr/>
        </p:nvSpPr>
        <p:spPr bwMode="auto">
          <a:xfrm>
            <a:off x="2114550" y="1279525"/>
            <a:ext cx="8553450" cy="228600"/>
          </a:xfrm>
          <a:custGeom>
            <a:avLst/>
            <a:gdLst>
              <a:gd name="T0" fmla="*/ 8553450 w 8553450"/>
              <a:gd name="T1" fmla="*/ 0 h 228600"/>
              <a:gd name="T2" fmla="*/ 0 w 8553450"/>
              <a:gd name="T3" fmla="*/ 0 h 228600"/>
              <a:gd name="T4" fmla="*/ 0 w 8553450"/>
              <a:gd name="T5" fmla="*/ 228600 h 228600"/>
              <a:gd name="T6" fmla="*/ 8553450 w 8553450"/>
              <a:gd name="T7" fmla="*/ 228600 h 228600"/>
              <a:gd name="T8" fmla="*/ 8553450 w 8553450"/>
              <a:gd name="T9" fmla="*/ 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63261F-AD96-2CC6-FB05-FD172690A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6" y="406268"/>
            <a:ext cx="7557943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15" dirty="0"/>
              <a:t>BST-</a:t>
            </a:r>
            <a:r>
              <a:rPr sz="4300" spc="-75" dirty="0"/>
              <a:t> </a:t>
            </a:r>
            <a:r>
              <a:rPr sz="4300" spc="-10" dirty="0"/>
              <a:t>Search</a:t>
            </a:r>
            <a:endParaRPr sz="43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FA58F4-2801-DB23-9C27-4ECE3AB8402E}"/>
              </a:ext>
            </a:extLst>
          </p:cNvPr>
          <p:cNvSpPr txBox="1"/>
          <p:nvPr/>
        </p:nvSpPr>
        <p:spPr>
          <a:xfrm>
            <a:off x="1524000" y="1279525"/>
            <a:ext cx="533400" cy="179536"/>
          </a:xfrm>
          <a:prstGeom prst="rect">
            <a:avLst/>
          </a:prstGeom>
          <a:solidFill>
            <a:srgbClr val="DD8046"/>
          </a:solidFill>
        </p:spPr>
        <p:txBody>
          <a:bodyPr lIns="0" tIns="0" rIns="0" bIns="0">
            <a:spAutoFit/>
          </a:bodyPr>
          <a:lstStyle/>
          <a:p>
            <a:pPr algn="ctr">
              <a:lnSpc>
                <a:spcPts val="1430"/>
              </a:lnSpc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205" name="object 5">
            <a:extLst>
              <a:ext uri="{FF2B5EF4-FFF2-40B4-BE49-F238E27FC236}">
                <a16:creationId xmlns:a16="http://schemas.microsoft.com/office/drawing/2014/main" id="{22AD589B-396A-DFFC-1970-34B5A2337EBC}"/>
              </a:ext>
            </a:extLst>
          </p:cNvPr>
          <p:cNvGrpSpPr>
            <a:grpSpLocks/>
          </p:cNvGrpSpPr>
          <p:nvPr/>
        </p:nvGrpSpPr>
        <p:grpSpPr bwMode="auto">
          <a:xfrm>
            <a:off x="1600201" y="1557338"/>
            <a:ext cx="8232775" cy="4775200"/>
            <a:chOff x="76200" y="1535671"/>
            <a:chExt cx="8232140" cy="4775200"/>
          </a:xfrm>
        </p:grpSpPr>
        <p:pic>
          <p:nvPicPr>
            <p:cNvPr id="51207" name="object 6">
              <a:extLst>
                <a:ext uri="{FF2B5EF4-FFF2-40B4-BE49-F238E27FC236}">
                  <a16:creationId xmlns:a16="http://schemas.microsoft.com/office/drawing/2014/main" id="{48E4FADB-ABFE-4B94-B8C6-017B48242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481" y="1807871"/>
              <a:ext cx="7447657" cy="4502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8" name="object 7">
              <a:extLst>
                <a:ext uri="{FF2B5EF4-FFF2-40B4-BE49-F238E27FC236}">
                  <a16:creationId xmlns:a16="http://schemas.microsoft.com/office/drawing/2014/main" id="{27F77E14-EEAC-D831-E03A-F2A604754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" y="1535671"/>
              <a:ext cx="4419600" cy="369570"/>
            </a:xfrm>
            <a:custGeom>
              <a:avLst/>
              <a:gdLst>
                <a:gd name="T0" fmla="*/ 4419600 w 4419600"/>
                <a:gd name="T1" fmla="*/ 0 h 369569"/>
                <a:gd name="T2" fmla="*/ 0 w 4419600"/>
                <a:gd name="T3" fmla="*/ 0 h 369569"/>
                <a:gd name="T4" fmla="*/ 0 w 4419600"/>
                <a:gd name="T5" fmla="*/ 369329 h 369569"/>
                <a:gd name="T6" fmla="*/ 4419600 w 4419600"/>
                <a:gd name="T7" fmla="*/ 369329 h 369569"/>
                <a:gd name="T8" fmla="*/ 4419600 w 4419600"/>
                <a:gd name="T9" fmla="*/ 0 h 369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19600" h="369569">
                  <a:moveTo>
                    <a:pt x="44196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4419600" y="369328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DD8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04B9ED9A-4C22-06A5-1DC1-1F4E20E4A090}"/>
              </a:ext>
            </a:extLst>
          </p:cNvPr>
          <p:cNvSpPr txBox="1"/>
          <p:nvPr/>
        </p:nvSpPr>
        <p:spPr>
          <a:xfrm>
            <a:off x="1600200" y="1557338"/>
            <a:ext cx="4419600" cy="2984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90805">
              <a:spcBef>
                <a:spcPts val="100"/>
              </a:spcBef>
              <a:defRPr/>
            </a:pPr>
            <a:r>
              <a:rPr i="1" spc="-1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17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i="1" spc="-11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1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i="1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i="1" spc="-1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i="1" spc="-110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i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16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170" dirty="0">
                <a:solidFill>
                  <a:srgbClr val="FFFFFF"/>
                </a:solidFill>
                <a:latin typeface="Arial"/>
                <a:cs typeface="Arial"/>
              </a:rPr>
              <a:t>sea</a:t>
            </a:r>
            <a:r>
              <a:rPr i="1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i="1" spc="-1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i="1" spc="-185" dirty="0">
                <a:solidFill>
                  <a:srgbClr val="FFFFFF"/>
                </a:solidFill>
                <a:latin typeface="Arial"/>
                <a:cs typeface="Arial"/>
              </a:rPr>
              <a:t>hed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405217-E057-BD8E-4C9D-099771038C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6" y="406268"/>
            <a:ext cx="7233907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130" dirty="0"/>
              <a:t>BST–</a:t>
            </a:r>
            <a:r>
              <a:rPr sz="4300" spc="-10" dirty="0"/>
              <a:t> Search </a:t>
            </a:r>
            <a:r>
              <a:rPr sz="4300" spc="-5" dirty="0"/>
              <a:t>Algorithm</a:t>
            </a:r>
            <a:endParaRPr sz="43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A675D64-614C-C949-FC4E-5CC5CEB0A301}"/>
              </a:ext>
            </a:extLst>
          </p:cNvPr>
          <p:cNvSpPr txBox="1"/>
          <p:nvPr/>
        </p:nvSpPr>
        <p:spPr>
          <a:xfrm>
            <a:off x="1697039" y="1265238"/>
            <a:ext cx="18732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228" name="object 4">
            <a:extLst>
              <a:ext uri="{FF2B5EF4-FFF2-40B4-BE49-F238E27FC236}">
                <a16:creationId xmlns:a16="http://schemas.microsoft.com/office/drawing/2014/main" id="{C09CEF72-DF1F-B39F-983B-5D4E8556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6" y="1592264"/>
            <a:ext cx="8678863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2800">
                <a:solidFill>
                  <a:srgbClr val="0000FF"/>
                </a:solidFill>
                <a:latin typeface="Cambria" panose="02040503050406030204" pitchFamily="18" charset="0"/>
              </a:rPr>
              <a:t>if </a:t>
            </a:r>
            <a:r>
              <a:rPr lang="en-US" altLang="en-US" sz="2800">
                <a:latin typeface="Cambria" panose="02040503050406030204" pitchFamily="18" charset="0"/>
              </a:rPr>
              <a:t>the tree is empty</a:t>
            </a:r>
          </a:p>
          <a:p>
            <a:r>
              <a:rPr lang="en-US" altLang="en-US" sz="2800">
                <a:latin typeface="Cambria" panose="02040503050406030204" pitchFamily="18" charset="0"/>
              </a:rPr>
              <a:t>return NULL</a:t>
            </a:r>
          </a:p>
          <a:p>
            <a:pPr>
              <a:spcBef>
                <a:spcPts val="25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r>
              <a:rPr lang="en-US" altLang="en-US" sz="2800">
                <a:solidFill>
                  <a:srgbClr val="0000FF"/>
                </a:solidFill>
                <a:latin typeface="Cambria" panose="02040503050406030204" pitchFamily="18" charset="0"/>
              </a:rPr>
              <a:t>else if		</a:t>
            </a:r>
            <a:r>
              <a:rPr lang="en-US" altLang="en-US" sz="2800">
                <a:latin typeface="Cambria" panose="02040503050406030204" pitchFamily="18" charset="0"/>
              </a:rPr>
              <a:t>the key value in the node(root) equals the target  return the node value</a:t>
            </a:r>
          </a:p>
          <a:p>
            <a:pPr>
              <a:spcBef>
                <a:spcPts val="25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r>
              <a:rPr lang="en-US" altLang="en-US" sz="2800">
                <a:solidFill>
                  <a:srgbClr val="0000FF"/>
                </a:solidFill>
                <a:latin typeface="Cambria" panose="02040503050406030204" pitchFamily="18" charset="0"/>
              </a:rPr>
              <a:t>else if		</a:t>
            </a:r>
            <a:r>
              <a:rPr lang="en-US" altLang="en-US" sz="2800">
                <a:latin typeface="Cambria" panose="02040503050406030204" pitchFamily="18" charset="0"/>
              </a:rPr>
              <a:t>the key value in the node is greater than the target  return the result of searching the left subtree</a:t>
            </a:r>
          </a:p>
          <a:p>
            <a:pPr>
              <a:spcBef>
                <a:spcPts val="25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r>
              <a:rPr lang="en-US" altLang="en-US" sz="2800">
                <a:solidFill>
                  <a:srgbClr val="0000FF"/>
                </a:solidFill>
                <a:latin typeface="Cambria" panose="02040503050406030204" pitchFamily="18" charset="0"/>
              </a:rPr>
              <a:t>else if		</a:t>
            </a:r>
            <a:r>
              <a:rPr lang="en-US" altLang="en-US" sz="2800">
                <a:latin typeface="Cambria" panose="02040503050406030204" pitchFamily="18" charset="0"/>
              </a:rPr>
              <a:t>the key value in the node is smaller than the target  return the result of searching the right subtree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86644A-C95A-8A14-9DB3-EF447D566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5" y="406268"/>
            <a:ext cx="6108700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130" dirty="0"/>
              <a:t>BST–</a:t>
            </a:r>
            <a:r>
              <a:rPr sz="4300" spc="-10" dirty="0"/>
              <a:t> Search</a:t>
            </a:r>
            <a:r>
              <a:rPr sz="4300" dirty="0"/>
              <a:t> </a:t>
            </a:r>
            <a:r>
              <a:rPr sz="4300" spc="-5" dirty="0"/>
              <a:t>- C</a:t>
            </a:r>
            <a:r>
              <a:rPr sz="4300" spc="-15" dirty="0"/>
              <a:t> Function</a:t>
            </a:r>
            <a:endParaRPr sz="4300"/>
          </a:p>
        </p:txBody>
      </p:sp>
      <p:sp>
        <p:nvSpPr>
          <p:cNvPr id="53251" name="object 3">
            <a:extLst>
              <a:ext uri="{FF2B5EF4-FFF2-40B4-BE49-F238E27FC236}">
                <a16:creationId xmlns:a16="http://schemas.microsoft.com/office/drawing/2014/main" id="{6792D19C-3C65-1189-B546-4A92D5967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9" y="1265239"/>
            <a:ext cx="8791575" cy="530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163"/>
              </a:spcBef>
            </a:pPr>
            <a:r>
              <a:rPr lang="en-US" altLang="en-US" sz="1600">
                <a:latin typeface="Cambria" panose="02040503050406030204" pitchFamily="18" charset="0"/>
              </a:rPr>
              <a:t>/* return a pointer to the node that contains key. If there is no such node, return NULL */  node* search(node * root, int key)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{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if (!root)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{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return NULL;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}</a:t>
            </a:r>
          </a:p>
          <a:p>
            <a:pPr>
              <a:spcBef>
                <a:spcPts val="38"/>
              </a:spcBef>
            </a:pPr>
            <a:endParaRPr lang="en-US" altLang="en-US" sz="1600">
              <a:latin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</a:rPr>
              <a:t>if (key == root-&gt;key)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{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return root;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}</a:t>
            </a:r>
          </a:p>
          <a:p>
            <a:pPr>
              <a:spcBef>
                <a:spcPts val="50"/>
              </a:spcBef>
            </a:pPr>
            <a:endParaRPr lang="en-US" altLang="en-US" sz="1600">
              <a:latin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</a:rPr>
              <a:t>if (key &lt; root-&gt;key)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{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return search(root-&gt;left, key);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}</a:t>
            </a:r>
          </a:p>
          <a:p>
            <a:pPr>
              <a:spcBef>
                <a:spcPts val="50"/>
              </a:spcBef>
            </a:pPr>
            <a:endParaRPr lang="en-US" altLang="en-US" sz="1600">
              <a:latin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</a:rPr>
              <a:t>return search(root-&gt;right, key);</a:t>
            </a:r>
          </a:p>
          <a:p>
            <a:r>
              <a:rPr lang="en-US" altLang="en-US" sz="1600">
                <a:latin typeface="Cambria" panose="020405030504060302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69191D-6F98-B95D-3186-E6B385046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6" y="543936"/>
            <a:ext cx="7426325" cy="345223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400" spc="-10" dirty="0"/>
              <a:t>BST</a:t>
            </a:r>
            <a:r>
              <a:rPr sz="2400" spc="-20" dirty="0"/>
              <a:t> </a:t>
            </a:r>
            <a:r>
              <a:rPr sz="2400" dirty="0"/>
              <a:t>–</a:t>
            </a:r>
            <a:r>
              <a:rPr sz="2400" spc="-20" dirty="0"/>
              <a:t> </a:t>
            </a:r>
            <a:r>
              <a:rPr sz="2400" spc="-10" dirty="0"/>
              <a:t>Search</a:t>
            </a:r>
            <a:r>
              <a:rPr sz="2400" spc="25" dirty="0"/>
              <a:t> </a:t>
            </a:r>
            <a:r>
              <a:rPr sz="2400" spc="-5" dirty="0"/>
              <a:t>Minimum</a:t>
            </a:r>
            <a:r>
              <a:rPr sz="2400" spc="-20" dirty="0"/>
              <a:t> </a:t>
            </a:r>
            <a:r>
              <a:rPr sz="2400" spc="-5" dirty="0"/>
              <a:t>and</a:t>
            </a:r>
            <a:r>
              <a:rPr sz="2400" spc="-10" dirty="0"/>
              <a:t> </a:t>
            </a:r>
            <a:r>
              <a:rPr sz="2400" spc="-5" dirty="0"/>
              <a:t>Maximum</a:t>
            </a:r>
            <a:r>
              <a:rPr sz="2400" spc="-10" dirty="0"/>
              <a:t> </a:t>
            </a:r>
            <a:r>
              <a:rPr sz="2400" spc="-30" dirty="0"/>
              <a:t>Key</a:t>
            </a:r>
            <a:r>
              <a:rPr sz="2400" spc="-5" dirty="0"/>
              <a:t> </a:t>
            </a:r>
            <a:r>
              <a:rPr sz="2400" dirty="0"/>
              <a:t>C</a:t>
            </a:r>
            <a:r>
              <a:rPr sz="2400" spc="-5" dirty="0"/>
              <a:t> </a:t>
            </a:r>
            <a:r>
              <a:rPr sz="2400" spc="-10" dirty="0"/>
              <a:t>Function</a:t>
            </a:r>
            <a:endParaRPr sz="24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42BA517-6C5C-723F-AEBE-F0F85A19A374}"/>
              </a:ext>
            </a:extLst>
          </p:cNvPr>
          <p:cNvSpPr txBox="1"/>
          <p:nvPr/>
        </p:nvSpPr>
        <p:spPr>
          <a:xfrm>
            <a:off x="1524000" y="1279525"/>
            <a:ext cx="533400" cy="179536"/>
          </a:xfrm>
          <a:prstGeom prst="rect">
            <a:avLst/>
          </a:prstGeom>
          <a:solidFill>
            <a:srgbClr val="DD8046"/>
          </a:solidFill>
        </p:spPr>
        <p:txBody>
          <a:bodyPr lIns="0" tIns="0" rIns="0" bIns="0">
            <a:spAutoFit/>
          </a:bodyPr>
          <a:lstStyle/>
          <a:p>
            <a:pPr algn="ctr">
              <a:lnSpc>
                <a:spcPts val="1430"/>
              </a:lnSpc>
              <a:defRPr/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6AE0C0-7A7C-E82B-1067-AA9D77B80B4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636713" y="1905001"/>
            <a:ext cx="3898900" cy="5348259"/>
          </a:xfrm>
        </p:spPr>
        <p:txBody>
          <a:bodyPr vert="horz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0" dirty="0"/>
              <a:t>node*</a:t>
            </a:r>
            <a:r>
              <a:rPr spc="-45" dirty="0"/>
              <a:t> </a:t>
            </a:r>
            <a:r>
              <a:rPr spc="-5" dirty="0"/>
              <a:t>searchMinimum(node</a:t>
            </a:r>
            <a:r>
              <a:rPr spc="-55" dirty="0"/>
              <a:t> </a:t>
            </a:r>
            <a:r>
              <a:rPr dirty="0"/>
              <a:t>*</a:t>
            </a:r>
            <a:r>
              <a:rPr spc="-20" dirty="0"/>
              <a:t> </a:t>
            </a:r>
            <a:r>
              <a:rPr spc="-5" dirty="0"/>
              <a:t>root)</a:t>
            </a:r>
          </a:p>
          <a:p>
            <a:pPr marL="12700">
              <a:defRPr/>
            </a:pPr>
            <a:r>
              <a:rPr dirty="0"/>
              <a:t>{</a:t>
            </a:r>
          </a:p>
          <a:p>
            <a:pPr marL="121920">
              <a:defRPr/>
            </a:pPr>
            <a:r>
              <a:rPr dirty="0"/>
              <a:t>if</a:t>
            </a:r>
            <a:r>
              <a:rPr spc="-55" dirty="0"/>
              <a:t> </a:t>
            </a:r>
            <a:r>
              <a:rPr spc="-5" dirty="0"/>
              <a:t>(root</a:t>
            </a:r>
            <a:r>
              <a:rPr lang="en-US" spc="-5" dirty="0"/>
              <a:t>==Null</a:t>
            </a:r>
            <a:r>
              <a:rPr spc="-5" dirty="0"/>
              <a:t>)</a:t>
            </a:r>
          </a:p>
          <a:p>
            <a:pPr marL="121920">
              <a:defRPr/>
            </a:pPr>
            <a:r>
              <a:rPr dirty="0"/>
              <a:t>{</a:t>
            </a:r>
          </a:p>
          <a:p>
            <a:pPr marL="344805">
              <a:defRPr/>
            </a:pPr>
            <a:r>
              <a:rPr spc="-5" dirty="0"/>
              <a:t>return</a:t>
            </a:r>
            <a:r>
              <a:rPr spc="-70" dirty="0"/>
              <a:t> </a:t>
            </a:r>
            <a:r>
              <a:rPr dirty="0"/>
              <a:t>NULL;</a:t>
            </a:r>
          </a:p>
          <a:p>
            <a:pPr marL="121920">
              <a:defRPr/>
            </a:pPr>
            <a:r>
              <a:rPr dirty="0"/>
              <a:t>}</a:t>
            </a:r>
          </a:p>
          <a:p>
            <a:pPr>
              <a:spcBef>
                <a:spcPts val="55"/>
              </a:spcBef>
              <a:defRPr/>
            </a:pPr>
            <a:endParaRPr dirty="0"/>
          </a:p>
          <a:p>
            <a:pPr marL="121920">
              <a:defRPr/>
            </a:pPr>
            <a:r>
              <a:rPr spc="-10" dirty="0"/>
              <a:t>while</a:t>
            </a:r>
            <a:r>
              <a:rPr spc="-30" dirty="0"/>
              <a:t> </a:t>
            </a:r>
            <a:r>
              <a:rPr spc="-5" dirty="0"/>
              <a:t>(root</a:t>
            </a:r>
            <a:r>
              <a:rPr spc="-25" dirty="0"/>
              <a:t> </a:t>
            </a:r>
            <a:r>
              <a:rPr spc="-5" dirty="0"/>
              <a:t>-&gt;</a:t>
            </a:r>
            <a:r>
              <a:rPr spc="-10" dirty="0"/>
              <a:t> </a:t>
            </a:r>
            <a:r>
              <a:rPr spc="-5" dirty="0"/>
              <a:t>left</a:t>
            </a:r>
            <a:r>
              <a:rPr spc="-25" dirty="0"/>
              <a:t> </a:t>
            </a:r>
            <a:r>
              <a:rPr dirty="0"/>
              <a:t>!=</a:t>
            </a:r>
            <a:r>
              <a:rPr spc="-5" dirty="0"/>
              <a:t> </a:t>
            </a:r>
            <a:r>
              <a:rPr dirty="0"/>
              <a:t>NULL)</a:t>
            </a:r>
          </a:p>
          <a:p>
            <a:pPr marL="121920">
              <a:defRPr/>
            </a:pPr>
            <a:r>
              <a:rPr dirty="0"/>
              <a:t>{</a:t>
            </a:r>
          </a:p>
          <a:p>
            <a:pPr marL="288290">
              <a:spcBef>
                <a:spcPts val="5"/>
              </a:spcBef>
              <a:defRPr/>
            </a:pPr>
            <a:r>
              <a:rPr spc="-5" dirty="0"/>
              <a:t>root</a:t>
            </a:r>
            <a:r>
              <a:rPr spc="-4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spc="-5" dirty="0"/>
              <a:t>root</a:t>
            </a:r>
            <a:r>
              <a:rPr spc="-35" dirty="0"/>
              <a:t> </a:t>
            </a:r>
            <a:r>
              <a:rPr spc="-5" dirty="0"/>
              <a:t>-&gt;</a:t>
            </a:r>
            <a:r>
              <a:rPr spc="-20" dirty="0"/>
              <a:t> </a:t>
            </a:r>
            <a:r>
              <a:rPr spc="-5" dirty="0"/>
              <a:t>left;</a:t>
            </a:r>
          </a:p>
          <a:p>
            <a:pPr marL="121920">
              <a:defRPr/>
            </a:pPr>
            <a:r>
              <a:rPr dirty="0"/>
              <a:t>}</a:t>
            </a:r>
          </a:p>
          <a:p>
            <a:pPr>
              <a:spcBef>
                <a:spcPts val="50"/>
              </a:spcBef>
              <a:defRPr/>
            </a:pPr>
            <a:endParaRPr dirty="0"/>
          </a:p>
          <a:p>
            <a:pPr marL="121920">
              <a:spcBef>
                <a:spcPts val="5"/>
              </a:spcBef>
              <a:defRPr/>
            </a:pPr>
            <a:r>
              <a:rPr spc="-5" dirty="0"/>
              <a:t>return</a:t>
            </a:r>
            <a:r>
              <a:rPr spc="-75" dirty="0"/>
              <a:t> </a:t>
            </a:r>
            <a:r>
              <a:rPr spc="-5" dirty="0"/>
              <a:t>root;</a:t>
            </a:r>
          </a:p>
          <a:p>
            <a:pPr marL="12700">
              <a:defRPr/>
            </a:pPr>
            <a:r>
              <a:rPr dirty="0"/>
              <a:t>}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03348CC-D881-AF8B-F482-2DDFCEBD35D2}"/>
              </a:ext>
            </a:extLst>
          </p:cNvPr>
          <p:cNvSpPr txBox="1"/>
          <p:nvPr/>
        </p:nvSpPr>
        <p:spPr>
          <a:xfrm>
            <a:off x="1633539" y="1541464"/>
            <a:ext cx="1362075" cy="310983"/>
          </a:xfrm>
          <a:prstGeom prst="rect">
            <a:avLst/>
          </a:prstGeom>
          <a:solidFill>
            <a:srgbClr val="DD8046"/>
          </a:solidFill>
        </p:spPr>
        <p:txBody>
          <a:bodyPr lIns="0" tIns="33655" rIns="0" bIns="0">
            <a:spAutoFit/>
          </a:bodyPr>
          <a:lstStyle/>
          <a:p>
            <a:pPr marL="90805">
              <a:spcBef>
                <a:spcPts val="265"/>
              </a:spcBef>
              <a:defRPr/>
            </a:pPr>
            <a:r>
              <a:rPr i="1" spc="-60" dirty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i="1" spc="-195" dirty="0">
                <a:solidFill>
                  <a:srgbClr val="FFFFFF"/>
                </a:solidFill>
                <a:latin typeface="Arial"/>
                <a:cs typeface="Arial"/>
              </a:rPr>
              <a:t>nimu</a:t>
            </a:r>
            <a:r>
              <a:rPr i="1" spc="-2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2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i="1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i="1" spc="-1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D66022B-D844-48E5-0460-07A4D229E279}"/>
              </a:ext>
            </a:extLst>
          </p:cNvPr>
          <p:cNvSpPr txBox="1"/>
          <p:nvPr/>
        </p:nvSpPr>
        <p:spPr>
          <a:xfrm>
            <a:off x="6138864" y="1541464"/>
            <a:ext cx="1438275" cy="310983"/>
          </a:xfrm>
          <a:prstGeom prst="rect">
            <a:avLst/>
          </a:prstGeom>
          <a:solidFill>
            <a:srgbClr val="DD8046"/>
          </a:solidFill>
        </p:spPr>
        <p:txBody>
          <a:bodyPr lIns="0" tIns="33655" rIns="0" bIns="0">
            <a:spAutoFit/>
          </a:bodyPr>
          <a:lstStyle/>
          <a:p>
            <a:pPr marL="92075">
              <a:spcBef>
                <a:spcPts val="265"/>
              </a:spcBef>
              <a:defRPr/>
            </a:pPr>
            <a:r>
              <a:rPr i="1" spc="-55" dirty="0">
                <a:solidFill>
                  <a:srgbClr val="FFFFFF"/>
                </a:solidFill>
                <a:latin typeface="Arial"/>
                <a:cs typeface="Arial"/>
              </a:rPr>
              <a:t>Maxi</a:t>
            </a:r>
            <a:r>
              <a:rPr i="1" spc="-275" dirty="0">
                <a:solidFill>
                  <a:srgbClr val="FFFFFF"/>
                </a:solidFill>
                <a:latin typeface="Arial"/>
                <a:cs typeface="Arial"/>
              </a:rPr>
              <a:t>mum</a:t>
            </a:r>
            <a:r>
              <a:rPr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2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i="1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i="1" spc="-1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B95906F-C2AC-15FD-C3B9-29ED311E420B}"/>
              </a:ext>
            </a:extLst>
          </p:cNvPr>
          <p:cNvSpPr txBox="1"/>
          <p:nvPr/>
        </p:nvSpPr>
        <p:spPr>
          <a:xfrm>
            <a:off x="6099176" y="1930400"/>
            <a:ext cx="3933825" cy="3379788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spc="-10" dirty="0">
                <a:latin typeface="Cambria"/>
                <a:cs typeface="Cambria"/>
              </a:rPr>
              <a:t>node*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searchMaximum(node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*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root)</a:t>
            </a:r>
            <a:endParaRPr sz="2000" dirty="0">
              <a:latin typeface="Cambria"/>
              <a:cs typeface="Cambria"/>
            </a:endParaRPr>
          </a:p>
          <a:p>
            <a:pPr marL="12700">
              <a:defRPr/>
            </a:pPr>
            <a:r>
              <a:rPr sz="2000" dirty="0">
                <a:latin typeface="Cambria"/>
                <a:cs typeface="Cambria"/>
              </a:rPr>
              <a:t>{</a:t>
            </a:r>
          </a:p>
          <a:p>
            <a:pPr marL="121920">
              <a:defRPr/>
            </a:pPr>
            <a:r>
              <a:rPr sz="2000" dirty="0">
                <a:latin typeface="Cambria"/>
                <a:cs typeface="Cambria"/>
              </a:rPr>
              <a:t>if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(root</a:t>
            </a:r>
            <a:r>
              <a:rPr lang="en-US" sz="2000" spc="-5" dirty="0">
                <a:latin typeface="Cambria"/>
                <a:cs typeface="Cambria"/>
              </a:rPr>
              <a:t>==Null</a:t>
            </a:r>
            <a:r>
              <a:rPr sz="2000" spc="-5" dirty="0">
                <a:latin typeface="Cambria"/>
                <a:cs typeface="Cambria"/>
              </a:rPr>
              <a:t>)</a:t>
            </a:r>
            <a:endParaRPr sz="2000" dirty="0">
              <a:latin typeface="Cambria"/>
              <a:cs typeface="Cambria"/>
            </a:endParaRPr>
          </a:p>
          <a:p>
            <a:pPr marL="121920">
              <a:defRPr/>
            </a:pPr>
            <a:r>
              <a:rPr sz="2000" dirty="0">
                <a:latin typeface="Cambria"/>
                <a:cs typeface="Cambria"/>
              </a:rPr>
              <a:t>{</a:t>
            </a:r>
          </a:p>
          <a:p>
            <a:pPr marL="344805">
              <a:defRPr/>
            </a:pPr>
            <a:r>
              <a:rPr sz="2000" spc="-5" dirty="0">
                <a:latin typeface="Cambria"/>
                <a:cs typeface="Cambria"/>
              </a:rPr>
              <a:t>return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NULL;</a:t>
            </a:r>
          </a:p>
          <a:p>
            <a:pPr marL="121920">
              <a:defRPr/>
            </a:pPr>
            <a:r>
              <a:rPr sz="2000" dirty="0">
                <a:latin typeface="Cambria"/>
                <a:cs typeface="Cambria"/>
              </a:rPr>
              <a:t>}</a:t>
            </a:r>
          </a:p>
          <a:p>
            <a:pPr>
              <a:defRPr/>
            </a:pPr>
            <a:endParaRPr sz="2050" dirty="0">
              <a:latin typeface="Cambria"/>
              <a:cs typeface="Cambria"/>
            </a:endParaRPr>
          </a:p>
          <a:p>
            <a:pPr marL="121920">
              <a:defRPr/>
            </a:pP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(root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-&gt;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right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!= NULL)</a:t>
            </a:r>
          </a:p>
          <a:p>
            <a:pPr marL="121920">
              <a:defRPr/>
            </a:pPr>
            <a:r>
              <a:rPr sz="2000" dirty="0">
                <a:latin typeface="Cambria"/>
                <a:cs typeface="Cambria"/>
              </a:rPr>
              <a:t>{</a:t>
            </a:r>
          </a:p>
          <a:p>
            <a:pPr marL="288290">
              <a:defRPr/>
            </a:pPr>
            <a:r>
              <a:rPr sz="2000" spc="-5" dirty="0">
                <a:latin typeface="Cambria"/>
                <a:cs typeface="Cambria"/>
              </a:rPr>
              <a:t>root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5" dirty="0">
                <a:latin typeface="Cambria"/>
                <a:cs typeface="Cambria"/>
              </a:rPr>
              <a:t> root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-&gt;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right;</a:t>
            </a:r>
            <a:endParaRPr sz="2000" dirty="0">
              <a:latin typeface="Cambria"/>
              <a:cs typeface="Cambria"/>
            </a:endParaRPr>
          </a:p>
          <a:p>
            <a:pPr marL="121920">
              <a:defRPr/>
            </a:pPr>
            <a:r>
              <a:rPr sz="2000" dirty="0">
                <a:latin typeface="Cambria"/>
                <a:cs typeface="Cambria"/>
              </a:rPr>
              <a:t>}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0DBA9A-9125-02B6-03ED-4B03E25BD1BC}"/>
              </a:ext>
            </a:extLst>
          </p:cNvPr>
          <p:cNvSpPr txBox="1"/>
          <p:nvPr/>
        </p:nvSpPr>
        <p:spPr>
          <a:xfrm>
            <a:off x="6208714" y="5589588"/>
            <a:ext cx="1304925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spc="-5" dirty="0">
                <a:latin typeface="Cambria"/>
                <a:cs typeface="Cambria"/>
              </a:rPr>
              <a:t>return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root;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4281" name="object 9">
            <a:extLst>
              <a:ext uri="{FF2B5EF4-FFF2-40B4-BE49-F238E27FC236}">
                <a16:creationId xmlns:a16="http://schemas.microsoft.com/office/drawing/2014/main" id="{3B44BE75-FA41-3B01-EBA1-F59AB67A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6" y="5894388"/>
            <a:ext cx="1238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en-US" sz="2000">
                <a:latin typeface="Cambria" panose="02040503050406030204" pitchFamily="18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0C9DB7-A397-0894-41A4-CE414AC89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405" y="406268"/>
            <a:ext cx="7449931" cy="60773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300" spc="-20" dirty="0"/>
              <a:t>BST</a:t>
            </a:r>
            <a:r>
              <a:rPr sz="4300" spc="-30" dirty="0"/>
              <a:t> </a:t>
            </a:r>
            <a:r>
              <a:rPr sz="4300" spc="-5" dirty="0"/>
              <a:t>-</a:t>
            </a:r>
            <a:r>
              <a:rPr sz="4300" spc="-25" dirty="0"/>
              <a:t> </a:t>
            </a:r>
            <a:r>
              <a:rPr sz="4300" spc="-10" dirty="0"/>
              <a:t>Deletion</a:t>
            </a:r>
            <a:endParaRPr sz="4300" dirty="0"/>
          </a:p>
        </p:txBody>
      </p:sp>
      <p:sp>
        <p:nvSpPr>
          <p:cNvPr id="55299" name="object 3">
            <a:extLst>
              <a:ext uri="{FF2B5EF4-FFF2-40B4-BE49-F238E27FC236}">
                <a16:creationId xmlns:a16="http://schemas.microsoft.com/office/drawing/2014/main" id="{2B5EA04C-84A6-42D7-66EB-B38AC2DC6D8E}"/>
              </a:ext>
            </a:extLst>
          </p:cNvPr>
          <p:cNvSpPr>
            <a:spLocks/>
          </p:cNvSpPr>
          <p:nvPr/>
        </p:nvSpPr>
        <p:spPr bwMode="auto">
          <a:xfrm>
            <a:off x="1633539" y="2743200"/>
            <a:ext cx="2295525" cy="369888"/>
          </a:xfrm>
          <a:custGeom>
            <a:avLst/>
            <a:gdLst>
              <a:gd name="T0" fmla="*/ 2295525 w 2294255"/>
              <a:gd name="T1" fmla="*/ 0 h 369569"/>
              <a:gd name="T2" fmla="*/ 0 w 2294255"/>
              <a:gd name="T3" fmla="*/ 0 h 369569"/>
              <a:gd name="T4" fmla="*/ 0 w 2294255"/>
              <a:gd name="T5" fmla="*/ 369647 h 369569"/>
              <a:gd name="T6" fmla="*/ 2295525 w 2294255"/>
              <a:gd name="T7" fmla="*/ 369647 h 369569"/>
              <a:gd name="T8" fmla="*/ 2295525 w 2294255"/>
              <a:gd name="T9" fmla="*/ 0 h 369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4255" h="369569">
                <a:moveTo>
                  <a:pt x="2294255" y="0"/>
                </a:moveTo>
                <a:lnTo>
                  <a:pt x="0" y="0"/>
                </a:lnTo>
                <a:lnTo>
                  <a:pt x="0" y="369328"/>
                </a:lnTo>
                <a:lnTo>
                  <a:pt x="2294255" y="369328"/>
                </a:lnTo>
                <a:lnTo>
                  <a:pt x="2294255" y="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5300" name="object 4">
            <a:extLst>
              <a:ext uri="{FF2B5EF4-FFF2-40B4-BE49-F238E27FC236}">
                <a16:creationId xmlns:a16="http://schemas.microsoft.com/office/drawing/2014/main" id="{5226F988-BE41-418C-7613-0222C6776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1204914"/>
            <a:ext cx="8859838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660" rIns="0" bIns="0">
            <a:spAutoFit/>
          </a:bodyPr>
          <a:lstStyle>
            <a:lvl1pPr marL="55563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1298575" indent="-347663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755775" indent="-34925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575"/>
              </a:spcBef>
            </a:pPr>
            <a:r>
              <a:rPr lang="en-US" altLang="en-US"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38"/>
              </a:spcBef>
              <a:buClr>
                <a:srgbClr val="C00000"/>
              </a:buClr>
              <a:buSzPct val="78000"/>
              <a:buFont typeface="Wingdings" panose="05000000000000000000" pitchFamily="2" charset="2"/>
              <a:buChar char=""/>
            </a:pPr>
            <a:r>
              <a:rPr lang="en-US" altLang="en-US" sz="1600">
                <a:latin typeface="Cambria" panose="02040503050406030204" pitchFamily="18" charset="0"/>
              </a:rPr>
              <a:t>Removing a node from a BST is a bit more complex, since any “holes” should not be created in the</a:t>
            </a:r>
          </a:p>
          <a:p>
            <a:pPr>
              <a:spcBef>
                <a:spcPts val="375"/>
              </a:spcBef>
            </a:pPr>
            <a:r>
              <a:rPr lang="en-US" altLang="en-US" sz="1600">
                <a:latin typeface="Cambria" panose="02040503050406030204" pitchFamily="18" charset="0"/>
              </a:rPr>
              <a:t>tree. The intention is to remove the specified item from the BST and adjusts the tree.</a:t>
            </a:r>
          </a:p>
          <a:p>
            <a:pPr>
              <a:lnSpc>
                <a:spcPct val="120000"/>
              </a:lnSpc>
              <a:buClr>
                <a:srgbClr val="C00000"/>
              </a:buClr>
              <a:buSzPct val="78000"/>
              <a:buFont typeface="Wingdings" panose="05000000000000000000" pitchFamily="2" charset="2"/>
              <a:buChar char=""/>
            </a:pPr>
            <a:r>
              <a:rPr lang="en-US" altLang="en-US" sz="1600">
                <a:latin typeface="Cambria" panose="02040503050406030204" pitchFamily="18" charset="0"/>
              </a:rPr>
              <a:t>The binary search algorithm is used to locate the target item: starting at the root, it probes down  the tree till it finds the target or reaches a leaf node.</a:t>
            </a:r>
          </a:p>
          <a:p>
            <a:pPr>
              <a:spcBef>
                <a:spcPts val="900"/>
              </a:spcBef>
            </a:pPr>
            <a:r>
              <a:rPr lang="en-US" altLang="en-US" sz="1800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Experimenting the cases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75"/>
              </a:spcBef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6FC0"/>
                </a:solidFill>
                <a:latin typeface="Cambria" panose="02040503050406030204" pitchFamily="18" charset="0"/>
              </a:rPr>
              <a:t>if </a:t>
            </a:r>
            <a:r>
              <a:rPr lang="en-US" altLang="en-US" sz="1800">
                <a:latin typeface="Cambria" panose="02040503050406030204" pitchFamily="18" charset="0"/>
              </a:rPr>
              <a:t>the tree is empty return false</a:t>
            </a:r>
          </a:p>
          <a:p>
            <a:pPr>
              <a:lnSpc>
                <a:spcPct val="120000"/>
              </a:lnSpc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 b="1">
                <a:solidFill>
                  <a:srgbClr val="006FC0"/>
                </a:solidFill>
                <a:latin typeface="Cambria" panose="02040503050406030204" pitchFamily="18" charset="0"/>
              </a:rPr>
              <a:t>else	</a:t>
            </a:r>
            <a:r>
              <a:rPr lang="en-US" altLang="en-US" sz="1800">
                <a:latin typeface="Cambria" panose="02040503050406030204" pitchFamily="18" charset="0"/>
              </a:rPr>
              <a:t>attempt	to	locate	the	node	containing	the	target	using	the	binary	search  algorithm:</a:t>
            </a:r>
          </a:p>
          <a:p>
            <a:pPr lvl="1">
              <a:spcBef>
                <a:spcPts val="425"/>
              </a:spcBef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>
                <a:latin typeface="Cambria" panose="02040503050406030204" pitchFamily="18" charset="0"/>
              </a:rPr>
              <a:t>if the target is not found return false</a:t>
            </a:r>
          </a:p>
          <a:p>
            <a:pPr lvl="1">
              <a:spcBef>
                <a:spcPts val="438"/>
              </a:spcBef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>
                <a:latin typeface="Cambria" panose="02040503050406030204" pitchFamily="18" charset="0"/>
              </a:rPr>
              <a:t>else the target is found,	then remove its node &amp; return true. Now while</a:t>
            </a:r>
          </a:p>
          <a:p>
            <a:pPr>
              <a:spcBef>
                <a:spcPts val="438"/>
              </a:spcBef>
            </a:pPr>
            <a:r>
              <a:rPr lang="en-US" altLang="en-US" sz="1800">
                <a:latin typeface="Cambria" panose="02040503050406030204" pitchFamily="18" charset="0"/>
              </a:rPr>
              <a:t>removing the node four cases may happen</a:t>
            </a:r>
          </a:p>
          <a:p>
            <a:pPr lvl="2">
              <a:spcBef>
                <a:spcPts val="425"/>
              </a:spcBef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 b="1">
                <a:latin typeface="Cambria" panose="02040503050406030204" pitchFamily="18" charset="0"/>
              </a:rPr>
              <a:t>Case 1 </a:t>
            </a:r>
            <a:r>
              <a:rPr lang="en-US" altLang="en-US" sz="1800">
                <a:latin typeface="Cambria" panose="02040503050406030204" pitchFamily="18" charset="0"/>
              </a:rPr>
              <a:t>- if the node has 2 empty subtrees</a:t>
            </a:r>
          </a:p>
          <a:p>
            <a:pPr lvl="2">
              <a:spcBef>
                <a:spcPts val="425"/>
              </a:spcBef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 b="1">
                <a:latin typeface="Cambria" panose="02040503050406030204" pitchFamily="18" charset="0"/>
              </a:rPr>
              <a:t>Case 2 </a:t>
            </a:r>
            <a:r>
              <a:rPr lang="en-US" altLang="en-US" sz="1800">
                <a:latin typeface="Cambria" panose="02040503050406030204" pitchFamily="18" charset="0"/>
              </a:rPr>
              <a:t>- if the node has a left and a right subtree</a:t>
            </a:r>
          </a:p>
          <a:p>
            <a:pPr lvl="2">
              <a:spcBef>
                <a:spcPts val="438"/>
              </a:spcBef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 b="1">
                <a:latin typeface="Cambria" panose="02040503050406030204" pitchFamily="18" charset="0"/>
              </a:rPr>
              <a:t>Case 3 </a:t>
            </a:r>
            <a:r>
              <a:rPr lang="en-US" altLang="en-US" sz="1800">
                <a:latin typeface="Cambria" panose="02040503050406030204" pitchFamily="18" charset="0"/>
              </a:rPr>
              <a:t>- if the node has no left child</a:t>
            </a:r>
          </a:p>
          <a:p>
            <a:pPr lvl="2">
              <a:spcBef>
                <a:spcPts val="438"/>
              </a:spcBef>
              <a:buClr>
                <a:srgbClr val="C00000"/>
              </a:buClr>
              <a:buSzPct val="81000"/>
              <a:buFont typeface="Wingdings" panose="05000000000000000000" pitchFamily="2" charset="2"/>
              <a:buChar char=""/>
            </a:pPr>
            <a:r>
              <a:rPr lang="en-US" altLang="en-US" sz="1800" b="1">
                <a:latin typeface="Cambria" panose="02040503050406030204" pitchFamily="18" charset="0"/>
              </a:rPr>
              <a:t>Case 4 </a:t>
            </a:r>
            <a:r>
              <a:rPr lang="en-US" altLang="en-US" sz="1800">
                <a:latin typeface="Cambria" panose="02040503050406030204" pitchFamily="18" charset="0"/>
              </a:rPr>
              <a:t>- if the node has no right child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Office PowerPoint</Application>
  <PresentationFormat>Widescreen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Binary Search Tree</vt:lpstr>
      <vt:lpstr>BST- Insertion</vt:lpstr>
      <vt:lpstr>BST- Insertion Algorithm</vt:lpstr>
      <vt:lpstr>BST- Search</vt:lpstr>
      <vt:lpstr>BST– Search Algorithm</vt:lpstr>
      <vt:lpstr>BST– Search - C Function</vt:lpstr>
      <vt:lpstr>BST – Search Minimum and Maximum Key C Function</vt:lpstr>
      <vt:lpstr>BST - Deletion</vt:lpstr>
      <vt:lpstr>BST – Deletion – Case 1</vt:lpstr>
      <vt:lpstr>BST – Deletion – Case 2</vt:lpstr>
      <vt:lpstr>BST – Deletion – Case 3</vt:lpstr>
      <vt:lpstr>BST – Deletion – Case 4</vt:lpstr>
      <vt:lpstr>BST Deletion Pseudo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Shreela Dash</dc:creator>
  <cp:lastModifiedBy>Shreela Dash</cp:lastModifiedBy>
  <cp:revision>1</cp:revision>
  <dcterms:created xsi:type="dcterms:W3CDTF">2023-06-19T06:32:24Z</dcterms:created>
  <dcterms:modified xsi:type="dcterms:W3CDTF">2023-06-19T06:32:34Z</dcterms:modified>
</cp:coreProperties>
</file>