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68" r:id="rId5"/>
    <p:sldId id="269" r:id="rId6"/>
    <p:sldId id="270" r:id="rId7"/>
    <p:sldId id="273" r:id="rId8"/>
    <p:sldId id="262" r:id="rId9"/>
    <p:sldId id="263" r:id="rId10"/>
    <p:sldId id="27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54242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743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fd1057461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fd1057461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290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d1057461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d1057461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217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d1057461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d1057461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1992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d1057461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d1057461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3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d1057461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d1057461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924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0066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69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284353" y="1957764"/>
            <a:ext cx="8459767" cy="1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500" b="1" dirty="0">
                <a:solidFill>
                  <a:schemeClr val="tx1"/>
                </a:solidFill>
              </a:rPr>
              <a:t>Classifying Fruits (Apple vs. Orange) Based on Size and Color </a:t>
            </a: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6349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237678" y="4286428"/>
            <a:ext cx="4511834" cy="777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FF"/>
                </a:solidFill>
              </a:rPr>
              <a:t>PRESENTED BY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FF"/>
                </a:solidFill>
              </a:rPr>
              <a:t>2303811724321095 – SAKTHI VISHAL C</a:t>
            </a:r>
            <a:endParaRPr sz="1800" b="1" dirty="0">
              <a:solidFill>
                <a:srgbClr val="002060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44250" y="3"/>
            <a:ext cx="79974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/>
        </p:nvSpPr>
        <p:spPr>
          <a:xfrm>
            <a:off x="38100" y="1835250"/>
            <a:ext cx="9067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chemeClr val="dk1"/>
                </a:solidFill>
              </a:rPr>
              <a:t>THANK YOU</a:t>
            </a:r>
            <a:endParaRPr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762558" y="1335124"/>
            <a:ext cx="7939500" cy="25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en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</a:t>
            </a:r>
            <a:endParaRPr sz="24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en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en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en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en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Shot</a:t>
            </a:r>
          </a:p>
          <a:p>
            <a:pPr marL="457200" indent="-381000">
              <a:lnSpc>
                <a:spcPct val="115000"/>
              </a:lnSpc>
              <a:buClr>
                <a:schemeClr val="dk1"/>
              </a:buClr>
              <a:buSzPts val="2400"/>
              <a:buFont typeface="Arial"/>
              <a:buChar char="➢"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457200" indent="-381000">
              <a:lnSpc>
                <a:spcPct val="115000"/>
              </a:lnSpc>
              <a:buClr>
                <a:schemeClr val="dk1"/>
              </a:buClr>
              <a:buSzPts val="2400"/>
              <a:buFont typeface="Arial"/>
              <a:buChar char="➢"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" sz="24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sz="24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endParaRPr sz="24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408" y="173949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89573" y="227318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0" y="382244"/>
            <a:ext cx="9067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0000"/>
                </a:solidFill>
              </a:rPr>
              <a:t>PRESENTATION OVERVIEW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-81761" y="253699"/>
            <a:ext cx="9067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0000"/>
                </a:solidFill>
              </a:rPr>
              <a:t>PROBLEM IDENTIFICATION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62558" y="1247799"/>
            <a:ext cx="8213196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manual fruit classification is time-consuming and prone to errors.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fruit sorting is essential in agriculture, food processing, and retail industries.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Automating classification using size and color improves speed, accuracy, and efficiency.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582" y="445025"/>
            <a:ext cx="8520600" cy="572700"/>
          </a:xfrm>
        </p:spPr>
        <p:txBody>
          <a:bodyPr>
            <a:normAutofit/>
          </a:bodyPr>
          <a:lstStyle/>
          <a:p>
            <a:pPr algn="ctr">
              <a:buClr>
                <a:srgbClr val="000000"/>
              </a:buClr>
            </a:pPr>
            <a:r>
              <a:rPr lang="en-US" sz="2400" b="1" dirty="0">
                <a:solidFill>
                  <a:srgbClr val="FF0000"/>
                </a:solidFill>
              </a:rPr>
              <a:t>OBJECTIVE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 flipV="1">
            <a:off x="8755181" y="4434125"/>
            <a:ext cx="45719" cy="53208"/>
          </a:xfrm>
        </p:spPr>
        <p:txBody>
          <a:bodyPr>
            <a:normAutofit fontScale="25000" lnSpcReduction="20000"/>
          </a:bodyPr>
          <a:lstStyle/>
          <a:p>
            <a:pPr marL="11430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4349" y="1202431"/>
            <a:ext cx="749591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R-based fruit classification system that differentiates between Apples and Oranges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size and color intensity as primary classification features.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machine learning model to improve accuracy.</a:t>
            </a:r>
          </a:p>
        </p:txBody>
      </p:sp>
      <p:pic>
        <p:nvPicPr>
          <p:cNvPr id="5" name="Google Shape;64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582" y="234190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75930" y="200994"/>
            <a:ext cx="824970" cy="795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023" y="4165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42830" y="91932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0" y="333423"/>
            <a:ext cx="9067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0000"/>
                </a:solidFill>
              </a:rPr>
              <a:t>FLOW DIAGRAM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727" y="1438584"/>
            <a:ext cx="2507556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147" y="3439883"/>
            <a:ext cx="2469136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6597022" y="2525483"/>
            <a:ext cx="2470778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&amp; Output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31663" y="3611495"/>
            <a:ext cx="2469136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31663" y="1438584"/>
            <a:ext cx="2469136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cxnSp>
        <p:nvCxnSpPr>
          <p:cNvPr id="4" name="Straight Arrow Connector 3"/>
          <p:cNvCxnSpPr>
            <a:stCxn id="2" idx="2"/>
            <a:endCxn id="8" idx="0"/>
          </p:cNvCxnSpPr>
          <p:nvPr/>
        </p:nvCxnSpPr>
        <p:spPr>
          <a:xfrm>
            <a:off x="1649505" y="2352984"/>
            <a:ext cx="19210" cy="108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8" idx="3"/>
            <a:endCxn id="13" idx="1"/>
          </p:cNvCxnSpPr>
          <p:nvPr/>
        </p:nvCxnSpPr>
        <p:spPr>
          <a:xfrm flipV="1">
            <a:off x="2903283" y="1895784"/>
            <a:ext cx="1028380" cy="20012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2"/>
            <a:endCxn id="12" idx="0"/>
          </p:cNvCxnSpPr>
          <p:nvPr/>
        </p:nvCxnSpPr>
        <p:spPr>
          <a:xfrm>
            <a:off x="5166231" y="2352984"/>
            <a:ext cx="0" cy="125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2" idx="3"/>
            <a:endCxn id="9" idx="2"/>
          </p:cNvCxnSpPr>
          <p:nvPr/>
        </p:nvCxnSpPr>
        <p:spPr>
          <a:xfrm flipV="1">
            <a:off x="6400799" y="3439883"/>
            <a:ext cx="1431612" cy="6288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776" y="204437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42830" y="171932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980739" y="308650"/>
            <a:ext cx="7205685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2400"/>
            </a:pPr>
            <a:r>
              <a:rPr lang="en" sz="2400" b="1" dirty="0">
                <a:solidFill>
                  <a:srgbClr val="FF0000"/>
                </a:solidFill>
              </a:rPr>
              <a:t>MODULE DESCRIPTION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43055" y="1349445"/>
            <a:ext cx="8876591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 Module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Reads input data (CSV or user input).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Module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Cleans and normalizes feature values.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Module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Extracts size and color properties.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Module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Uses a trained ML model to classify fruits.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Module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Displays classification results.</a:t>
            </a:r>
            <a:endParaRPr lang="en-US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6101" y="15674"/>
            <a:ext cx="2424875" cy="770108"/>
          </a:xfrm>
          <a:prstGeom prst="rect">
            <a:avLst/>
          </a:prstGeom>
        </p:spPr>
        <p:txBody>
          <a:bodyPr spcFirstLastPara="1" vert="horz" wrap="square" lIns="0" tIns="384200" rIns="0" bIns="0" rtlCol="0" anchor="t" anchorCtr="0">
            <a:spAutoFit/>
          </a:bodyPr>
          <a:lstStyle/>
          <a:p>
            <a:pPr marL="9525">
              <a:spcBef>
                <a:spcPts val="71"/>
              </a:spcBef>
            </a:pPr>
            <a:r>
              <a:rPr lang="en-IN" spc="-38" dirty="0"/>
              <a:t>SCREENSHOT</a:t>
            </a:r>
            <a:endParaRPr spc="-8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286" y="167167"/>
            <a:ext cx="792892" cy="7860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1826" y="194309"/>
            <a:ext cx="866394" cy="8275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E07C80-B619-B7A5-C541-FD9CFA04B9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017" r="2231"/>
          <a:stretch/>
        </p:blipFill>
        <p:spPr>
          <a:xfrm>
            <a:off x="1572072" y="1077133"/>
            <a:ext cx="5774126" cy="39023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6521" y="299284"/>
            <a:ext cx="3911957" cy="5727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ADVANTAGES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&amp; Efficiency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Eliminates manual classification, reducing labor costs and human errors.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Uses machine learning to improve classification precision based on measurable features (size &amp; color).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Processing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Can classify fruits in real-time, making it useful for agricultural and retail industries.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Can be extended to classify other fruits by adding more features (e.g., texture, shape).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Implemented as an R Shiny app, allowing easy interaction with input sliders for size and color.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1776" y="204437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2830" y="171932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445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109" y="394132"/>
            <a:ext cx="7595171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b="1" dirty="0">
                <a:solidFill>
                  <a:srgbClr val="FF0000"/>
                </a:solidFill>
              </a:rPr>
              <a:t>CONCLUSION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6056" y="1706418"/>
            <a:ext cx="827570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demonstrates an efficient and automated approach to classifying fruits (Apples vs. Oranges) based on size and color using machine learning in R.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fast, accurate, and scalable, making it useful for agriculture, food processing, and retail industries.</a:t>
            </a:r>
            <a:endParaRPr kumimoji="0" lang="en-US" sz="2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oogle Shape;8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1776" y="204437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6795" y="222134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329</Words>
  <Application>Microsoft Office PowerPoint</Application>
  <PresentationFormat>On-screen Show (16:9)</PresentationFormat>
  <Paragraphs>56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OBJECTIVE</vt:lpstr>
      <vt:lpstr>PowerPoint Presentation</vt:lpstr>
      <vt:lpstr>PowerPoint Presentation</vt:lpstr>
      <vt:lpstr>SCREENSHOT</vt:lpstr>
      <vt:lpstr>ADVANTAGES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NAKUL R</dc:creator>
  <cp:lastModifiedBy>Yogappriyan S</cp:lastModifiedBy>
  <cp:revision>33</cp:revision>
  <dcterms:modified xsi:type="dcterms:W3CDTF">2025-05-30T15:02:52Z</dcterms:modified>
</cp:coreProperties>
</file>