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9" r:id="rId13"/>
    <p:sldId id="270" r:id="rId14"/>
    <p:sldId id="265" r:id="rId15"/>
    <p:sldId id="266" r:id="rId16"/>
    <p:sldId id="267" r:id="rId17"/>
    <p:sldId id="268" r:id="rId18"/>
  </p:sldIdLst>
  <p:sldSz cx="9144000" cy="5143500"/>
  <p:notesSz cx="6797675" cy="9925685"/>
  <p:embeddedFontLst>
    <p:embeddedFont>
      <p:font typeface="Bookman Old Style" panose="02050604050505020204"/>
      <p:regular r:id="rId22"/>
    </p:embeddedFont>
    <p:embeddedFont>
      <p:font typeface="Gill Sans" panose="020B0502020104020203"/>
      <p:regular r:id="rId23"/>
      <p:bold r:id="rId24"/>
    </p:embeddedFont>
    <p:embeddedFont>
      <p:font typeface="Calibri" panose="020F0502020204030204"/>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6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46400" cy="495300"/>
          </a:xfrm>
          <a:prstGeom prst="rect">
            <a:avLst/>
          </a:prstGeom>
          <a:noFill/>
          <a:ln>
            <a:noFill/>
          </a:ln>
        </p:spPr>
        <p:txBody>
          <a:bodyPr spcFirstLastPara="1" wrap="square" lIns="95550" tIns="47775" rIns="95550" bIns="47775" anchor="t"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49688" y="0"/>
            <a:ext cx="2946400" cy="495300"/>
          </a:xfrm>
          <a:prstGeom prst="rect">
            <a:avLst/>
          </a:prstGeom>
          <a:noFill/>
          <a:ln>
            <a:noFill/>
          </a:ln>
        </p:spPr>
        <p:txBody>
          <a:bodyPr spcFirstLastPara="1" wrap="square" lIns="95550" tIns="47775" rIns="95550" bIns="47775" anchor="t" anchorCtr="0">
            <a:noAutofit/>
          </a:bodyPr>
          <a:lstStyle>
            <a:lvl1pPr marR="0" lvl="0" algn="r"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9429750"/>
            <a:ext cx="2946400" cy="495300"/>
          </a:xfrm>
          <a:prstGeom prst="rect">
            <a:avLst/>
          </a:prstGeom>
          <a:noFill/>
          <a:ln>
            <a:noFill/>
          </a:ln>
        </p:spPr>
        <p:txBody>
          <a:bodyPr spcFirstLastPara="1" wrap="square" lIns="95550" tIns="47775" rIns="95550" bIns="47775" anchor="b"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1: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07" name="Google Shape;107;p1: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10: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96" name="Google Shape;196;p10: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11: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207" name="Google Shape;207;p11: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p12: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216" name="Google Shape;216;p12: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p13: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224" name="Google Shape;224;p13: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2: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15" name="Google Shape;115;p2: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3: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24" name="Google Shape;124;p3: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4: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32" name="Google Shape;132;p4: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p5: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40" name="Google Shape;140;p5: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6: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48" name="Google Shape;148;p6: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7: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72" name="Google Shape;172;p7: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p8: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80" name="Google Shape;180;p8: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p9:notes"/>
          <p:cNvSpPr txBox="1"/>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p>
        </p:txBody>
      </p:sp>
      <p:sp>
        <p:nvSpPr>
          <p:cNvPr id="188" name="Google Shape;188;p9: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8" name="Shape 18"/>
        <p:cNvGrpSpPr/>
        <p:nvPr/>
      </p:nvGrpSpPr>
      <p:grpSpPr>
        <a:xfrm>
          <a:off x="0" y="0"/>
          <a:ext cx="0" cy="0"/>
          <a:chOff x="0" y="0"/>
          <a:chExt cx="0" cy="0"/>
        </a:xfrm>
      </p:grpSpPr>
      <p:sp>
        <p:nvSpPr>
          <p:cNvPr id="19" name="Google Shape;19;p15"/>
          <p:cNvSpPr txBox="1"/>
          <p:nvPr>
            <p:ph type="title"/>
          </p:nvPr>
        </p:nvSpPr>
        <p:spPr>
          <a:xfrm>
            <a:off x="457200" y="171450"/>
            <a:ext cx="8229600" cy="685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5"/>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
        <p:nvSpPr>
          <p:cNvPr id="23" name="Google Shape;23;p15"/>
          <p:cNvSpPr txBox="1"/>
          <p:nvPr>
            <p:ph type="body" idx="1"/>
          </p:nvPr>
        </p:nvSpPr>
        <p:spPr>
          <a:xfrm>
            <a:off x="457200" y="914400"/>
            <a:ext cx="4041648" cy="370332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buChar char=""/>
              <a:defRPr/>
            </a:lvl1pPr>
            <a:lvl2pPr marL="914400" lvl="1" indent="-315595" algn="l">
              <a:spcBef>
                <a:spcPts val="500"/>
              </a:spcBef>
              <a:spcAft>
                <a:spcPts val="0"/>
              </a:spcAft>
              <a:buSzPts val="1368"/>
              <a:buChar char=""/>
              <a:defRPr/>
            </a:lvl2pPr>
            <a:lvl3pPr marL="1371600" lvl="2" indent="-315595"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p:txBody>
      </p:sp>
      <p:sp>
        <p:nvSpPr>
          <p:cNvPr id="24" name="Google Shape;24;p15"/>
          <p:cNvSpPr txBox="1"/>
          <p:nvPr>
            <p:ph type="body" idx="2"/>
          </p:nvPr>
        </p:nvSpPr>
        <p:spPr>
          <a:xfrm>
            <a:off x="4632198" y="912114"/>
            <a:ext cx="4041648" cy="370332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buChar char=""/>
              <a:defRPr/>
            </a:lvl1pPr>
            <a:lvl2pPr marL="914400" lvl="1" indent="-315595" algn="l">
              <a:spcBef>
                <a:spcPts val="500"/>
              </a:spcBef>
              <a:spcAft>
                <a:spcPts val="0"/>
              </a:spcAft>
              <a:buSzPts val="1368"/>
              <a:buChar char=""/>
              <a:defRPr/>
            </a:lvl2pPr>
            <a:lvl3pPr marL="1371600" lvl="2" indent="-315595"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90" name="Shape 90"/>
        <p:cNvGrpSpPr/>
        <p:nvPr/>
      </p:nvGrpSpPr>
      <p:grpSpPr>
        <a:xfrm>
          <a:off x="0" y="0"/>
          <a:ext cx="0" cy="0"/>
          <a:chOff x="0" y="0"/>
          <a:chExt cx="0" cy="0"/>
        </a:xfrm>
      </p:grpSpPr>
      <p:sp>
        <p:nvSpPr>
          <p:cNvPr id="91" name="Google Shape;91;p24"/>
          <p:cNvSpPr txBox="1"/>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4"/>
          <p:cNvSpPr txBox="1"/>
          <p:nvPr>
            <p:ph type="body" idx="1"/>
          </p:nvPr>
        </p:nvSpPr>
        <p:spPr>
          <a:xfrm rot="5400000">
            <a:off x="2730627" y="-1359027"/>
            <a:ext cx="3682746" cy="822960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buChar char=""/>
              <a:defRPr/>
            </a:lvl1pPr>
            <a:lvl2pPr marL="914400" lvl="1" indent="-315595" algn="l">
              <a:spcBef>
                <a:spcPts val="500"/>
              </a:spcBef>
              <a:spcAft>
                <a:spcPts val="0"/>
              </a:spcAft>
              <a:buSzPts val="1368"/>
              <a:buChar char=""/>
              <a:defRPr/>
            </a:lvl2pPr>
            <a:lvl3pPr marL="1371600" lvl="2" indent="-315595"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p:txBody>
      </p:sp>
      <p:sp>
        <p:nvSpPr>
          <p:cNvPr id="93" name="Google Shape;93;p24"/>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96" name="Shape 96"/>
        <p:cNvGrpSpPr/>
        <p:nvPr/>
      </p:nvGrpSpPr>
      <p:grpSpPr>
        <a:xfrm>
          <a:off x="0" y="0"/>
          <a:ext cx="0" cy="0"/>
          <a:chOff x="0" y="0"/>
          <a:chExt cx="0" cy="0"/>
        </a:xfrm>
      </p:grpSpPr>
      <p:sp>
        <p:nvSpPr>
          <p:cNvPr id="97" name="Google Shape;97;p25"/>
          <p:cNvSpPr txBox="1"/>
          <p:nvPr>
            <p:ph type="title"/>
          </p:nvPr>
        </p:nvSpPr>
        <p:spPr>
          <a:xfrm rot="5400000">
            <a:off x="5463778" y="1371601"/>
            <a:ext cx="4388644"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5"/>
          <p:cNvSpPr txBox="1"/>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buChar char=""/>
              <a:defRPr/>
            </a:lvl1pPr>
            <a:lvl2pPr marL="914400" lvl="1" indent="-315595" algn="l">
              <a:spcBef>
                <a:spcPts val="500"/>
              </a:spcBef>
              <a:spcAft>
                <a:spcPts val="0"/>
              </a:spcAft>
              <a:buSzPts val="1368"/>
              <a:buChar char=""/>
              <a:defRPr/>
            </a:lvl2pPr>
            <a:lvl3pPr marL="1371600" lvl="2" indent="-315595"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p:txBody>
      </p:sp>
      <p:sp>
        <p:nvSpPr>
          <p:cNvPr id="99" name="Google Shape;99;p25"/>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cxnSp>
        <p:nvCxnSpPr>
          <p:cNvPr id="102" name="Google Shape;102;p25"/>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103" name="Google Shape;103;p25"/>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cxnSp>
        <p:nvCxnSpPr>
          <p:cNvPr id="104" name="Google Shape;104;p25"/>
          <p:cNvCxnSpPr/>
          <p:nvPr/>
        </p:nvCxnSpPr>
        <p:spPr>
          <a:xfrm rot="5400000">
            <a:off x="4361127" y="2401464"/>
            <a:ext cx="438912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5" name="Shape 25"/>
        <p:cNvGrpSpPr/>
        <p:nvPr/>
      </p:nvGrpSpPr>
      <p:grpSpPr>
        <a:xfrm>
          <a:off x="0" y="0"/>
          <a:ext cx="0" cy="0"/>
          <a:chOff x="0" y="0"/>
          <a:chExt cx="0" cy="0"/>
        </a:xfrm>
      </p:grpSpPr>
      <p:sp>
        <p:nvSpPr>
          <p:cNvPr id="26" name="Google Shape;26;p16"/>
          <p:cNvSpPr txBox="1"/>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
        <p:nvSpPr>
          <p:cNvPr id="30" name="Google Shape;30;p16"/>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buChar char=""/>
              <a:defRPr/>
            </a:lvl1pPr>
            <a:lvl2pPr marL="914400" lvl="1" indent="-315595" algn="l">
              <a:spcBef>
                <a:spcPts val="500"/>
              </a:spcBef>
              <a:spcAft>
                <a:spcPts val="0"/>
              </a:spcAft>
              <a:buSzPts val="1368"/>
              <a:buChar char=""/>
              <a:defRPr/>
            </a:lvl2pPr>
            <a:lvl3pPr marL="1371600" lvl="2" indent="-315595"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1" name="Shape 31"/>
        <p:cNvGrpSpPr/>
        <p:nvPr/>
      </p:nvGrpSpPr>
      <p:grpSpPr>
        <a:xfrm>
          <a:off x="0" y="0"/>
          <a:ext cx="0" cy="0"/>
          <a:chOff x="0" y="0"/>
          <a:chExt cx="0" cy="0"/>
        </a:xfrm>
      </p:grpSpPr>
      <p:sp>
        <p:nvSpPr>
          <p:cNvPr id="32" name="Google Shape;32;p17"/>
          <p:cNvSpPr txBox="1"/>
          <p:nvPr>
            <p:ph type="title"/>
          </p:nvPr>
        </p:nvSpPr>
        <p:spPr>
          <a:xfrm>
            <a:off x="457200" y="171450"/>
            <a:ext cx="8229600" cy="685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
        <p:nvSpPr>
          <p:cNvPr id="36" name="Google Shape;36;p17"/>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7" name="Shape 37"/>
        <p:cNvGrpSpPr/>
        <p:nvPr/>
      </p:nvGrpSpPr>
      <p:grpSpPr>
        <a:xfrm>
          <a:off x="0" y="0"/>
          <a:ext cx="0" cy="0"/>
          <a:chOff x="0" y="0"/>
          <a:chExt cx="0" cy="0"/>
        </a:xfrm>
      </p:grpSpPr>
      <p:sp>
        <p:nvSpPr>
          <p:cNvPr id="38" name="Google Shape;38;p18"/>
          <p:cNvSpPr txBox="1"/>
          <p:nvPr>
            <p:ph type="ctrTitle"/>
          </p:nvPr>
        </p:nvSpPr>
        <p:spPr>
          <a:xfrm>
            <a:off x="1219200" y="2914650"/>
            <a:ext cx="6858000" cy="74295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dk1"/>
              </a:buClr>
              <a:buSzPts val="3200"/>
              <a:buFont typeface="Bookman Old Style" panose="02050604050505020204"/>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8"/>
          <p:cNvSpPr txBox="1"/>
          <p:nvPr>
            <p:ph type="subTitle" idx="1"/>
          </p:nvPr>
        </p:nvSpPr>
        <p:spPr>
          <a:xfrm>
            <a:off x="1219200" y="3843338"/>
            <a:ext cx="6858000" cy="400050"/>
          </a:xfrm>
          <a:prstGeom prst="rect">
            <a:avLst/>
          </a:prstGeom>
          <a:noFill/>
          <a:ln>
            <a:noFill/>
          </a:ln>
        </p:spPr>
        <p:txBody>
          <a:bodyPr spcFirstLastPara="1" wrap="square" lIns="91425" tIns="45700" rIns="91425" bIns="45700" anchor="t" anchorCtr="0">
            <a:normAutofit/>
          </a:bodyPr>
          <a:lstStyle>
            <a:lvl1pPr lvl="0" algn="r">
              <a:spcBef>
                <a:spcPts val="600"/>
              </a:spcBef>
              <a:spcAft>
                <a:spcPts val="0"/>
              </a:spcAft>
              <a:buSzPts val="1520"/>
              <a:buNone/>
              <a:defRPr sz="2000">
                <a:solidFill>
                  <a:schemeClr val="dk2"/>
                </a:solidFill>
                <a:latin typeface="Bookman Old Style" panose="02050604050505020204"/>
                <a:ea typeface="Bookman Old Style" panose="02050604050505020204"/>
                <a:cs typeface="Bookman Old Style" panose="02050604050505020204"/>
                <a:sym typeface="Bookman Old Style" panose="02050604050505020204"/>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40" name="Google Shape;40;p18"/>
          <p:cNvSpPr txBox="1"/>
          <p:nvPr>
            <p:ph type="dt" idx="10"/>
          </p:nvPr>
        </p:nvSpPr>
        <p:spPr>
          <a:xfrm>
            <a:off x="6400800" y="4766310"/>
            <a:ext cx="2286000"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type="ftr" idx="11"/>
          </p:nvPr>
        </p:nvSpPr>
        <p:spPr>
          <a:xfrm>
            <a:off x="2898648" y="4766310"/>
            <a:ext cx="347472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type="sldNum" idx="12"/>
          </p:nvPr>
        </p:nvSpPr>
        <p:spPr>
          <a:xfrm>
            <a:off x="1216152" y="4766310"/>
            <a:ext cx="1219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
        <p:nvSpPr>
          <p:cNvPr id="43" name="Google Shape;43;p18"/>
          <p:cNvSpPr/>
          <p:nvPr/>
        </p:nvSpPr>
        <p:spPr>
          <a:xfrm>
            <a:off x="904875" y="2736056"/>
            <a:ext cx="7315200" cy="96012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44" name="Google Shape;44;p18"/>
          <p:cNvSpPr/>
          <p:nvPr/>
        </p:nvSpPr>
        <p:spPr>
          <a:xfrm>
            <a:off x="914400" y="3786188"/>
            <a:ext cx="7315200" cy="514350"/>
          </a:xfrm>
          <a:prstGeom prst="rect">
            <a:avLst/>
          </a:prstGeom>
          <a:no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45" name="Google Shape;45;p18"/>
          <p:cNvSpPr/>
          <p:nvPr/>
        </p:nvSpPr>
        <p:spPr>
          <a:xfrm>
            <a:off x="904875" y="2736056"/>
            <a:ext cx="228600" cy="9601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46" name="Google Shape;46;p18"/>
          <p:cNvSpPr/>
          <p:nvPr/>
        </p:nvSpPr>
        <p:spPr>
          <a:xfrm>
            <a:off x="914400" y="3786188"/>
            <a:ext cx="228600" cy="5143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7" name="Shape 47"/>
        <p:cNvGrpSpPr/>
        <p:nvPr/>
      </p:nvGrpSpPr>
      <p:grpSpPr>
        <a:xfrm>
          <a:off x="0" y="0"/>
          <a:ext cx="0" cy="0"/>
          <a:chOff x="0" y="0"/>
          <a:chExt cx="0" cy="0"/>
        </a:xfrm>
      </p:grpSpPr>
      <p:sp>
        <p:nvSpPr>
          <p:cNvPr id="48" name="Google Shape;48;p19"/>
          <p:cNvSpPr txBox="1"/>
          <p:nvPr>
            <p:ph type="title"/>
          </p:nvPr>
        </p:nvSpPr>
        <p:spPr>
          <a:xfrm>
            <a:off x="1219200" y="2228850"/>
            <a:ext cx="6858000" cy="80010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2"/>
              </a:buClr>
              <a:buSzPts val="3200"/>
              <a:buFont typeface="Bookman Old Style" panose="02050604050505020204"/>
              <a:buNone/>
              <a:defRPr sz="3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9"/>
          <p:cNvSpPr txBox="1"/>
          <p:nvPr>
            <p:ph type="body" idx="1"/>
          </p:nvPr>
        </p:nvSpPr>
        <p:spPr>
          <a:xfrm>
            <a:off x="1295400" y="3200400"/>
            <a:ext cx="6781800" cy="857250"/>
          </a:xfrm>
          <a:prstGeom prst="rect">
            <a:avLst/>
          </a:prstGeom>
          <a:noFill/>
          <a:ln>
            <a:noFill/>
          </a:ln>
        </p:spPr>
        <p:txBody>
          <a:bodyPr spcFirstLastPara="1" wrap="square" lIns="91425" tIns="45700" rIns="91425" bIns="45700" anchor="t" anchorCtr="0">
            <a:normAutofit/>
          </a:bodyPr>
          <a:lstStyle>
            <a:lvl1pPr marL="457200" lvl="0" indent="-228600" algn="r">
              <a:spcBef>
                <a:spcPts val="600"/>
              </a:spcBef>
              <a:spcAft>
                <a:spcPts val="0"/>
              </a:spcAft>
              <a:buSzPts val="1520"/>
              <a:buNone/>
              <a:defRPr sz="2000">
                <a:solidFill>
                  <a:schemeClr val="lt1"/>
                </a:solidFill>
              </a:defRPr>
            </a:lvl1pPr>
            <a:lvl2pPr marL="914400" lvl="1" indent="-228600" algn="l">
              <a:spcBef>
                <a:spcPts val="500"/>
              </a:spcBef>
              <a:spcAft>
                <a:spcPts val="0"/>
              </a:spcAft>
              <a:buSzPts val="1368"/>
              <a:buNone/>
              <a:defRPr sz="1800">
                <a:solidFill>
                  <a:schemeClr val="lt1"/>
                </a:solidFill>
              </a:defRPr>
            </a:lvl2pPr>
            <a:lvl3pPr marL="1371600" lvl="2" indent="-228600" algn="l">
              <a:spcBef>
                <a:spcPts val="500"/>
              </a:spcBef>
              <a:spcAft>
                <a:spcPts val="0"/>
              </a:spcAft>
              <a:buSzPts val="1216"/>
              <a:buNone/>
              <a:defRPr sz="1600">
                <a:solidFill>
                  <a:schemeClr val="lt1"/>
                </a:solidFill>
              </a:defRPr>
            </a:lvl3pPr>
            <a:lvl4pPr marL="1828800" lvl="3" indent="-228600" algn="l">
              <a:spcBef>
                <a:spcPts val="400"/>
              </a:spcBef>
              <a:spcAft>
                <a:spcPts val="0"/>
              </a:spcAft>
              <a:buSzPts val="980"/>
              <a:buNone/>
              <a:defRPr sz="1400">
                <a:solidFill>
                  <a:schemeClr val="lt1"/>
                </a:solidFill>
              </a:defRPr>
            </a:lvl4pPr>
            <a:lvl5pPr marL="2286000" lvl="4" indent="-228600" algn="l">
              <a:spcBef>
                <a:spcPts val="300"/>
              </a:spcBef>
              <a:spcAft>
                <a:spcPts val="0"/>
              </a:spcAft>
              <a:buSzPts val="980"/>
              <a:buNone/>
              <a:defRPr sz="1400">
                <a:solidFill>
                  <a:schemeClr val="lt1"/>
                </a:solidFill>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p:txBody>
      </p:sp>
      <p:sp>
        <p:nvSpPr>
          <p:cNvPr id="50" name="Google Shape;50;p19"/>
          <p:cNvSpPr txBox="1"/>
          <p:nvPr>
            <p:ph type="dt" idx="10"/>
          </p:nvPr>
        </p:nvSpPr>
        <p:spPr>
          <a:xfrm>
            <a:off x="6400800" y="4766310"/>
            <a:ext cx="2286000"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type="ftr" idx="11"/>
          </p:nvPr>
        </p:nvSpPr>
        <p:spPr>
          <a:xfrm>
            <a:off x="2898648" y="4766310"/>
            <a:ext cx="347472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type="sldNum" idx="12"/>
          </p:nvPr>
        </p:nvSpPr>
        <p:spPr>
          <a:xfrm>
            <a:off x="1069848" y="4766310"/>
            <a:ext cx="1520952"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
        <p:nvSpPr>
          <p:cNvPr id="53" name="Google Shape;53;p19"/>
          <p:cNvSpPr/>
          <p:nvPr/>
        </p:nvSpPr>
        <p:spPr>
          <a:xfrm>
            <a:off x="914400" y="2114550"/>
            <a:ext cx="7315200" cy="96012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54" name="Google Shape;54;p19"/>
          <p:cNvSpPr/>
          <p:nvPr/>
        </p:nvSpPr>
        <p:spPr>
          <a:xfrm>
            <a:off x="914400" y="2114550"/>
            <a:ext cx="228600" cy="9601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20"/>
          <p:cNvSpPr txBox="1"/>
          <p:nvPr>
            <p:ph type="title"/>
          </p:nvPr>
        </p:nvSpPr>
        <p:spPr>
          <a:xfrm>
            <a:off x="457200" y="171450"/>
            <a:ext cx="8229600" cy="685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3200"/>
              <a:buFont typeface="Bookman Old Style" panose="02050604050505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0"/>
          <p:cNvSpPr txBox="1"/>
          <p:nvPr>
            <p:ph type="body" idx="1"/>
          </p:nvPr>
        </p:nvSpPr>
        <p:spPr>
          <a:xfrm>
            <a:off x="457200" y="964406"/>
            <a:ext cx="4040188" cy="51435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p:txBody>
      </p:sp>
      <p:sp>
        <p:nvSpPr>
          <p:cNvPr id="58" name="Google Shape;58;p20"/>
          <p:cNvSpPr txBox="1"/>
          <p:nvPr>
            <p:ph type="body" idx="2"/>
          </p:nvPr>
        </p:nvSpPr>
        <p:spPr>
          <a:xfrm>
            <a:off x="4648201" y="971550"/>
            <a:ext cx="4041775" cy="514350"/>
          </a:xfrm>
          <a:prstGeom prst="rect">
            <a:avLst/>
          </a:prstGeom>
          <a:noFill/>
          <a:ln>
            <a:noFill/>
          </a:ln>
        </p:spPr>
        <p:txBody>
          <a:bodyPr spcFirstLastPara="1" wrap="square" lIns="91425" tIns="45700" rIns="91425" bIns="45700" anchor="b" anchorCtr="0">
            <a:norm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p:txBody>
      </p:sp>
      <p:sp>
        <p:nvSpPr>
          <p:cNvPr id="59" name="Google Shape;59;p20"/>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sp>
        <p:nvSpPr>
          <p:cNvPr id="62" name="Google Shape;62;p20"/>
          <p:cNvSpPr txBox="1"/>
          <p:nvPr>
            <p:ph type="body" idx="3"/>
          </p:nvPr>
        </p:nvSpPr>
        <p:spPr>
          <a:xfrm>
            <a:off x="457200" y="1600200"/>
            <a:ext cx="4038600" cy="302895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buChar char=""/>
              <a:defRPr/>
            </a:lvl1pPr>
            <a:lvl2pPr marL="914400" lvl="1" indent="-315595" algn="l">
              <a:spcBef>
                <a:spcPts val="500"/>
              </a:spcBef>
              <a:spcAft>
                <a:spcPts val="0"/>
              </a:spcAft>
              <a:buSzPts val="1368"/>
              <a:buChar char=""/>
              <a:defRPr/>
            </a:lvl2pPr>
            <a:lvl3pPr marL="1371600" lvl="2" indent="-315595"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p:txBody>
      </p:sp>
      <p:sp>
        <p:nvSpPr>
          <p:cNvPr id="63" name="Google Shape;63;p20"/>
          <p:cNvSpPr txBox="1"/>
          <p:nvPr>
            <p:ph type="body" idx="4"/>
          </p:nvPr>
        </p:nvSpPr>
        <p:spPr>
          <a:xfrm>
            <a:off x="4648200" y="1600200"/>
            <a:ext cx="4038600" cy="302895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buChar char=""/>
              <a:defRPr/>
            </a:lvl1pPr>
            <a:lvl2pPr marL="914400" lvl="1" indent="-315595" algn="l">
              <a:spcBef>
                <a:spcPts val="500"/>
              </a:spcBef>
              <a:spcAft>
                <a:spcPts val="0"/>
              </a:spcAft>
              <a:buSzPts val="1368"/>
              <a:buChar char=""/>
              <a:defRPr/>
            </a:lvl2pPr>
            <a:lvl3pPr marL="1371600" lvl="2" indent="-315595"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4" name="Shape 64"/>
        <p:cNvGrpSpPr/>
        <p:nvPr/>
      </p:nvGrpSpPr>
      <p:grpSpPr>
        <a:xfrm>
          <a:off x="0" y="0"/>
          <a:ext cx="0" cy="0"/>
          <a:chOff x="0" y="0"/>
          <a:chExt cx="0" cy="0"/>
        </a:xfrm>
      </p:grpSpPr>
      <p:sp>
        <p:nvSpPr>
          <p:cNvPr id="65" name="Google Shape;65;p21"/>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cxnSp>
        <p:nvCxnSpPr>
          <p:cNvPr id="68" name="Google Shape;68;p21"/>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69" name="Google Shape;69;p21"/>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70" name="Shape 70"/>
        <p:cNvGrpSpPr/>
        <p:nvPr/>
      </p:nvGrpSpPr>
      <p:grpSpPr>
        <a:xfrm>
          <a:off x="0" y="0"/>
          <a:ext cx="0" cy="0"/>
          <a:chOff x="0" y="0"/>
          <a:chExt cx="0" cy="0"/>
        </a:xfrm>
      </p:grpSpPr>
      <p:sp>
        <p:nvSpPr>
          <p:cNvPr id="71" name="Google Shape;71;p22"/>
          <p:cNvSpPr txBox="1"/>
          <p:nvPr>
            <p:ph type="title"/>
          </p:nvPr>
        </p:nvSpPr>
        <p:spPr>
          <a:xfrm>
            <a:off x="6324600" y="228600"/>
            <a:ext cx="2514600" cy="6286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Gill Sans" panose="020B0502020104020203"/>
              <a:buNone/>
              <a:defRPr sz="2000" b="1">
                <a:solidFill>
                  <a:schemeClr val="dk2"/>
                </a:solidFill>
                <a:latin typeface="Gill Sans" panose="020B0502020104020203"/>
                <a:ea typeface="Gill Sans" panose="020B0502020104020203"/>
                <a:cs typeface="Gill Sans" panose="020B0502020104020203"/>
                <a:sym typeface="Gill Sans" panose="020B05020201040202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2"/>
          <p:cNvSpPr txBox="1"/>
          <p:nvPr>
            <p:ph type="body" idx="1"/>
          </p:nvPr>
        </p:nvSpPr>
        <p:spPr>
          <a:xfrm>
            <a:off x="6324600" y="914401"/>
            <a:ext cx="2514600" cy="3632597"/>
          </a:xfrm>
          <a:prstGeom prst="rect">
            <a:avLst/>
          </a:prstGeom>
          <a:noFill/>
          <a:ln>
            <a:noFill/>
          </a:ln>
        </p:spPr>
        <p:txBody>
          <a:bodyPr spcFirstLastPara="1" wrap="square" lIns="91425" tIns="45700" rIns="91425" bIns="45700" anchor="t" anchorCtr="0">
            <a:normAutofit/>
          </a:bodyPr>
          <a:lstStyle>
            <a:lvl1pPr marL="457200" lvl="0" indent="-228600" algn="l">
              <a:lnSpc>
                <a:spcPct val="138000"/>
              </a:lnSpc>
              <a:spcBef>
                <a:spcPts val="600"/>
              </a:spcBef>
              <a:spcAft>
                <a:spcPts val="0"/>
              </a:spcAft>
              <a:buSzPts val="1216"/>
              <a:buNone/>
              <a:defRPr sz="1600">
                <a:solidFill>
                  <a:schemeClr val="dk2"/>
                </a:solidFill>
              </a:defRPr>
            </a:lvl1pPr>
            <a:lvl2pPr marL="914400" lvl="1" indent="-228600" algn="l">
              <a:spcBef>
                <a:spcPts val="1000"/>
              </a:spcBef>
              <a:spcAft>
                <a:spcPts val="0"/>
              </a:spcAft>
              <a:buSzPts val="912"/>
              <a:buNone/>
              <a:defRPr sz="1200"/>
            </a:lvl2pPr>
            <a:lvl3pPr marL="1371600" lvl="2" indent="-228600" algn="l">
              <a:spcBef>
                <a:spcPts val="500"/>
              </a:spcBef>
              <a:spcAft>
                <a:spcPts val="0"/>
              </a:spcAft>
              <a:buSzPts val="760"/>
              <a:buNone/>
              <a:defRPr sz="1000"/>
            </a:lvl3pPr>
            <a:lvl4pPr marL="1828800" lvl="3" indent="-228600" algn="l">
              <a:spcBef>
                <a:spcPts val="400"/>
              </a:spcBef>
              <a:spcAft>
                <a:spcPts val="0"/>
              </a:spcAft>
              <a:buSzPts val="630"/>
              <a:buNone/>
              <a:defRPr sz="900"/>
            </a:lvl4pPr>
            <a:lvl5pPr marL="2286000" lvl="4" indent="-228600" algn="l">
              <a:spcBef>
                <a:spcPts val="300"/>
              </a:spcBef>
              <a:spcAft>
                <a:spcPts val="0"/>
              </a:spcAft>
              <a:buSzPts val="630"/>
              <a:buNone/>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p:txBody>
      </p:sp>
      <p:sp>
        <p:nvSpPr>
          <p:cNvPr id="73" name="Google Shape;73;p22"/>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cxnSp>
        <p:nvCxnSpPr>
          <p:cNvPr id="76" name="Google Shape;76;p22"/>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cxnSp>
        <p:nvCxnSpPr>
          <p:cNvPr id="77" name="Google Shape;77;p22"/>
          <p:cNvCxnSpPr/>
          <p:nvPr/>
        </p:nvCxnSpPr>
        <p:spPr>
          <a:xfrm rot="5400000">
            <a:off x="3915025" y="2493169"/>
            <a:ext cx="4526280" cy="0"/>
          </a:xfrm>
          <a:prstGeom prst="straightConnector1">
            <a:avLst/>
          </a:prstGeom>
          <a:noFill/>
          <a:ln w="9525" cap="flat" cmpd="sng">
            <a:solidFill>
              <a:schemeClr val="accent2"/>
            </a:solidFill>
            <a:prstDash val="dash"/>
            <a:round/>
            <a:headEnd type="none" w="sm" len="sm"/>
            <a:tailEnd type="none" w="sm" len="sm"/>
          </a:ln>
        </p:spPr>
      </p:cxnSp>
      <p:sp>
        <p:nvSpPr>
          <p:cNvPr id="78" name="Google Shape;78;p22"/>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79" name="Google Shape;79;p22"/>
          <p:cNvSpPr txBox="1"/>
          <p:nvPr>
            <p:ph type="body" idx="2"/>
          </p:nvPr>
        </p:nvSpPr>
        <p:spPr>
          <a:xfrm>
            <a:off x="304800" y="228600"/>
            <a:ext cx="5715000" cy="4286250"/>
          </a:xfrm>
          <a:prstGeom prst="rect">
            <a:avLst/>
          </a:prstGeom>
          <a:noFill/>
          <a:ln>
            <a:noFill/>
          </a:ln>
        </p:spPr>
        <p:txBody>
          <a:bodyPr spcFirstLastPara="1" wrap="square" lIns="91425" tIns="45700" rIns="91425" bIns="45700" anchor="t" anchorCtr="0">
            <a:normAutofit/>
          </a:bodyPr>
          <a:lstStyle>
            <a:lvl1pPr marL="457200" lvl="0" indent="-315595" algn="l">
              <a:spcBef>
                <a:spcPts val="600"/>
              </a:spcBef>
              <a:spcAft>
                <a:spcPts val="0"/>
              </a:spcAft>
              <a:buSzPts val="1368"/>
              <a:buChar char=""/>
              <a:defRPr/>
            </a:lvl1pPr>
            <a:lvl2pPr marL="914400" lvl="1" indent="-315595" algn="l">
              <a:spcBef>
                <a:spcPts val="500"/>
              </a:spcBef>
              <a:spcAft>
                <a:spcPts val="0"/>
              </a:spcAft>
              <a:buSzPts val="1368"/>
              <a:buChar char=""/>
              <a:defRPr/>
            </a:lvl2pPr>
            <a:lvl3pPr marL="1371600" lvl="2" indent="-315595"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80" name="Shape 80"/>
        <p:cNvGrpSpPr/>
        <p:nvPr/>
      </p:nvGrpSpPr>
      <p:grpSpPr>
        <a:xfrm>
          <a:off x="0" y="0"/>
          <a:ext cx="0" cy="0"/>
          <a:chOff x="0" y="0"/>
          <a:chExt cx="0" cy="0"/>
        </a:xfrm>
      </p:grpSpPr>
      <p:sp>
        <p:nvSpPr>
          <p:cNvPr id="81" name="Google Shape;81;p23"/>
          <p:cNvSpPr txBox="1"/>
          <p:nvPr>
            <p:ph type="title"/>
          </p:nvPr>
        </p:nvSpPr>
        <p:spPr>
          <a:xfrm>
            <a:off x="457200" y="375642"/>
            <a:ext cx="8229600" cy="506016"/>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rmAutofit/>
          </a:bodyPr>
          <a:lstStyle>
            <a:lvl1pPr lvl="0" algn="r">
              <a:spcBef>
                <a:spcPts val="0"/>
              </a:spcBef>
              <a:spcAft>
                <a:spcPts val="0"/>
              </a:spcAft>
              <a:buClr>
                <a:schemeClr val="lt1"/>
              </a:buClr>
              <a:buSzPts val="2000"/>
              <a:buFont typeface="Bookman Old Style" panose="02050604050505020204"/>
              <a:buNone/>
              <a:defRPr sz="2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3"/>
          <p:cNvSpPr/>
          <p:nvPr>
            <p:ph type="pic" idx="2"/>
          </p:nvPr>
        </p:nvSpPr>
        <p:spPr>
          <a:xfrm>
            <a:off x="457200" y="1428750"/>
            <a:ext cx="8229600" cy="3202686"/>
          </a:xfrm>
          <a:prstGeom prst="rect">
            <a:avLst/>
          </a:prstGeom>
          <a:solidFill>
            <a:srgbClr val="BABABA"/>
          </a:solidFill>
          <a:ln>
            <a:noFill/>
          </a:ln>
        </p:spPr>
      </p:sp>
      <p:sp>
        <p:nvSpPr>
          <p:cNvPr id="83" name="Google Shape;83;p23"/>
          <p:cNvSpPr txBox="1"/>
          <p:nvPr>
            <p:ph type="body" idx="1"/>
          </p:nvPr>
        </p:nvSpPr>
        <p:spPr>
          <a:xfrm>
            <a:off x="457200" y="914400"/>
            <a:ext cx="8229600" cy="400050"/>
          </a:xfrm>
          <a:prstGeom prst="rect">
            <a:avLst/>
          </a:prstGeom>
          <a:no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064"/>
              <a:buFont typeface="Gill Sans" panose="020B0502020104020203"/>
              <a:buNone/>
              <a:defRPr sz="1400"/>
            </a:lvl1pPr>
            <a:lvl2pPr marL="914400" lvl="1" indent="-286385" algn="l">
              <a:spcBef>
                <a:spcPts val="500"/>
              </a:spcBef>
              <a:spcAft>
                <a:spcPts val="0"/>
              </a:spcAft>
              <a:buSzPts val="912"/>
              <a:buChar char=""/>
              <a:defRPr sz="1200"/>
            </a:lvl2pPr>
            <a:lvl3pPr marL="1371600" lvl="2" indent="-276860" algn="l">
              <a:spcBef>
                <a:spcPts val="500"/>
              </a:spcBef>
              <a:spcAft>
                <a:spcPts val="0"/>
              </a:spcAft>
              <a:buSzPts val="760"/>
              <a:buChar char=""/>
              <a:defRPr sz="1000"/>
            </a:lvl3pPr>
            <a:lvl4pPr marL="1828800" lvl="3" indent="-268605" algn="l">
              <a:spcBef>
                <a:spcPts val="400"/>
              </a:spcBef>
              <a:spcAft>
                <a:spcPts val="0"/>
              </a:spcAft>
              <a:buSzPts val="630"/>
              <a:buChar char="◻"/>
              <a:defRPr sz="900"/>
            </a:lvl4pPr>
            <a:lvl5pPr marL="2286000" lvl="4" indent="-268605" algn="l">
              <a:spcBef>
                <a:spcPts val="300"/>
              </a:spcBef>
              <a:spcAft>
                <a:spcPts val="0"/>
              </a:spcAft>
              <a:buSzPts val="630"/>
              <a:buChar char="◻"/>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p:txBody>
      </p:sp>
      <p:sp>
        <p:nvSpPr>
          <p:cNvPr id="84" name="Google Shape;84;p23"/>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lang="en-US"/>
          </a:p>
        </p:txBody>
      </p:sp>
      <p:cxnSp>
        <p:nvCxnSpPr>
          <p:cNvPr id="87" name="Google Shape;87;p23"/>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88" name="Google Shape;88;p23"/>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89" name="Google Shape;89;p23"/>
          <p:cNvSpPr/>
          <p:nvPr/>
        </p:nvSpPr>
        <p:spPr>
          <a:xfrm>
            <a:off x="457200" y="375642"/>
            <a:ext cx="182880" cy="5143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mt="29000"/>
          </a:blip>
          <a:tile tx="0" ty="0" sx="100000" sy="100000" flip="none" algn="tl"/>
        </a:blipFill>
        <a:effectLst/>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200"/>
              <a:buFont typeface="Bookman Old Style" panose="02050604050505020204"/>
              <a:buNone/>
              <a:defRPr sz="3200" b="0" i="0" u="none" strike="noStrike" cap="none">
                <a:solidFill>
                  <a:schemeClr val="dk2"/>
                </a:solidFill>
                <a:latin typeface="Bookman Old Style" panose="02050604050505020204"/>
                <a:ea typeface="Bookman Old Style" panose="02050604050505020204"/>
                <a:cs typeface="Bookman Old Style" panose="02050604050505020204"/>
                <a:sym typeface="Bookman Old Style" panose="02050604050505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type="body" idx="1"/>
          </p:nvPr>
        </p:nvSpPr>
        <p:spPr>
          <a:xfrm>
            <a:off x="457200" y="914400"/>
            <a:ext cx="8229600" cy="3682746"/>
          </a:xfrm>
          <a:prstGeom prst="rect">
            <a:avLst/>
          </a:prstGeom>
          <a:noFill/>
          <a:ln>
            <a:noFill/>
          </a:ln>
        </p:spPr>
        <p:txBody>
          <a:bodyPr spcFirstLastPara="1" wrap="square" lIns="91425" tIns="45700" rIns="91425" bIns="45700" anchor="t" anchorCtr="0">
            <a:normAutofit/>
          </a:bodyPr>
          <a:lstStyle>
            <a:lvl1pPr marL="457200" marR="0" lvl="0" indent="-354330" algn="l" rtl="0">
              <a:spcBef>
                <a:spcPts val="600"/>
              </a:spcBef>
              <a:spcAft>
                <a:spcPts val="0"/>
              </a:spcAft>
              <a:buClr>
                <a:schemeClr val="accent1"/>
              </a:buClr>
              <a:buSzPts val="1976"/>
              <a:buFont typeface="Noto Sans Symbols"/>
              <a:buChar char=""/>
              <a:defRPr sz="2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L="914400" marR="0" lvl="1" indent="-339725" algn="l" rtl="0">
              <a:spcBef>
                <a:spcPts val="500"/>
              </a:spcBef>
              <a:spcAft>
                <a:spcPts val="0"/>
              </a:spcAft>
              <a:buClr>
                <a:schemeClr val="accent2"/>
              </a:buClr>
              <a:buSzPts val="1748"/>
              <a:buFont typeface="Noto Sans Symbols"/>
              <a:buChar char=""/>
              <a:defRPr sz="23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2pPr>
            <a:lvl3pPr marL="1371600" marR="0" lvl="2" indent="-325120" algn="l" rtl="0">
              <a:spcBef>
                <a:spcPts val="500"/>
              </a:spcBef>
              <a:spcAft>
                <a:spcPts val="0"/>
              </a:spcAft>
              <a:buClr>
                <a:srgbClr val="BABABA"/>
              </a:buClr>
              <a:buSzPts val="152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L="1828800" marR="0" lvl="3" indent="-308610" algn="l" rtl="0">
              <a:spcBef>
                <a:spcPts val="400"/>
              </a:spcBef>
              <a:spcAft>
                <a:spcPts val="0"/>
              </a:spcAft>
              <a:buClr>
                <a:srgbClr val="8BA1B3"/>
              </a:buClr>
              <a:buSzPts val="1260"/>
              <a:buFont typeface="Noto Sans Symbols"/>
              <a:buChar char="◻"/>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L="2286000" marR="0" lvl="4" indent="-299720" algn="l" rtl="0">
              <a:spcBef>
                <a:spcPts val="300"/>
              </a:spcBef>
              <a:spcAft>
                <a:spcPts val="0"/>
              </a:spcAft>
              <a:buClr>
                <a:schemeClr val="accent2"/>
              </a:buClr>
              <a:buSzPts val="1120"/>
              <a:buFont typeface="Noto Sans Symbols"/>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L="2743200" marR="0" lvl="5" indent="-304800" algn="l" rtl="0">
              <a:spcBef>
                <a:spcPts val="300"/>
              </a:spcBef>
              <a:spcAft>
                <a:spcPts val="0"/>
              </a:spcAft>
              <a:buClr>
                <a:srgbClr val="8BA1B3"/>
              </a:buClr>
              <a:buSzPts val="1200"/>
              <a:buFont typeface="Noto Sans Symbols"/>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L="3200400" marR="0" lvl="6" indent="-295275" algn="l" rtl="0">
              <a:spcBef>
                <a:spcPts val="300"/>
              </a:spcBef>
              <a:spcAft>
                <a:spcPts val="0"/>
              </a:spcAft>
              <a:buClr>
                <a:srgbClr val="646C8F"/>
              </a:buClr>
              <a:buSzPts val="1050"/>
              <a:buFont typeface="Noto Sans Symbols"/>
              <a:buChar char=""/>
              <a:defRPr sz="1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L="3657600" marR="0" lvl="7" indent="-295275" algn="l" rtl="0">
              <a:spcBef>
                <a:spcPts val="300"/>
              </a:spcBef>
              <a:spcAft>
                <a:spcPts val="0"/>
              </a:spcAft>
              <a:buClr>
                <a:srgbClr val="BABABA"/>
              </a:buClr>
              <a:buSzPts val="1050"/>
              <a:buFont typeface="Noto Sans Symbols"/>
              <a:buChar char=""/>
              <a:defRPr sz="1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L="4114800" marR="0" lvl="8" indent="-285750" algn="l" rtl="0">
              <a:spcBef>
                <a:spcPts val="300"/>
              </a:spcBef>
              <a:spcAft>
                <a:spcPts val="0"/>
              </a:spcAft>
              <a:buClr>
                <a:srgbClr val="9FB8CD"/>
              </a:buClr>
              <a:buSzPts val="900"/>
              <a:buFont typeface="Noto Sans Symbols"/>
              <a:buChar char=""/>
              <a:defRPr sz="1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2" name="Google Shape;12;p14"/>
          <p:cNvSpPr txBox="1"/>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3" name="Google Shape;13;p14"/>
          <p:cNvSpPr txBox="1"/>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4" name="Google Shape;14;p14"/>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1pPr>
            <a:lvl2pPr marL="0" marR="0" lvl="1"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2pPr>
            <a:lvl3pPr marL="0" marR="0" lvl="2"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3pPr>
            <a:lvl4pPr marL="0" marR="0" lvl="3"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4pPr>
            <a:lvl5pPr marL="0" marR="0" lvl="4"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5pPr>
            <a:lvl6pPr marL="0" marR="0" lvl="5"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6pPr>
            <a:lvl7pPr marL="0" marR="0" lvl="6"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7pPr>
            <a:lvl8pPr marL="0" marR="0" lvl="7"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8pPr>
            <a:lvl9pPr marL="0" marR="0" lvl="8" indent="0" algn="l" rtl="0">
              <a:spcBef>
                <a:spcPts val="0"/>
              </a:spcBef>
              <a:buNone/>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9pPr>
          </a:lstStyle>
          <a:p>
            <a:pPr marL="0" lvl="0" indent="0" algn="l" rtl="0">
              <a:spcBef>
                <a:spcPts val="0"/>
              </a:spcBef>
              <a:spcAft>
                <a:spcPts val="0"/>
              </a:spcAft>
              <a:buNone/>
            </a:pPr>
            <a:fld id="{00000000-1234-1234-1234-123412341234}" type="slidenum">
              <a:rPr lang="en-US"/>
            </a:fld>
            <a:endParaRPr lang="en-US"/>
          </a:p>
        </p:txBody>
      </p:sp>
      <p:cxnSp>
        <p:nvCxnSpPr>
          <p:cNvPr id="15" name="Google Shape;15;p14"/>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6" name="Google Shape;16;p14"/>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17" name="Google Shape;17;p14"/>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
          <p:cNvSpPr txBox="1"/>
          <p:nvPr>
            <p:ph type="title"/>
          </p:nvPr>
        </p:nvSpPr>
        <p:spPr>
          <a:xfrm>
            <a:off x="0" y="1"/>
            <a:ext cx="9144000" cy="1052513"/>
          </a:xfrm>
          <a:prstGeom prst="rect">
            <a:avLst/>
          </a:prstGeom>
          <a:solidFill>
            <a:srgbClr val="93B9C3"/>
          </a:solidFill>
          <a:ln w="9525" cap="flat" cmpd="sng">
            <a:solidFill>
              <a:schemeClr val="dk1"/>
            </a:solidFill>
            <a:prstDash val="solid"/>
            <a:round/>
            <a:headEnd type="none" w="sm" len="sm"/>
            <a:tailEnd type="none" w="sm" len="sm"/>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800"/>
              <a:buFont typeface="Times New Roman" panose="02020603050405020304"/>
              <a:buNone/>
            </a:pPr>
            <a:r>
              <a:rPr lang="en-US" sz="2800" b="1">
                <a:solidFill>
                  <a:schemeClr val="dk1"/>
                </a:solidFill>
                <a:latin typeface="Times New Roman" panose="02020603050405020304"/>
                <a:ea typeface="Times New Roman" panose="02020603050405020304"/>
                <a:cs typeface="Times New Roman" panose="02020603050405020304"/>
                <a:sym typeface="Times New Roman" panose="02020603050405020304"/>
              </a:rPr>
              <a:t>CGB1201 – JAVA PROGRAMMING</a:t>
            </a:r>
            <a:br>
              <a:rPr lang="en-US" sz="2800" b="1">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2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0" name="Google Shape;110;p1"/>
          <p:cNvSpPr txBox="1"/>
          <p:nvPr/>
        </p:nvSpPr>
        <p:spPr>
          <a:xfrm>
            <a:off x="762000" y="895350"/>
            <a:ext cx="7772400" cy="3733800"/>
          </a:xfrm>
          <a:prstGeom prst="rect">
            <a:avLst/>
          </a:prstGeom>
          <a:noFill/>
          <a:ln>
            <a:noFill/>
          </a:ln>
        </p:spPr>
        <p:txBody>
          <a:bodyPr spcFirstLastPara="1" wrap="square" lIns="45700" tIns="45700" rIns="45700" bIns="0" anchor="b" anchorCtr="0">
            <a:noAutofit/>
          </a:bodyPr>
          <a:lstStyle/>
          <a:p>
            <a:pPr marL="0" marR="0" lvl="0" indent="0" algn="ctr" rtl="0">
              <a:spcBef>
                <a:spcPts val="0"/>
              </a:spcBef>
              <a:spcAft>
                <a:spcPts val="0"/>
              </a:spcAft>
              <a:buNone/>
            </a:pPr>
            <a:endParaRPr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Artificial Intelligence &amp; Data science</a:t>
            </a:r>
            <a:endParaRPr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Academic Year: 2024 – 2025 (Odd Semester)</a:t>
            </a:r>
            <a:endParaRPr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Register Number	: 2303811724321095</a:t>
            </a:r>
            <a:endParaRPr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Name					: SAKTHI VISHAL C</a:t>
            </a:r>
            <a:endParaRPr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Year					: II</a:t>
            </a:r>
            <a:endParaRPr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Semester				: III</a:t>
            </a:r>
            <a:endParaRPr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Section				: B</a:t>
            </a:r>
            <a:endParaRPr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Date					: 3/12/24</a:t>
            </a:r>
            <a:endParaRPr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12" name="Google Shape;112;p1"/>
          <p:cNvSpPr txBox="1"/>
          <p:nvPr>
            <p:ph type="ftr" idx="11"/>
          </p:nvPr>
        </p:nvSpPr>
        <p:spPr>
          <a:xfrm>
            <a:off x="1447800" y="4843463"/>
            <a:ext cx="4038600" cy="3762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CGB1201 – JAVA PROGRAMMING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1" cstate="print"/>
            <a:stretch>
              <a:fillRect/>
            </a:stretch>
          </p:blipFill>
          <p:spPr>
            <a:xfrm>
              <a:off x="0" y="0"/>
              <a:ext cx="9144000" cy="5143500"/>
            </a:xfrm>
            <a:prstGeom prst="rect">
              <a:avLst/>
            </a:prstGeom>
          </p:spPr>
        </p:pic>
        <p:sp>
          <p:nvSpPr>
            <p:cNvPr id="4" name="object 4"/>
            <p:cNvSpPr/>
            <p:nvPr/>
          </p:nvSpPr>
          <p:spPr>
            <a:xfrm>
              <a:off x="457200" y="4764875"/>
              <a:ext cx="8229600" cy="635"/>
            </a:xfrm>
            <a:custGeom>
              <a:avLst/>
              <a:gdLst/>
              <a:ahLst/>
              <a:cxnLst/>
              <a:rect l="l" t="t" r="r" b="b"/>
              <a:pathLst>
                <a:path w="8229600" h="635">
                  <a:moveTo>
                    <a:pt x="0" y="0"/>
                  </a:moveTo>
                  <a:lnTo>
                    <a:pt x="8229600" y="12"/>
                  </a:lnTo>
                </a:path>
              </a:pathLst>
            </a:custGeom>
            <a:ln w="9525">
              <a:solidFill>
                <a:srgbClr val="9FB8CD"/>
              </a:solidFill>
              <a:prstDash val="sysDash"/>
            </a:ln>
          </p:spPr>
          <p:txBody>
            <a:bodyPr wrap="square" lIns="0" tIns="0" rIns="0" bIns="0" rtlCol="0"/>
            <a:lstStyle/>
            <a:p/>
          </p:txBody>
        </p:sp>
      </p:grpSp>
      <p:sp>
        <p:nvSpPr>
          <p:cNvPr id="5" name="object 5"/>
          <p:cNvSpPr/>
          <p:nvPr/>
        </p:nvSpPr>
        <p:spPr>
          <a:xfrm>
            <a:off x="457200" y="857250"/>
            <a:ext cx="8229600" cy="0"/>
          </a:xfrm>
          <a:custGeom>
            <a:avLst/>
            <a:gdLst/>
            <a:ahLst/>
            <a:cxnLst/>
            <a:rect l="l" t="t" r="r" b="b"/>
            <a:pathLst>
              <a:path w="8229600">
                <a:moveTo>
                  <a:pt x="0" y="0"/>
                </a:moveTo>
                <a:lnTo>
                  <a:pt x="8229600" y="0"/>
                </a:lnTo>
              </a:path>
            </a:pathLst>
          </a:custGeom>
          <a:ln w="9525">
            <a:solidFill>
              <a:srgbClr val="9FB8CD"/>
            </a:solidFill>
            <a:prstDash val="sysDash"/>
          </a:ln>
        </p:spPr>
        <p:txBody>
          <a:bodyPr wrap="square" lIns="0" tIns="0" rIns="0" bIns="0" rtlCol="0"/>
          <a:lstStyle/>
          <a:p/>
        </p:txBody>
      </p:sp>
      <p:sp>
        <p:nvSpPr>
          <p:cNvPr id="6" name="object 6"/>
          <p:cNvSpPr/>
          <p:nvPr/>
        </p:nvSpPr>
        <p:spPr>
          <a:xfrm>
            <a:off x="454367" y="4824158"/>
            <a:ext cx="120650" cy="143510"/>
          </a:xfrm>
          <a:custGeom>
            <a:avLst/>
            <a:gdLst/>
            <a:ahLst/>
            <a:cxnLst/>
            <a:rect l="l" t="t" r="r" b="b"/>
            <a:pathLst>
              <a:path w="120650" h="143510">
                <a:moveTo>
                  <a:pt x="0" y="0"/>
                </a:moveTo>
                <a:lnTo>
                  <a:pt x="0" y="143128"/>
                </a:lnTo>
                <a:lnTo>
                  <a:pt x="120319" y="71564"/>
                </a:lnTo>
                <a:lnTo>
                  <a:pt x="0" y="0"/>
                </a:lnTo>
                <a:close/>
              </a:path>
            </a:pathLst>
          </a:custGeom>
          <a:solidFill>
            <a:srgbClr val="9FB8CD"/>
          </a:solidFill>
        </p:spPr>
        <p:txBody>
          <a:bodyPr wrap="square" lIns="0" tIns="0" rIns="0" bIns="0" rtlCol="0"/>
          <a:lstStyle/>
          <a:p/>
        </p:txBody>
      </p:sp>
      <p:sp>
        <p:nvSpPr>
          <p:cNvPr id="7" name="object 7"/>
          <p:cNvSpPr/>
          <p:nvPr/>
        </p:nvSpPr>
        <p:spPr>
          <a:xfrm>
            <a:off x="453186" y="122936"/>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p:txBody>
      </p:sp>
      <p:sp>
        <p:nvSpPr>
          <p:cNvPr id="8" name="object 8"/>
          <p:cNvSpPr txBox="1">
            <a:spLocks noGrp="1"/>
          </p:cNvSpPr>
          <p:nvPr>
            <p:ph type="title"/>
          </p:nvPr>
        </p:nvSpPr>
        <p:spPr>
          <a:xfrm>
            <a:off x="457200" y="297256"/>
            <a:ext cx="8229600" cy="505460"/>
          </a:xfrm>
          <a:prstGeom prst="rect">
            <a:avLst/>
          </a:prstGeom>
        </p:spPr>
        <p:txBody>
          <a:bodyPr vert="horz" wrap="square" lIns="0" tIns="13335" rIns="0" bIns="0" rtlCol="0">
            <a:spAutoFit/>
          </a:bodyPr>
          <a:lstStyle/>
          <a:p>
            <a:pPr algn="ctr">
              <a:lnSpc>
                <a:spcPct val="100000"/>
              </a:lnSpc>
              <a:spcBef>
                <a:spcPts val="105"/>
              </a:spcBef>
            </a:pPr>
            <a:r>
              <a:rPr lang="en-US" dirty="0"/>
              <a:t>SOURCE CODE</a:t>
            </a:r>
            <a:endParaRPr lang="en-US" dirty="0"/>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35" dirty="0"/>
            </a:fld>
            <a:endParaRPr spc="-35" dirty="0"/>
          </a:p>
        </p:txBody>
      </p:sp>
      <p:sp>
        <p:nvSpPr>
          <p:cNvPr id="11" name="object 11"/>
          <p:cNvSpPr txBox="1">
            <a:spLocks noGrp="1"/>
          </p:cNvSpPr>
          <p:nvPr>
            <p:ph type="ftr" sz="quarter" idx="5"/>
          </p:nvPr>
        </p:nvSpPr>
        <p:spPr>
          <a:xfrm>
            <a:off x="3256915" y="4813638"/>
            <a:ext cx="3825875" cy="180340"/>
          </a:xfrm>
          <a:prstGeom prst="rect">
            <a:avLst/>
          </a:prstGeom>
        </p:spPr>
        <p:txBody>
          <a:bodyPr vert="horz" wrap="square" lIns="0" tIns="0" rIns="0" bIns="0" rtlCol="0">
            <a:spAutoFit/>
          </a:bodyPr>
          <a:lstStyle/>
          <a:p>
            <a:pPr marL="12700">
              <a:lnSpc>
                <a:spcPts val="1410"/>
              </a:lnSpc>
            </a:pPr>
            <a:r>
              <a:rPr dirty="0"/>
              <a:t>C</a:t>
            </a:r>
            <a:r>
              <a:rPr spc="-5" dirty="0"/>
              <a:t>G</a:t>
            </a:r>
            <a:r>
              <a:rPr spc="-20" dirty="0"/>
              <a:t>B</a:t>
            </a:r>
            <a:r>
              <a:rPr dirty="0"/>
              <a:t>1201 – </a:t>
            </a:r>
            <a:r>
              <a:rPr spc="5" dirty="0"/>
              <a:t>J</a:t>
            </a:r>
            <a:r>
              <a:rPr spc="-165" dirty="0"/>
              <a:t>AV</a:t>
            </a:r>
            <a:r>
              <a:rPr spc="-5" dirty="0"/>
              <a:t>A</a:t>
            </a:r>
            <a:r>
              <a:rPr spc="-90" dirty="0"/>
              <a:t> </a:t>
            </a:r>
            <a:r>
              <a:rPr spc="-5" dirty="0"/>
              <a:t>P</a:t>
            </a:r>
            <a:r>
              <a:rPr dirty="0"/>
              <a:t>R</a:t>
            </a:r>
            <a:r>
              <a:rPr spc="-5" dirty="0"/>
              <a:t>O</a:t>
            </a:r>
            <a:r>
              <a:rPr spc="-10" dirty="0"/>
              <a:t>G</a:t>
            </a:r>
            <a:r>
              <a:rPr dirty="0"/>
              <a:t>R</a:t>
            </a:r>
            <a:r>
              <a:rPr spc="-5" dirty="0"/>
              <a:t>AMM</a:t>
            </a:r>
            <a:r>
              <a:rPr spc="-35" dirty="0"/>
              <a:t>I</a:t>
            </a:r>
            <a:r>
              <a:rPr spc="-5" dirty="0"/>
              <a:t>NG</a:t>
            </a:r>
            <a:r>
              <a:rPr spc="-35" dirty="0"/>
              <a:t> </a:t>
            </a:r>
            <a:endParaRPr dirty="0"/>
          </a:p>
        </p:txBody>
      </p:sp>
      <p:sp>
        <p:nvSpPr>
          <p:cNvPr id="9" name="object 9"/>
          <p:cNvSpPr txBox="1"/>
          <p:nvPr/>
        </p:nvSpPr>
        <p:spPr>
          <a:xfrm>
            <a:off x="459740" y="1011555"/>
            <a:ext cx="7957820" cy="4023360"/>
          </a:xfrm>
          <a:prstGeom prst="rect">
            <a:avLst/>
          </a:prstGeom>
        </p:spPr>
        <p:txBody>
          <a:bodyPr vert="horz" wrap="square" lIns="0" tIns="13335" rIns="0" bIns="0" rtlCol="0">
            <a:noAutofit/>
          </a:bodyPr>
          <a:lstStyle/>
          <a:p>
            <a:pPr marL="469900" indent="-457200">
              <a:lnSpc>
                <a:spcPct val="150000"/>
              </a:lnSpc>
              <a:buClr>
                <a:srgbClr val="717BA2"/>
              </a:buClr>
              <a:buSzPct val="75000"/>
              <a:buFont typeface="Wingdings" panose="05000000000000000000" charset="0"/>
              <a:buChar char="Ø"/>
              <a:tabLst>
                <a:tab pos="286385" algn="l"/>
                <a:tab pos="287020" algn="l"/>
              </a:tabLst>
            </a:pPr>
            <a:endParaRPr lang="en-US" altLang="en-US" sz="2200">
              <a:latin typeface="Times New Roman" panose="02020603050405020304"/>
              <a:cs typeface="Times New Roman" panose="02020603050405020304"/>
            </a:endParaRPr>
          </a:p>
        </p:txBody>
      </p:sp>
      <p:pic>
        <p:nvPicPr>
          <p:cNvPr id="12" name="Picture 11" descr="C:/Users/visha/Pictures/Screenshots/Screenshot 2024-12-02 234712.pngScreenshot 2024-12-02 234712"/>
          <p:cNvPicPr>
            <a:picLocks noChangeAspect="1"/>
          </p:cNvPicPr>
          <p:nvPr/>
        </p:nvPicPr>
        <p:blipFill>
          <a:blip r:embed="rId2"/>
          <a:srcRect l="2069" r="2069"/>
          <a:stretch>
            <a:fillRect/>
          </a:stretch>
        </p:blipFill>
        <p:spPr>
          <a:xfrm>
            <a:off x="459740" y="885825"/>
            <a:ext cx="3463290" cy="3852545"/>
          </a:xfrm>
          <a:prstGeom prst="rect">
            <a:avLst/>
          </a:prstGeom>
        </p:spPr>
      </p:pic>
      <p:pic>
        <p:nvPicPr>
          <p:cNvPr id="13" name="Picture 12" descr="C:/Users/visha/Pictures/Screenshots/Screenshot 2024-12-02 234723.pngScreenshot 2024-12-02 234723"/>
          <p:cNvPicPr>
            <a:picLocks noChangeAspect="1"/>
          </p:cNvPicPr>
          <p:nvPr/>
        </p:nvPicPr>
        <p:blipFill>
          <a:blip r:embed="rId3"/>
          <a:srcRect t="6667" b="4615"/>
          <a:stretch>
            <a:fillRect/>
          </a:stretch>
        </p:blipFill>
        <p:spPr>
          <a:xfrm>
            <a:off x="4552950" y="862965"/>
            <a:ext cx="4141470" cy="3853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1" cstate="print"/>
            <a:stretch>
              <a:fillRect/>
            </a:stretch>
          </p:blipFill>
          <p:spPr>
            <a:xfrm>
              <a:off x="0" y="0"/>
              <a:ext cx="9144000" cy="5143500"/>
            </a:xfrm>
            <a:prstGeom prst="rect">
              <a:avLst/>
            </a:prstGeom>
          </p:spPr>
        </p:pic>
        <p:sp>
          <p:nvSpPr>
            <p:cNvPr id="4" name="object 4"/>
            <p:cNvSpPr/>
            <p:nvPr/>
          </p:nvSpPr>
          <p:spPr>
            <a:xfrm>
              <a:off x="457200" y="4764875"/>
              <a:ext cx="8229600" cy="635"/>
            </a:xfrm>
            <a:custGeom>
              <a:avLst/>
              <a:gdLst/>
              <a:ahLst/>
              <a:cxnLst/>
              <a:rect l="l" t="t" r="r" b="b"/>
              <a:pathLst>
                <a:path w="8229600" h="635">
                  <a:moveTo>
                    <a:pt x="0" y="0"/>
                  </a:moveTo>
                  <a:lnTo>
                    <a:pt x="8229600" y="12"/>
                  </a:lnTo>
                </a:path>
              </a:pathLst>
            </a:custGeom>
            <a:ln w="9525">
              <a:solidFill>
                <a:srgbClr val="9FB8CD"/>
              </a:solidFill>
              <a:prstDash val="sysDash"/>
            </a:ln>
          </p:spPr>
          <p:txBody>
            <a:bodyPr wrap="square" lIns="0" tIns="0" rIns="0" bIns="0" rtlCol="0"/>
            <a:lstStyle/>
            <a:p/>
          </p:txBody>
        </p:sp>
      </p:grpSp>
      <p:sp>
        <p:nvSpPr>
          <p:cNvPr id="5" name="object 5"/>
          <p:cNvSpPr/>
          <p:nvPr/>
        </p:nvSpPr>
        <p:spPr>
          <a:xfrm>
            <a:off x="457200" y="857250"/>
            <a:ext cx="8229600" cy="0"/>
          </a:xfrm>
          <a:custGeom>
            <a:avLst/>
            <a:gdLst/>
            <a:ahLst/>
            <a:cxnLst/>
            <a:rect l="l" t="t" r="r" b="b"/>
            <a:pathLst>
              <a:path w="8229600">
                <a:moveTo>
                  <a:pt x="0" y="0"/>
                </a:moveTo>
                <a:lnTo>
                  <a:pt x="8229600" y="0"/>
                </a:lnTo>
              </a:path>
            </a:pathLst>
          </a:custGeom>
          <a:ln w="9525">
            <a:solidFill>
              <a:srgbClr val="9FB8CD"/>
            </a:solidFill>
            <a:prstDash val="sysDash"/>
          </a:ln>
        </p:spPr>
        <p:txBody>
          <a:bodyPr wrap="square" lIns="0" tIns="0" rIns="0" bIns="0" rtlCol="0"/>
          <a:lstStyle/>
          <a:p/>
        </p:txBody>
      </p:sp>
      <p:sp>
        <p:nvSpPr>
          <p:cNvPr id="6" name="object 6"/>
          <p:cNvSpPr/>
          <p:nvPr/>
        </p:nvSpPr>
        <p:spPr>
          <a:xfrm>
            <a:off x="454367" y="4824158"/>
            <a:ext cx="120650" cy="143510"/>
          </a:xfrm>
          <a:custGeom>
            <a:avLst/>
            <a:gdLst/>
            <a:ahLst/>
            <a:cxnLst/>
            <a:rect l="l" t="t" r="r" b="b"/>
            <a:pathLst>
              <a:path w="120650" h="143510">
                <a:moveTo>
                  <a:pt x="0" y="0"/>
                </a:moveTo>
                <a:lnTo>
                  <a:pt x="0" y="143128"/>
                </a:lnTo>
                <a:lnTo>
                  <a:pt x="120319" y="71564"/>
                </a:lnTo>
                <a:lnTo>
                  <a:pt x="0" y="0"/>
                </a:lnTo>
                <a:close/>
              </a:path>
            </a:pathLst>
          </a:custGeom>
          <a:solidFill>
            <a:srgbClr val="9FB8CD"/>
          </a:solidFill>
        </p:spPr>
        <p:txBody>
          <a:bodyPr wrap="square" lIns="0" tIns="0" rIns="0" bIns="0" rtlCol="0"/>
          <a:lstStyle/>
          <a:p/>
        </p:txBody>
      </p:sp>
      <p:sp>
        <p:nvSpPr>
          <p:cNvPr id="7" name="object 7"/>
          <p:cNvSpPr/>
          <p:nvPr/>
        </p:nvSpPr>
        <p:spPr>
          <a:xfrm>
            <a:off x="453186" y="122936"/>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p:txBody>
      </p:sp>
      <p:sp>
        <p:nvSpPr>
          <p:cNvPr id="8" name="object 8"/>
          <p:cNvSpPr txBox="1">
            <a:spLocks noGrp="1"/>
          </p:cNvSpPr>
          <p:nvPr>
            <p:ph type="title"/>
          </p:nvPr>
        </p:nvSpPr>
        <p:spPr>
          <a:xfrm>
            <a:off x="457200" y="297256"/>
            <a:ext cx="8229600" cy="505460"/>
          </a:xfrm>
          <a:prstGeom prst="rect">
            <a:avLst/>
          </a:prstGeom>
        </p:spPr>
        <p:txBody>
          <a:bodyPr vert="horz" wrap="square" lIns="0" tIns="13335" rIns="0" bIns="0" rtlCol="0">
            <a:spAutoFit/>
          </a:bodyPr>
          <a:lstStyle/>
          <a:p>
            <a:pPr algn="ctr">
              <a:lnSpc>
                <a:spcPct val="100000"/>
              </a:lnSpc>
              <a:spcBef>
                <a:spcPts val="105"/>
              </a:spcBef>
            </a:pPr>
            <a:r>
              <a:rPr lang="en-US" dirty="0"/>
              <a:t>SOURCE CODE</a:t>
            </a:r>
            <a:endParaRPr lang="en-US" dirty="0"/>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35" dirty="0"/>
            </a:fld>
            <a:endParaRPr spc="-35" dirty="0"/>
          </a:p>
        </p:txBody>
      </p:sp>
      <p:sp>
        <p:nvSpPr>
          <p:cNvPr id="11" name="object 11"/>
          <p:cNvSpPr txBox="1">
            <a:spLocks noGrp="1"/>
          </p:cNvSpPr>
          <p:nvPr>
            <p:ph type="ftr" sz="quarter" idx="5"/>
          </p:nvPr>
        </p:nvSpPr>
        <p:spPr>
          <a:xfrm>
            <a:off x="3256915" y="4813638"/>
            <a:ext cx="3825875" cy="180340"/>
          </a:xfrm>
          <a:prstGeom prst="rect">
            <a:avLst/>
          </a:prstGeom>
        </p:spPr>
        <p:txBody>
          <a:bodyPr vert="horz" wrap="square" lIns="0" tIns="0" rIns="0" bIns="0" rtlCol="0">
            <a:spAutoFit/>
          </a:bodyPr>
          <a:lstStyle/>
          <a:p>
            <a:pPr marL="12700">
              <a:lnSpc>
                <a:spcPts val="1410"/>
              </a:lnSpc>
            </a:pPr>
            <a:r>
              <a:rPr dirty="0"/>
              <a:t>C</a:t>
            </a:r>
            <a:r>
              <a:rPr spc="-5" dirty="0"/>
              <a:t>G</a:t>
            </a:r>
            <a:r>
              <a:rPr spc="-20" dirty="0"/>
              <a:t>B</a:t>
            </a:r>
            <a:r>
              <a:rPr dirty="0"/>
              <a:t>1201 – </a:t>
            </a:r>
            <a:r>
              <a:rPr spc="5" dirty="0"/>
              <a:t>J</a:t>
            </a:r>
            <a:r>
              <a:rPr spc="-165" dirty="0"/>
              <a:t>AV</a:t>
            </a:r>
            <a:r>
              <a:rPr spc="-5" dirty="0"/>
              <a:t>A</a:t>
            </a:r>
            <a:r>
              <a:rPr spc="-90" dirty="0"/>
              <a:t> </a:t>
            </a:r>
            <a:r>
              <a:rPr spc="-5" dirty="0"/>
              <a:t>P</a:t>
            </a:r>
            <a:r>
              <a:rPr dirty="0"/>
              <a:t>R</a:t>
            </a:r>
            <a:r>
              <a:rPr spc="-5" dirty="0"/>
              <a:t>O</a:t>
            </a:r>
            <a:r>
              <a:rPr spc="-10" dirty="0"/>
              <a:t>G</a:t>
            </a:r>
            <a:r>
              <a:rPr dirty="0"/>
              <a:t>R</a:t>
            </a:r>
            <a:r>
              <a:rPr spc="-5" dirty="0"/>
              <a:t>AMM</a:t>
            </a:r>
            <a:r>
              <a:rPr spc="-35" dirty="0"/>
              <a:t>I</a:t>
            </a:r>
            <a:r>
              <a:rPr spc="-5" dirty="0"/>
              <a:t>NG</a:t>
            </a:r>
            <a:r>
              <a:rPr spc="-35" dirty="0"/>
              <a:t> </a:t>
            </a:r>
            <a:endParaRPr dirty="0"/>
          </a:p>
        </p:txBody>
      </p:sp>
      <p:sp>
        <p:nvSpPr>
          <p:cNvPr id="9" name="object 9"/>
          <p:cNvSpPr txBox="1"/>
          <p:nvPr/>
        </p:nvSpPr>
        <p:spPr>
          <a:xfrm>
            <a:off x="459740" y="1011555"/>
            <a:ext cx="7957820" cy="4023360"/>
          </a:xfrm>
          <a:prstGeom prst="rect">
            <a:avLst/>
          </a:prstGeom>
        </p:spPr>
        <p:txBody>
          <a:bodyPr vert="horz" wrap="square" lIns="0" tIns="13335" rIns="0" bIns="0" rtlCol="0">
            <a:noAutofit/>
          </a:bodyPr>
          <a:lstStyle/>
          <a:p>
            <a:pPr marL="469900" indent="-457200">
              <a:lnSpc>
                <a:spcPct val="150000"/>
              </a:lnSpc>
              <a:buClr>
                <a:srgbClr val="717BA2"/>
              </a:buClr>
              <a:buSzPct val="75000"/>
              <a:buFont typeface="Wingdings" panose="05000000000000000000" charset="0"/>
              <a:buChar char="Ø"/>
              <a:tabLst>
                <a:tab pos="286385" algn="l"/>
                <a:tab pos="287020" algn="l"/>
              </a:tabLst>
            </a:pPr>
            <a:endParaRPr lang="en-US" altLang="en-US" sz="2200">
              <a:latin typeface="Times New Roman" panose="02020603050405020304"/>
              <a:cs typeface="Times New Roman" panose="02020603050405020304"/>
            </a:endParaRPr>
          </a:p>
        </p:txBody>
      </p:sp>
      <p:pic>
        <p:nvPicPr>
          <p:cNvPr id="12" name="Picture 11" descr="C:/Users/visha/Pictures/Screenshots/Screenshot 2024-12-02 234736.pngScreenshot 2024-12-02 234736"/>
          <p:cNvPicPr>
            <a:picLocks noChangeAspect="1"/>
          </p:cNvPicPr>
          <p:nvPr/>
        </p:nvPicPr>
        <p:blipFill>
          <a:blip r:embed="rId2"/>
          <a:srcRect l="279" r="5801"/>
          <a:stretch>
            <a:fillRect/>
          </a:stretch>
        </p:blipFill>
        <p:spPr>
          <a:xfrm>
            <a:off x="1618615" y="870585"/>
            <a:ext cx="5615940" cy="38525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and Discussion</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9" name="Google Shape;199;p10"/>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pic>
        <p:nvPicPr>
          <p:cNvPr id="200" name="Google Shape;200;p10" descr="C:\Users\visha\Pictures\Screenshots\Screenshot 2024-11-30 002648.pngScreenshot 2024-11-30 002648"/>
          <p:cNvPicPr preferRelativeResize="0"/>
          <p:nvPr>
            <p:ph type="body" idx="1"/>
          </p:nvPr>
        </p:nvPicPr>
        <p:blipFill rotWithShape="1">
          <a:blip r:embed="rId1"/>
          <a:srcRect t="-424" b="22238"/>
          <a:stretch>
            <a:fillRect/>
          </a:stretch>
        </p:blipFill>
        <p:spPr>
          <a:xfrm>
            <a:off x="457200" y="857250"/>
            <a:ext cx="3628390" cy="1922780"/>
          </a:xfrm>
          <a:prstGeom prst="rect">
            <a:avLst/>
          </a:prstGeom>
          <a:noFill/>
          <a:ln>
            <a:noFill/>
          </a:ln>
        </p:spPr>
      </p:pic>
      <p:pic>
        <p:nvPicPr>
          <p:cNvPr id="201" name="Google Shape;201;p10" descr="C:\Users\visha\Pictures\Screenshots\Screenshot 2024-11-30 002702.pngScreenshot 2024-11-30 002702"/>
          <p:cNvPicPr preferRelativeResize="0"/>
          <p:nvPr/>
        </p:nvPicPr>
        <p:blipFill rotWithShape="1">
          <a:blip r:embed="rId2"/>
          <a:srcRect t="9834" b="22552"/>
          <a:stretch>
            <a:fillRect/>
          </a:stretch>
        </p:blipFill>
        <p:spPr>
          <a:xfrm>
            <a:off x="4570730" y="971550"/>
            <a:ext cx="3811270" cy="1744980"/>
          </a:xfrm>
          <a:prstGeom prst="rect">
            <a:avLst/>
          </a:prstGeom>
          <a:noFill/>
          <a:ln>
            <a:noFill/>
          </a:ln>
        </p:spPr>
      </p:pic>
      <p:pic>
        <p:nvPicPr>
          <p:cNvPr id="202" name="Google Shape;202;p10" descr="C:\Users\visha\Pictures\Screenshots\Screenshot 2024-11-30 002714.pngScreenshot 2024-11-30 002714"/>
          <p:cNvPicPr preferRelativeResize="0"/>
          <p:nvPr/>
        </p:nvPicPr>
        <p:blipFill rotWithShape="1">
          <a:blip r:embed="rId3"/>
          <a:srcRect t="-3141" b="22886"/>
          <a:stretch>
            <a:fillRect/>
          </a:stretch>
        </p:blipFill>
        <p:spPr>
          <a:xfrm>
            <a:off x="457200" y="2711450"/>
            <a:ext cx="3413125" cy="1931670"/>
          </a:xfrm>
          <a:prstGeom prst="rect">
            <a:avLst/>
          </a:prstGeom>
          <a:noFill/>
          <a:ln>
            <a:noFill/>
          </a:ln>
        </p:spPr>
      </p:pic>
      <p:pic>
        <p:nvPicPr>
          <p:cNvPr id="203" name="Google Shape;203;p10" descr="C:\Users\visha\Pictures\Screenshots\Screenshot 2024-11-30 002730.pngScreenshot 2024-11-30 002730"/>
          <p:cNvPicPr preferRelativeResize="0"/>
          <p:nvPr/>
        </p:nvPicPr>
        <p:blipFill rotWithShape="1">
          <a:blip r:embed="rId4"/>
          <a:srcRect t="5684" b="23062"/>
          <a:stretch>
            <a:fillRect/>
          </a:stretch>
        </p:blipFill>
        <p:spPr>
          <a:xfrm>
            <a:off x="4631690" y="2830830"/>
            <a:ext cx="3844290" cy="1877060"/>
          </a:xfrm>
          <a:prstGeom prst="rect">
            <a:avLst/>
          </a:prstGeom>
          <a:noFill/>
          <a:ln>
            <a:noFill/>
          </a:ln>
        </p:spPr>
      </p:pic>
      <p:sp>
        <p:nvSpPr>
          <p:cNvPr id="204" name="Google Shape;204;p10"/>
          <p:cNvSpPr txBox="1"/>
          <p:nvPr>
            <p:ph type="ftr" idx="11"/>
          </p:nvPr>
        </p:nvSpPr>
        <p:spPr>
          <a:xfrm>
            <a:off x="1447800" y="4843463"/>
            <a:ext cx="4038600" cy="3762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CGB1201 – JAVA PROGRAMMING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and Discussion (Cont..)</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0" name="Google Shape;210;p11"/>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pic>
        <p:nvPicPr>
          <p:cNvPr id="211" name="Google Shape;211;p11" descr="C:\Users\visha\Pictures\Screenshots\Screenshot 2024-11-30 002739.pngScreenshot 2024-11-30 002739"/>
          <p:cNvPicPr preferRelativeResize="0"/>
          <p:nvPr>
            <p:ph type="body" idx="1"/>
          </p:nvPr>
        </p:nvPicPr>
        <p:blipFill rotWithShape="1">
          <a:blip r:embed="rId1"/>
          <a:srcRect t="20691" b="20692"/>
          <a:stretch>
            <a:fillRect/>
          </a:stretch>
        </p:blipFill>
        <p:spPr>
          <a:xfrm>
            <a:off x="381000" y="1458595"/>
            <a:ext cx="3627120" cy="2901950"/>
          </a:xfrm>
          <a:prstGeom prst="rect">
            <a:avLst/>
          </a:prstGeom>
          <a:noFill/>
          <a:ln>
            <a:noFill/>
          </a:ln>
        </p:spPr>
      </p:pic>
      <p:pic>
        <p:nvPicPr>
          <p:cNvPr id="212" name="Google Shape;212;p11" descr="C:\Users\visha\Pictures\Screenshots\Screenshot 2024-11-30 002811.pngScreenshot 2024-11-30 002811"/>
          <p:cNvPicPr preferRelativeResize="0"/>
          <p:nvPr/>
        </p:nvPicPr>
        <p:blipFill rotWithShape="1">
          <a:blip r:embed="rId2"/>
          <a:srcRect t="21187" b="21186"/>
          <a:stretch>
            <a:fillRect/>
          </a:stretch>
        </p:blipFill>
        <p:spPr>
          <a:xfrm>
            <a:off x="4343400" y="1504950"/>
            <a:ext cx="4035425" cy="2870200"/>
          </a:xfrm>
          <a:prstGeom prst="rect">
            <a:avLst/>
          </a:prstGeom>
          <a:noFill/>
          <a:ln>
            <a:noFill/>
          </a:ln>
        </p:spPr>
      </p:pic>
      <p:sp>
        <p:nvSpPr>
          <p:cNvPr id="213" name="Google Shape;213;p11"/>
          <p:cNvSpPr txBox="1"/>
          <p:nvPr>
            <p:ph type="ftr" idx="11"/>
          </p:nvPr>
        </p:nvSpPr>
        <p:spPr>
          <a:xfrm>
            <a:off x="1447800" y="4843463"/>
            <a:ext cx="4038600" cy="3762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CGB1201 – JAVA PROGRAMMING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2"/>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9" name="Google Shape;219;p12"/>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220" name="Google Shape;220;p12"/>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58750" algn="just" rtl="0">
              <a:spcBef>
                <a:spcPts val="0"/>
              </a:spcBef>
              <a:spcAft>
                <a:spcPts val="0"/>
              </a:spcAft>
              <a:buSzPts val="1824"/>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just" rtl="0">
              <a:spcBef>
                <a:spcPts val="600"/>
              </a:spcBef>
              <a:spcAft>
                <a:spcPts val="0"/>
              </a:spcAft>
              <a:buSzPts val="1824"/>
              <a:buChar char=""/>
            </a:pPr>
            <a:r>
              <a:rPr lang="en-US" sz="2400">
                <a:latin typeface="Times New Roman" panose="02020603050405020304"/>
                <a:ea typeface="Times New Roman" panose="02020603050405020304"/>
                <a:cs typeface="Times New Roman" panose="02020603050405020304"/>
                <a:sym typeface="Times New Roman" panose="02020603050405020304"/>
              </a:rPr>
              <a:t>This project aimed to develop a comprehensive fitness tracker application designed to help users monitor and improve their overall health and fitness. The application incorporated features such as activity tracking, calorie counting, sleep monitoring, and personalized fitness plans</a:t>
            </a:r>
            <a:r>
              <a:rPr lang="en-US"/>
              <a:t>.</a:t>
            </a:r>
            <a:endParaRPr lang="en-US"/>
          </a:p>
        </p:txBody>
      </p:sp>
      <p:sp>
        <p:nvSpPr>
          <p:cNvPr id="221" name="Google Shape;221;p12"/>
          <p:cNvSpPr txBox="1"/>
          <p:nvPr>
            <p:ph type="ftr" idx="11"/>
          </p:nvPr>
        </p:nvSpPr>
        <p:spPr>
          <a:xfrm>
            <a:off x="1447800" y="4843463"/>
            <a:ext cx="4038600" cy="3762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CGB1201 – JAVA PROGRAMMING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457200" y="171450"/>
            <a:ext cx="8229600" cy="685800"/>
          </a:xfrm>
          <a:prstGeom prst="rect">
            <a:avLst/>
          </a:prstGeom>
          <a:solidFill>
            <a:srgbClr val="93B9C3"/>
          </a:solid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100000"/>
              <a:buFont typeface="Times New Roman" panose="02020603050405020304"/>
              <a:buNone/>
            </a:pPr>
            <a:r>
              <a:rPr lang="en-US" sz="4400" b="1">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endParaRPr sz="4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7" name="Google Shape;227;p13"/>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228" name="Google Shape;228;p13"/>
          <p:cNvSpPr txBox="1"/>
          <p:nvPr/>
        </p:nvSpPr>
        <p:spPr>
          <a:xfrm>
            <a:off x="0" y="2099871"/>
            <a:ext cx="9144000" cy="1664258"/>
          </a:xfrm>
          <a:prstGeom prst="rect">
            <a:avLst/>
          </a:prstGeom>
          <a:solidFill>
            <a:srgbClr val="EDF0C8"/>
          </a:solid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lt1"/>
              </a:buClr>
              <a:buSzPts val="3600"/>
              <a:buFont typeface="Bookman Old Style" panose="02050604050505020204"/>
              <a:buNone/>
            </a:pPr>
            <a:endParaRPr sz="3600" b="0" cap="none">
              <a:solidFill>
                <a:schemeClr val="lt1"/>
              </a:solidFill>
              <a:latin typeface="Bookman Old Style" panose="02050604050505020204"/>
              <a:ea typeface="Bookman Old Style" panose="02050604050505020204"/>
              <a:cs typeface="Bookman Old Style" panose="02050604050505020204"/>
              <a:sym typeface="Bookman Old Style" panose="02050604050505020204"/>
            </a:endParaRPr>
          </a:p>
          <a:p>
            <a:pPr marL="0" marR="0" lvl="0" indent="0" algn="ctr" rtl="0">
              <a:spcBef>
                <a:spcPts val="0"/>
              </a:spcBef>
              <a:spcAft>
                <a:spcPts val="0"/>
              </a:spcAft>
              <a:buClr>
                <a:schemeClr val="dk1"/>
              </a:buClr>
              <a:buSzPts val="3600"/>
              <a:buFont typeface="Times New Roman" panose="02020603050405020304"/>
              <a:buNone/>
            </a:pPr>
            <a:r>
              <a:rPr lang="en-US" sz="3600" b="1"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ANY QUERIES??? </a:t>
            </a:r>
            <a:endParaRPr sz="3600" b="1"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9" name="Google Shape;229;p13"/>
          <p:cNvSpPr txBox="1"/>
          <p:nvPr>
            <p:ph type="ftr" idx="11"/>
          </p:nvPr>
        </p:nvSpPr>
        <p:spPr>
          <a:xfrm>
            <a:off x="1447800" y="4843463"/>
            <a:ext cx="4038600" cy="3762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CGB1201 – JAVA PROGRAMMING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2"/>
          <p:cNvSpPr txBox="1"/>
          <p:nvPr>
            <p:ph type="title"/>
          </p:nvPr>
        </p:nvSpPr>
        <p:spPr>
          <a:xfrm>
            <a:off x="457200" y="171450"/>
            <a:ext cx="8229600" cy="68580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Title of the Project</a:t>
            </a:r>
            <a:endParaRPr sz="4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8" name="Google Shape;118;p2"/>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19" name="Google Shape;119;p2"/>
          <p:cNvSpPr txBox="1"/>
          <p:nvPr/>
        </p:nvSpPr>
        <p:spPr>
          <a:xfrm>
            <a:off x="799641" y="1271071"/>
            <a:ext cx="7772400" cy="1224479"/>
          </a:xfrm>
          <a:prstGeom prst="rect">
            <a:avLst/>
          </a:prstGeom>
          <a:noFill/>
          <a:ln>
            <a:noFill/>
          </a:ln>
        </p:spPr>
        <p:txBody>
          <a:bodyPr spcFirstLastPara="1" wrap="square" lIns="45700" tIns="45700" rIns="45700" bIns="0" anchor="b" anchorCtr="0">
            <a:noAutofit/>
          </a:bodyPr>
          <a:lstStyle/>
          <a:p>
            <a:pPr marL="0" marR="0" lvl="0" indent="0" algn="ctr" rtl="0">
              <a:spcBef>
                <a:spcPts val="0"/>
              </a:spcBef>
              <a:spcAft>
                <a:spcPts val="0"/>
              </a:spcAft>
              <a:buNone/>
            </a:pPr>
            <a:endParaRPr sz="2500" b="1" i="0" u="none" strike="noStrike" cap="none">
              <a:solidFill>
                <a:srgbClr val="414141"/>
              </a:solidFill>
              <a:latin typeface="Arial" panose="020B0604020202020204"/>
              <a:ea typeface="Arial" panose="020B0604020202020204"/>
              <a:cs typeface="Arial" panose="020B0604020202020204"/>
              <a:sym typeface="Arial" panose="020B0604020202020204"/>
            </a:endParaRPr>
          </a:p>
        </p:txBody>
      </p:sp>
      <p:sp>
        <p:nvSpPr>
          <p:cNvPr id="120" name="Google Shape;120;p2"/>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1645920" lvl="5" indent="-106680" algn="l" rtl="0">
              <a:spcBef>
                <a:spcPts val="0"/>
              </a:spcBef>
              <a:spcAft>
                <a:spcPts val="0"/>
              </a:spcAft>
              <a:buSzPts val="1200"/>
              <a:buNone/>
            </a:pPr>
            <a:endParaRPr>
              <a:latin typeface="Times New Roman" panose="02020603050405020304"/>
              <a:ea typeface="Times New Roman" panose="02020603050405020304"/>
              <a:cs typeface="Times New Roman" panose="02020603050405020304"/>
              <a:sym typeface="Times New Roman" panose="02020603050405020304"/>
            </a:endParaRPr>
          </a:p>
          <a:p>
            <a:pPr marL="1645920" lvl="5" indent="-106680" algn="l" rtl="0">
              <a:spcBef>
                <a:spcPts val="300"/>
              </a:spcBef>
              <a:spcAft>
                <a:spcPts val="0"/>
              </a:spcAft>
              <a:buSzPts val="1200"/>
              <a:buNone/>
            </a:pPr>
            <a:endParaRPr>
              <a:latin typeface="Times New Roman" panose="02020603050405020304"/>
              <a:ea typeface="Times New Roman" panose="02020603050405020304"/>
              <a:cs typeface="Times New Roman" panose="02020603050405020304"/>
              <a:sym typeface="Times New Roman" panose="02020603050405020304"/>
            </a:endParaRPr>
          </a:p>
          <a:p>
            <a:pPr marL="1645920" lvl="5" indent="-106680" algn="l" rtl="0">
              <a:spcBef>
                <a:spcPts val="300"/>
              </a:spcBef>
              <a:spcAft>
                <a:spcPts val="0"/>
              </a:spcAft>
              <a:buSzPts val="1200"/>
              <a:buNone/>
            </a:pPr>
            <a:endParaRPr>
              <a:latin typeface="Times New Roman" panose="02020603050405020304"/>
              <a:ea typeface="Times New Roman" panose="02020603050405020304"/>
              <a:cs typeface="Times New Roman" panose="02020603050405020304"/>
              <a:sym typeface="Times New Roman" panose="02020603050405020304"/>
            </a:endParaRPr>
          </a:p>
          <a:p>
            <a:pPr marL="1463040" lvl="5" indent="0" algn="l" rtl="0">
              <a:spcBef>
                <a:spcPts val="300"/>
              </a:spcBef>
              <a:spcAft>
                <a:spcPts val="0"/>
              </a:spcAft>
              <a:buSzPts val="1200"/>
              <a:buNone/>
            </a:pPr>
            <a:r>
              <a:rPr lang="en-US">
                <a:latin typeface="Times New Roman" panose="02020603050405020304"/>
                <a:ea typeface="Times New Roman" panose="02020603050405020304"/>
                <a:cs typeface="Times New Roman" panose="02020603050405020304"/>
                <a:sym typeface="Times New Roman" panose="02020603050405020304"/>
              </a:rPr>
              <a:t>    </a:t>
            </a:r>
            <a:r>
              <a:rPr lang="en-US" sz="2500" b="1">
                <a:latin typeface="Times New Roman" panose="02020603050405020304"/>
                <a:ea typeface="Times New Roman" panose="02020603050405020304"/>
                <a:cs typeface="Times New Roman" panose="02020603050405020304"/>
                <a:sym typeface="Times New Roman" panose="02020603050405020304"/>
              </a:rPr>
              <a:t> FITNESS TRACKER APPLICATION</a:t>
            </a:r>
            <a:endParaRPr sz="25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2"/>
          <p:cNvSpPr txBox="1"/>
          <p:nvPr>
            <p:ph type="ftr" idx="11"/>
          </p:nvPr>
        </p:nvSpPr>
        <p:spPr>
          <a:xfrm>
            <a:off x="1447800" y="4843463"/>
            <a:ext cx="4038600" cy="3762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CGB1201 – JAVA PROGRAMMING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3"/>
          <p:cNvSpPr txBox="1"/>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Abstract</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4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p3"/>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28" name="Google Shape;128;p3"/>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58750" algn="just" rtl="0">
              <a:spcBef>
                <a:spcPts val="0"/>
              </a:spcBef>
              <a:spcAft>
                <a:spcPts val="0"/>
              </a:spcAft>
              <a:buSzPts val="1824"/>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just" rtl="0">
              <a:spcBef>
                <a:spcPts val="600"/>
              </a:spcBef>
              <a:spcAft>
                <a:spcPts val="0"/>
              </a:spcAft>
              <a:buSzPts val="1824"/>
              <a:buChar char=""/>
            </a:pPr>
            <a:r>
              <a:rPr lang="en-US" sz="2400">
                <a:latin typeface="Times New Roman" panose="02020603050405020304"/>
                <a:ea typeface="Times New Roman" panose="02020603050405020304"/>
                <a:cs typeface="Times New Roman" panose="02020603050405020304"/>
                <a:sym typeface="Times New Roman" panose="02020603050405020304"/>
              </a:rPr>
              <a:t>This program designed to help users monitor their physical activity through simple data entry and retrieval processes. The application allows users to input their name, track the number of steps taken, and log calories burned during various activities</a:t>
            </a:r>
            <a:r>
              <a:rPr lang="en-US">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9" name="Google Shape;129;p3"/>
          <p:cNvSpPr txBox="1"/>
          <p:nvPr>
            <p:ph type="ftr" idx="11"/>
          </p:nvPr>
        </p:nvSpPr>
        <p:spPr>
          <a:xfrm>
            <a:off x="1447800" y="4843463"/>
            <a:ext cx="4038600" cy="3762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CGB1201 – JAVA PROGRAMMING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4"/>
          <p:cNvSpPr txBox="1"/>
          <p:nvPr>
            <p:ph type="title"/>
          </p:nvPr>
        </p:nvSpPr>
        <p:spPr>
          <a:xfrm>
            <a:off x="457200" y="285750"/>
            <a:ext cx="8229600" cy="457200"/>
          </a:xfrm>
          <a:prstGeom prst="rect">
            <a:avLst/>
          </a:prstGeom>
          <a:solidFill>
            <a:srgbClr val="93B9C3"/>
          </a:solid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sz="4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4"/>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36" name="Google Shape;136;p4"/>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58750" algn="l" rtl="0">
              <a:spcBef>
                <a:spcPts val="0"/>
              </a:spcBef>
              <a:spcAft>
                <a:spcPts val="0"/>
              </a:spcAft>
              <a:buSzPts val="1824"/>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spcBef>
                <a:spcPts val="600"/>
              </a:spcBef>
              <a:spcAft>
                <a:spcPts val="0"/>
              </a:spcAft>
              <a:buSzPts val="1824"/>
              <a:buChar char=""/>
            </a:pPr>
            <a:r>
              <a:rPr lang="en-US" sz="2400">
                <a:latin typeface="Times New Roman" panose="02020603050405020304"/>
                <a:ea typeface="Times New Roman" panose="02020603050405020304"/>
                <a:cs typeface="Times New Roman" panose="02020603050405020304"/>
                <a:sym typeface="Times New Roman" panose="02020603050405020304"/>
              </a:rPr>
              <a:t>The Fitness Tracker application is designed to empower users by providing them with a simple yet effective platform to log their physical activities. This application caters to users of all fitness levels, allowing them to easily input data related to their daily steps and calories burned, thereby promoting awareness and accountability in their fitness routines.</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37" name="Google Shape;137;p4"/>
          <p:cNvSpPr txBox="1"/>
          <p:nvPr>
            <p:ph type="ftr" idx="11"/>
          </p:nvPr>
        </p:nvSpPr>
        <p:spPr>
          <a:xfrm>
            <a:off x="1447800" y="4843463"/>
            <a:ext cx="4038600" cy="3762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CGB1201 – JAVA PROGRAMMING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5"/>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Java Programming  - Concepts Used</a:t>
            </a:r>
            <a:endParaRPr sz="4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5"/>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44" name="Google Shape;144;p5"/>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None/>
            </a:pPr>
            <a:endParaRPr>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spcBef>
                <a:spcPts val="600"/>
              </a:spcBef>
              <a:spcAft>
                <a:spcPts val="0"/>
              </a:spcAft>
              <a:buSzPts val="1824"/>
              <a:buChar char=""/>
            </a:pPr>
            <a:r>
              <a:rPr lang="en-US" sz="2400">
                <a:latin typeface="Times New Roman" panose="02020603050405020304"/>
                <a:ea typeface="Times New Roman" panose="02020603050405020304"/>
                <a:cs typeface="Times New Roman" panose="02020603050405020304"/>
                <a:sym typeface="Times New Roman" panose="02020603050405020304"/>
              </a:rPr>
              <a:t>Classes and Objects </a:t>
            </a:r>
            <a:endParaRPr sz="24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spcBef>
                <a:spcPts val="600"/>
              </a:spcBef>
              <a:spcAft>
                <a:spcPts val="0"/>
              </a:spcAft>
              <a:buSzPts val="1824"/>
              <a:buChar char=""/>
            </a:pPr>
            <a:r>
              <a:rPr lang="en-US" sz="2400">
                <a:latin typeface="Times New Roman" panose="02020603050405020304"/>
                <a:ea typeface="Times New Roman" panose="02020603050405020304"/>
                <a:cs typeface="Times New Roman" panose="02020603050405020304"/>
                <a:sym typeface="Times New Roman" panose="02020603050405020304"/>
              </a:rPr>
              <a:t>Constructors</a:t>
            </a:r>
            <a:endParaRPr sz="24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spcBef>
                <a:spcPts val="600"/>
              </a:spcBef>
              <a:spcAft>
                <a:spcPts val="0"/>
              </a:spcAft>
              <a:buSzPts val="1824"/>
              <a:buChar char=""/>
            </a:pPr>
            <a:r>
              <a:rPr lang="en-US" sz="2400">
                <a:latin typeface="Times New Roman" panose="02020603050405020304"/>
                <a:ea typeface="Times New Roman" panose="02020603050405020304"/>
                <a:cs typeface="Times New Roman" panose="02020603050405020304"/>
                <a:sym typeface="Times New Roman" panose="02020603050405020304"/>
              </a:rPr>
              <a:t>Encapsulation</a:t>
            </a:r>
            <a:endParaRPr sz="24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spcBef>
                <a:spcPts val="600"/>
              </a:spcBef>
              <a:spcAft>
                <a:spcPts val="0"/>
              </a:spcAft>
              <a:buSzPts val="1824"/>
              <a:buChar char=""/>
            </a:pPr>
            <a:r>
              <a:rPr lang="en-US" sz="2400">
                <a:latin typeface="Times New Roman" panose="02020603050405020304"/>
                <a:ea typeface="Times New Roman" panose="02020603050405020304"/>
                <a:cs typeface="Times New Roman" panose="02020603050405020304"/>
                <a:sym typeface="Times New Roman" panose="02020603050405020304"/>
              </a:rPr>
              <a:t> Input Handling</a:t>
            </a:r>
            <a:endParaRPr sz="24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spcBef>
                <a:spcPts val="600"/>
              </a:spcBef>
              <a:spcAft>
                <a:spcPts val="0"/>
              </a:spcAft>
              <a:buSzPts val="1824"/>
              <a:buChar char=""/>
            </a:pPr>
            <a:r>
              <a:rPr lang="en-US" sz="2400">
                <a:latin typeface="Times New Roman" panose="02020603050405020304"/>
                <a:ea typeface="Times New Roman" panose="02020603050405020304"/>
                <a:cs typeface="Times New Roman" panose="02020603050405020304"/>
                <a:sym typeface="Times New Roman" panose="02020603050405020304"/>
              </a:rPr>
              <a:t> Conditional Statements</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45" name="Google Shape;145;p5"/>
          <p:cNvSpPr txBox="1"/>
          <p:nvPr>
            <p:ph type="ftr" idx="11"/>
          </p:nvPr>
        </p:nvSpPr>
        <p:spPr>
          <a:xfrm>
            <a:off x="1447800" y="4843463"/>
            <a:ext cx="4038600" cy="3762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CGB1201 – JAVA PROGRAMMING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6"/>
          <p:cNvSpPr txBox="1"/>
          <p:nvPr>
            <p:ph type="title"/>
          </p:nvPr>
        </p:nvSpPr>
        <p:spPr>
          <a:xfrm>
            <a:off x="381000" y="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Architecture</a:t>
            </a:r>
            <a:endParaRPr sz="4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1" name="Google Shape;151;p6"/>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52" name="Google Shape;152;p6"/>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latin typeface="Times New Roman" panose="02020603050405020304"/>
                <a:ea typeface="Times New Roman" panose="02020603050405020304"/>
                <a:cs typeface="Times New Roman" panose="02020603050405020304"/>
                <a:sym typeface="Times New Roman" panose="02020603050405020304"/>
              </a:rPr>
              <a:t>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53" name="Google Shape;153;p6"/>
          <p:cNvSpPr/>
          <p:nvPr/>
        </p:nvSpPr>
        <p:spPr>
          <a:xfrm>
            <a:off x="3048000" y="1069525"/>
            <a:ext cx="2895600" cy="609600"/>
          </a:xfrm>
          <a:prstGeom prst="rect">
            <a:avLst/>
          </a:prstGeom>
          <a:noFill/>
          <a:ln w="19050" cap="flat" cmpd="sng">
            <a:solidFill>
              <a:srgbClr val="30344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54" name="Google Shape;154;p6"/>
          <p:cNvSpPr txBox="1"/>
          <p:nvPr/>
        </p:nvSpPr>
        <p:spPr>
          <a:xfrm>
            <a:off x="3124200" y="1123950"/>
            <a:ext cx="274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rPr>
              <a:t>Fitness Tracker Application</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cxnSp>
        <p:nvCxnSpPr>
          <p:cNvPr id="155" name="Google Shape;155;p6"/>
          <p:cNvCxnSpPr/>
          <p:nvPr/>
        </p:nvCxnSpPr>
        <p:spPr>
          <a:xfrm>
            <a:off x="4343400" y="1679125"/>
            <a:ext cx="0" cy="511625"/>
          </a:xfrm>
          <a:prstGeom prst="straightConnector1">
            <a:avLst/>
          </a:prstGeom>
          <a:noFill/>
          <a:ln w="19050" cap="flat" cmpd="sng">
            <a:solidFill>
              <a:schemeClr val="dk1"/>
            </a:solidFill>
            <a:prstDash val="solid"/>
            <a:round/>
            <a:headEnd type="none" w="sm" len="sm"/>
            <a:tailEnd type="triangle" w="med" len="med"/>
          </a:ln>
          <a:effectLst>
            <a:outerShdw blurRad="38100" dist="25400" dir="5400000" rotWithShape="0">
              <a:srgbClr val="000000">
                <a:alpha val="40000"/>
              </a:srgbClr>
            </a:outerShdw>
          </a:effectLst>
        </p:spPr>
      </p:cxnSp>
      <p:cxnSp>
        <p:nvCxnSpPr>
          <p:cNvPr id="156" name="Google Shape;156;p6"/>
          <p:cNvCxnSpPr/>
          <p:nvPr/>
        </p:nvCxnSpPr>
        <p:spPr>
          <a:xfrm>
            <a:off x="1905000" y="2271607"/>
            <a:ext cx="5486400" cy="0"/>
          </a:xfrm>
          <a:prstGeom prst="straightConnector1">
            <a:avLst/>
          </a:prstGeom>
          <a:noFill/>
          <a:ln w="19050" cap="flat" cmpd="sng">
            <a:solidFill>
              <a:schemeClr val="dk1"/>
            </a:solidFill>
            <a:prstDash val="solid"/>
            <a:round/>
            <a:headEnd type="none" w="sm" len="sm"/>
            <a:tailEnd type="none" w="sm" len="sm"/>
          </a:ln>
          <a:effectLst>
            <a:outerShdw blurRad="38100" dist="25400" dir="5400000" rotWithShape="0">
              <a:srgbClr val="000000">
                <a:alpha val="40000"/>
              </a:srgbClr>
            </a:outerShdw>
          </a:effectLst>
        </p:spPr>
      </p:cxnSp>
      <p:cxnSp>
        <p:nvCxnSpPr>
          <p:cNvPr id="157" name="Google Shape;157;p6"/>
          <p:cNvCxnSpPr/>
          <p:nvPr/>
        </p:nvCxnSpPr>
        <p:spPr>
          <a:xfrm>
            <a:off x="1905000" y="2266950"/>
            <a:ext cx="0" cy="609600"/>
          </a:xfrm>
          <a:prstGeom prst="straightConnector1">
            <a:avLst/>
          </a:prstGeom>
          <a:noFill/>
          <a:ln w="19050" cap="flat" cmpd="sng">
            <a:solidFill>
              <a:schemeClr val="dk1"/>
            </a:solidFill>
            <a:prstDash val="solid"/>
            <a:round/>
            <a:headEnd type="none" w="sm" len="sm"/>
            <a:tailEnd type="triangle" w="med" len="med"/>
          </a:ln>
          <a:effectLst>
            <a:outerShdw blurRad="38100" dist="25400" dir="5400000" rotWithShape="0">
              <a:srgbClr val="000000">
                <a:alpha val="40000"/>
              </a:srgbClr>
            </a:outerShdw>
          </a:effectLst>
        </p:spPr>
      </p:cxnSp>
      <p:cxnSp>
        <p:nvCxnSpPr>
          <p:cNvPr id="158" name="Google Shape;158;p6"/>
          <p:cNvCxnSpPr/>
          <p:nvPr/>
        </p:nvCxnSpPr>
        <p:spPr>
          <a:xfrm>
            <a:off x="3429000" y="2266950"/>
            <a:ext cx="0" cy="609600"/>
          </a:xfrm>
          <a:prstGeom prst="straightConnector1">
            <a:avLst/>
          </a:prstGeom>
          <a:noFill/>
          <a:ln w="19050" cap="flat" cmpd="sng">
            <a:solidFill>
              <a:schemeClr val="dk1"/>
            </a:solidFill>
            <a:prstDash val="solid"/>
            <a:round/>
            <a:headEnd type="none" w="sm" len="sm"/>
            <a:tailEnd type="triangle" w="med" len="med"/>
          </a:ln>
          <a:effectLst>
            <a:outerShdw blurRad="38100" dist="25400" dir="5400000" rotWithShape="0">
              <a:srgbClr val="000000">
                <a:alpha val="40000"/>
              </a:srgbClr>
            </a:outerShdw>
          </a:effectLst>
        </p:spPr>
      </p:cxnSp>
      <p:cxnSp>
        <p:nvCxnSpPr>
          <p:cNvPr id="159" name="Google Shape;159;p6"/>
          <p:cNvCxnSpPr/>
          <p:nvPr/>
        </p:nvCxnSpPr>
        <p:spPr>
          <a:xfrm>
            <a:off x="5334000" y="2266950"/>
            <a:ext cx="0" cy="609600"/>
          </a:xfrm>
          <a:prstGeom prst="straightConnector1">
            <a:avLst/>
          </a:prstGeom>
          <a:noFill/>
          <a:ln w="19050" cap="flat" cmpd="sng">
            <a:solidFill>
              <a:schemeClr val="dk1"/>
            </a:solidFill>
            <a:prstDash val="solid"/>
            <a:round/>
            <a:headEnd type="none" w="sm" len="sm"/>
            <a:tailEnd type="triangle" w="med" len="med"/>
          </a:ln>
          <a:effectLst>
            <a:outerShdw blurRad="38100" dist="25400" dir="5400000" rotWithShape="0">
              <a:srgbClr val="000000">
                <a:alpha val="40000"/>
              </a:srgbClr>
            </a:outerShdw>
          </a:effectLst>
        </p:spPr>
      </p:cxnSp>
      <p:cxnSp>
        <p:nvCxnSpPr>
          <p:cNvPr id="160" name="Google Shape;160;p6"/>
          <p:cNvCxnSpPr/>
          <p:nvPr/>
        </p:nvCxnSpPr>
        <p:spPr>
          <a:xfrm>
            <a:off x="7315200" y="2266950"/>
            <a:ext cx="0" cy="533400"/>
          </a:xfrm>
          <a:prstGeom prst="straightConnector1">
            <a:avLst/>
          </a:prstGeom>
          <a:noFill/>
          <a:ln w="19050" cap="flat" cmpd="sng">
            <a:solidFill>
              <a:schemeClr val="dk1"/>
            </a:solidFill>
            <a:prstDash val="solid"/>
            <a:round/>
            <a:headEnd type="none" w="sm" len="sm"/>
            <a:tailEnd type="triangle" w="med" len="med"/>
          </a:ln>
          <a:effectLst>
            <a:outerShdw blurRad="38100" dist="25400" dir="5400000" rotWithShape="0">
              <a:srgbClr val="000000">
                <a:alpha val="40000"/>
              </a:srgbClr>
            </a:outerShdw>
          </a:effectLst>
        </p:spPr>
      </p:cxnSp>
      <p:sp>
        <p:nvSpPr>
          <p:cNvPr id="161" name="Google Shape;161;p6"/>
          <p:cNvSpPr/>
          <p:nvPr/>
        </p:nvSpPr>
        <p:spPr>
          <a:xfrm>
            <a:off x="1066800" y="2952750"/>
            <a:ext cx="1447789" cy="990593"/>
          </a:xfrm>
          <a:prstGeom prst="rect">
            <a:avLst/>
          </a:prstGeom>
          <a:noFill/>
          <a:ln w="19050" cap="flat" cmpd="sng">
            <a:solidFill>
              <a:srgbClr val="30344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2" name="Google Shape;162;p6"/>
          <p:cNvSpPr/>
          <p:nvPr/>
        </p:nvSpPr>
        <p:spPr>
          <a:xfrm>
            <a:off x="3124189" y="2952750"/>
            <a:ext cx="1371601" cy="914400"/>
          </a:xfrm>
          <a:prstGeom prst="rect">
            <a:avLst/>
          </a:prstGeom>
          <a:noFill/>
          <a:ln w="19050" cap="flat" cmpd="sng">
            <a:solidFill>
              <a:srgbClr val="30344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3" name="Google Shape;163;p6"/>
          <p:cNvSpPr/>
          <p:nvPr/>
        </p:nvSpPr>
        <p:spPr>
          <a:xfrm>
            <a:off x="4914898" y="2937091"/>
            <a:ext cx="1523995" cy="914396"/>
          </a:xfrm>
          <a:prstGeom prst="rect">
            <a:avLst/>
          </a:prstGeom>
          <a:noFill/>
          <a:ln w="19050" cap="flat" cmpd="sng">
            <a:solidFill>
              <a:srgbClr val="30344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4" name="Google Shape;164;p6"/>
          <p:cNvSpPr/>
          <p:nvPr/>
        </p:nvSpPr>
        <p:spPr>
          <a:xfrm>
            <a:off x="6877048" y="2963003"/>
            <a:ext cx="1523989" cy="827942"/>
          </a:xfrm>
          <a:prstGeom prst="rect">
            <a:avLst/>
          </a:prstGeom>
          <a:noFill/>
          <a:ln w="19050" cap="flat" cmpd="sng">
            <a:solidFill>
              <a:srgbClr val="30344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5" name="Google Shape;165;p6"/>
          <p:cNvSpPr txBox="1"/>
          <p:nvPr/>
        </p:nvSpPr>
        <p:spPr>
          <a:xfrm>
            <a:off x="1143000" y="3105150"/>
            <a:ext cx="1219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panose="020B0502020104020203"/>
                <a:ea typeface="Gill Sans" panose="020B0502020104020203"/>
                <a:cs typeface="Gill Sans" panose="020B0502020104020203"/>
                <a:sym typeface="Gill Sans" panose="020B0502020104020203"/>
              </a:rPr>
              <a:t>User Input</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66" name="Google Shape;166;p6"/>
          <p:cNvSpPr txBox="1"/>
          <p:nvPr/>
        </p:nvSpPr>
        <p:spPr>
          <a:xfrm>
            <a:off x="3276590" y="3027676"/>
            <a:ext cx="99061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panose="020B0502020104020203"/>
                <a:ea typeface="Gill Sans" panose="020B0502020104020203"/>
                <a:cs typeface="Gill Sans" panose="020B0502020104020203"/>
                <a:sym typeface="Gill Sans" panose="020B0502020104020203"/>
              </a:rPr>
              <a:t>Add activities</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67" name="Google Shape;167;p6"/>
          <p:cNvSpPr txBox="1"/>
          <p:nvPr/>
        </p:nvSpPr>
        <p:spPr>
          <a:xfrm>
            <a:off x="5029194" y="3027676"/>
            <a:ext cx="129540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panose="020B0502020104020203"/>
                <a:ea typeface="Gill Sans" panose="020B0502020104020203"/>
                <a:cs typeface="Gill Sans" panose="020B0502020104020203"/>
                <a:sym typeface="Gill Sans" panose="020B0502020104020203"/>
              </a:rPr>
              <a:t>Total steps taken</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68" name="Google Shape;168;p6"/>
          <p:cNvSpPr txBox="1"/>
          <p:nvPr/>
        </p:nvSpPr>
        <p:spPr>
          <a:xfrm>
            <a:off x="6942661" y="3027675"/>
            <a:ext cx="144778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panose="020B0502020104020203"/>
                <a:ea typeface="Gill Sans" panose="020B0502020104020203"/>
                <a:cs typeface="Gill Sans" panose="020B0502020104020203"/>
                <a:sym typeface="Gill Sans" panose="020B0502020104020203"/>
              </a:rPr>
              <a:t>Total calories burned</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69" name="Google Shape;169;p6"/>
          <p:cNvSpPr txBox="1"/>
          <p:nvPr>
            <p:ph type="ftr" idx="11"/>
          </p:nvPr>
        </p:nvSpPr>
        <p:spPr>
          <a:xfrm>
            <a:off x="1447800" y="4843463"/>
            <a:ext cx="4038600" cy="3762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CGB1201 – JAVA PROGRAMMING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7"/>
          <p:cNvSpPr txBox="1"/>
          <p:nvPr>
            <p:ph type="title"/>
          </p:nvPr>
        </p:nvSpPr>
        <p:spPr>
          <a:xfrm>
            <a:off x="457200" y="13335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List of Modules</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5" name="Google Shape;175;p7"/>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76" name="Google Shape;176;p7"/>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48590" algn="l" rtl="0">
              <a:spcBef>
                <a:spcPts val="0"/>
              </a:spcBef>
              <a:spcAft>
                <a:spcPts val="0"/>
              </a:spcAft>
              <a:buSzPts val="1976"/>
              <a:buNone/>
            </a:pPr>
            <a:endParaRPr>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spcBef>
                <a:spcPts val="600"/>
              </a:spcBef>
              <a:spcAft>
                <a:spcPts val="0"/>
              </a:spcAft>
              <a:buSzPts val="1976"/>
              <a:buChar char=""/>
            </a:pPr>
            <a:r>
              <a:rPr lang="en-US">
                <a:latin typeface="Times New Roman" panose="02020603050405020304"/>
                <a:ea typeface="Times New Roman" panose="02020603050405020304"/>
                <a:cs typeface="Times New Roman" panose="02020603050405020304"/>
                <a:sym typeface="Times New Roman" panose="02020603050405020304"/>
              </a:rPr>
              <a:t> </a:t>
            </a:r>
            <a:r>
              <a:rPr lang="en-US" sz="2400">
                <a:latin typeface="Times New Roman" panose="02020603050405020304"/>
                <a:ea typeface="Times New Roman" panose="02020603050405020304"/>
                <a:cs typeface="Times New Roman" panose="02020603050405020304"/>
                <a:sym typeface="Times New Roman" panose="02020603050405020304"/>
              </a:rPr>
              <a:t>Module 1 - User Input</a:t>
            </a:r>
            <a:endParaRPr sz="24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spcBef>
                <a:spcPts val="600"/>
              </a:spcBef>
              <a:spcAft>
                <a:spcPts val="0"/>
              </a:spcAft>
              <a:buSzPts val="1824"/>
              <a:buChar char=""/>
            </a:pPr>
            <a:r>
              <a:rPr lang="en-US" sz="2400">
                <a:latin typeface="Times New Roman" panose="02020603050405020304"/>
                <a:ea typeface="Times New Roman" panose="02020603050405020304"/>
                <a:cs typeface="Times New Roman" panose="02020603050405020304"/>
                <a:sym typeface="Times New Roman" panose="02020603050405020304"/>
              </a:rPr>
              <a:t> Module 2  - Activities</a:t>
            </a:r>
            <a:endParaRPr sz="24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spcBef>
                <a:spcPts val="600"/>
              </a:spcBef>
              <a:spcAft>
                <a:spcPts val="0"/>
              </a:spcAft>
              <a:buSzPts val="1824"/>
              <a:buChar char=""/>
            </a:pPr>
            <a:r>
              <a:rPr lang="en-US" sz="2400">
                <a:latin typeface="Times New Roman" panose="02020603050405020304"/>
                <a:ea typeface="Times New Roman" panose="02020603050405020304"/>
                <a:cs typeface="Times New Roman" panose="02020603050405020304"/>
                <a:sym typeface="Times New Roman" panose="02020603050405020304"/>
              </a:rPr>
              <a:t> Module 3 - Total Steps Taken</a:t>
            </a:r>
            <a:endParaRPr sz="24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spcBef>
                <a:spcPts val="600"/>
              </a:spcBef>
              <a:spcAft>
                <a:spcPts val="0"/>
              </a:spcAft>
              <a:buSzPts val="1824"/>
              <a:buChar char=""/>
            </a:pPr>
            <a:r>
              <a:rPr lang="en-US" sz="2400">
                <a:latin typeface="Times New Roman" panose="02020603050405020304"/>
                <a:ea typeface="Times New Roman" panose="02020603050405020304"/>
                <a:cs typeface="Times New Roman" panose="02020603050405020304"/>
                <a:sym typeface="Times New Roman" panose="02020603050405020304"/>
              </a:rPr>
              <a:t> Module 4 – Total Calories Burned</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7"/>
          <p:cNvSpPr txBox="1"/>
          <p:nvPr>
            <p:ph type="ftr" idx="11"/>
          </p:nvPr>
        </p:nvSpPr>
        <p:spPr>
          <a:xfrm>
            <a:off x="1447800" y="4843463"/>
            <a:ext cx="4038600" cy="3762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CGB1201 – JAVA PROGRAMMING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8"/>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Module Description</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p8"/>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84" name="Google Shape;184;p8"/>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48590" algn="just" rtl="0">
              <a:spcBef>
                <a:spcPts val="0"/>
              </a:spcBef>
              <a:spcAft>
                <a:spcPts val="0"/>
              </a:spcAft>
              <a:buSzPts val="1976"/>
              <a:buNone/>
            </a:pPr>
          </a:p>
          <a:p>
            <a:pPr marL="274320" lvl="0" indent="-148590" algn="just" rtl="0">
              <a:spcBef>
                <a:spcPts val="600"/>
              </a:spcBef>
              <a:spcAft>
                <a:spcPts val="0"/>
              </a:spcAft>
              <a:buSzPts val="1976"/>
              <a:buNone/>
            </a:pPr>
          </a:p>
          <a:p>
            <a:pPr marL="274320" lvl="0" indent="-274320" algn="just" rtl="0">
              <a:spcBef>
                <a:spcPts val="600"/>
              </a:spcBef>
              <a:spcAft>
                <a:spcPts val="0"/>
              </a:spcAft>
              <a:buSzPts val="1976"/>
              <a:buChar char=""/>
            </a:pPr>
            <a:r>
              <a:rPr lang="en-US"/>
              <a:t> </a:t>
            </a:r>
            <a:r>
              <a:rPr lang="en-US" sz="2800">
                <a:latin typeface="Times New Roman" panose="02020603050405020304"/>
                <a:ea typeface="Times New Roman" panose="02020603050405020304"/>
                <a:cs typeface="Times New Roman" panose="02020603050405020304"/>
                <a:sym typeface="Times New Roman" panose="02020603050405020304"/>
              </a:rPr>
              <a:t>User Input - This module would contain user name.</a:t>
            </a:r>
            <a:endParaRPr sz="28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just" rtl="0">
              <a:spcBef>
                <a:spcPts val="600"/>
              </a:spcBef>
              <a:spcAft>
                <a:spcPts val="0"/>
              </a:spcAft>
              <a:buSzPts val="2128"/>
              <a:buChar char=""/>
            </a:pPr>
            <a:r>
              <a:rPr lang="en-US" sz="2800">
                <a:latin typeface="Times New Roman" panose="02020603050405020304"/>
                <a:ea typeface="Times New Roman" panose="02020603050405020304"/>
                <a:cs typeface="Times New Roman" panose="02020603050405020304"/>
                <a:sym typeface="Times New Roman" panose="02020603050405020304"/>
              </a:rPr>
              <a:t> Activities -  This  module check gives activity status (yes/no).</a:t>
            </a:r>
            <a:endParaRPr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8"/>
          <p:cNvSpPr txBox="1"/>
          <p:nvPr>
            <p:ph type="ftr" idx="11"/>
          </p:nvPr>
        </p:nvSpPr>
        <p:spPr>
          <a:xfrm>
            <a:off x="1447800" y="4843463"/>
            <a:ext cx="4038600" cy="3762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CGB1201 – JAVA PROGRAMMING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9"/>
          <p:cNvSpPr txBox="1"/>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Module Description (Cont..)</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p9"/>
          <p:cNvSpPr txBox="1"/>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192" name="Google Shape;192;p9"/>
          <p:cNvSpPr txBox="1"/>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39065" algn="just" rtl="0">
              <a:spcBef>
                <a:spcPts val="0"/>
              </a:spcBef>
              <a:spcAft>
                <a:spcPts val="0"/>
              </a:spcAft>
              <a:buSzPts val="2128"/>
              <a:buNone/>
            </a:pPr>
            <a:endParaRPr sz="28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just" rtl="0">
              <a:spcBef>
                <a:spcPts val="600"/>
              </a:spcBef>
              <a:spcAft>
                <a:spcPts val="0"/>
              </a:spcAft>
              <a:buSzPts val="2128"/>
              <a:buChar char=""/>
            </a:pPr>
            <a:r>
              <a:rPr lang="en-US" sz="2800">
                <a:latin typeface="Times New Roman" panose="02020603050405020304"/>
                <a:ea typeface="Times New Roman" panose="02020603050405020304"/>
                <a:cs typeface="Times New Roman" panose="02020603050405020304"/>
                <a:sym typeface="Times New Roman" panose="02020603050405020304"/>
              </a:rPr>
              <a:t>Total Steps Taken - This module used to count the number of Steps taken.</a:t>
            </a:r>
            <a:endParaRPr sz="28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just" rtl="0">
              <a:spcBef>
                <a:spcPts val="600"/>
              </a:spcBef>
              <a:spcAft>
                <a:spcPts val="0"/>
              </a:spcAft>
              <a:buSzPts val="2128"/>
              <a:buChar char=""/>
            </a:pPr>
            <a:r>
              <a:rPr lang="en-US" sz="2800">
                <a:latin typeface="Times New Roman" panose="02020603050405020304"/>
                <a:ea typeface="Times New Roman" panose="02020603050405020304"/>
                <a:cs typeface="Times New Roman" panose="02020603050405020304"/>
                <a:sym typeface="Times New Roman" panose="02020603050405020304"/>
              </a:rPr>
              <a:t> Total Calories Burned – This module gives output for total calories burned.</a:t>
            </a:r>
            <a:endParaRPr sz="2800">
              <a:latin typeface="Times New Roman" panose="02020603050405020304"/>
              <a:ea typeface="Times New Roman" panose="02020603050405020304"/>
              <a:cs typeface="Times New Roman" panose="02020603050405020304"/>
              <a:sym typeface="Times New Roman" panose="02020603050405020304"/>
            </a:endParaRPr>
          </a:p>
          <a:p>
            <a:pPr marL="274320" lvl="0" indent="-148590" algn="l" rtl="0">
              <a:spcBef>
                <a:spcPts val="600"/>
              </a:spcBef>
              <a:spcAft>
                <a:spcPts val="0"/>
              </a:spcAft>
              <a:buSzPts val="1976"/>
              <a:buNone/>
            </a:pPr>
          </a:p>
        </p:txBody>
      </p:sp>
      <p:sp>
        <p:nvSpPr>
          <p:cNvPr id="193" name="Google Shape;193;p9"/>
          <p:cNvSpPr txBox="1"/>
          <p:nvPr>
            <p:ph type="ftr" idx="11"/>
          </p:nvPr>
        </p:nvSpPr>
        <p:spPr>
          <a:xfrm>
            <a:off x="1447800" y="4843463"/>
            <a:ext cx="4038600" cy="3762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CGB1201 – JAVA PROGRAMMING </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r" rtl="0">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 name="object 2"/>
          <p:cNvGrpSpPr/>
          <p:nvPr/>
        </p:nvGrpSpPr>
        <p:grpSpPr>
          <a:xfrm>
            <a:off x="0" y="0"/>
            <a:ext cx="9144000" cy="5143500"/>
            <a:chOff x="0" y="0"/>
            <a:chExt cx="9144000" cy="5143500"/>
          </a:xfrm>
        </p:grpSpPr>
        <p:pic>
          <p:nvPicPr>
            <p:cNvPr id="3" name="object 3"/>
            <p:cNvPicPr/>
            <p:nvPr/>
          </p:nvPicPr>
          <p:blipFill>
            <a:blip r:embed="rId1" cstate="print"/>
            <a:stretch>
              <a:fillRect/>
            </a:stretch>
          </p:blipFill>
          <p:spPr>
            <a:xfrm>
              <a:off x="0" y="0"/>
              <a:ext cx="9144000" cy="5143500"/>
            </a:xfrm>
            <a:prstGeom prst="rect">
              <a:avLst/>
            </a:prstGeom>
          </p:spPr>
        </p:pic>
        <p:sp>
          <p:nvSpPr>
            <p:cNvPr id="4" name="object 4"/>
            <p:cNvSpPr/>
            <p:nvPr/>
          </p:nvSpPr>
          <p:spPr>
            <a:xfrm>
              <a:off x="457200" y="4764875"/>
              <a:ext cx="8229600" cy="635"/>
            </a:xfrm>
            <a:custGeom>
              <a:avLst/>
              <a:gdLst/>
              <a:ahLst/>
              <a:cxnLst/>
              <a:rect l="l" t="t" r="r" b="b"/>
              <a:pathLst>
                <a:path w="8229600" h="635">
                  <a:moveTo>
                    <a:pt x="0" y="0"/>
                  </a:moveTo>
                  <a:lnTo>
                    <a:pt x="8229600" y="12"/>
                  </a:lnTo>
                </a:path>
              </a:pathLst>
            </a:custGeom>
            <a:ln w="9525">
              <a:solidFill>
                <a:srgbClr val="9FB8CD"/>
              </a:solidFill>
              <a:prstDash val="sysDash"/>
            </a:ln>
          </p:spPr>
          <p:txBody>
            <a:bodyPr wrap="square" lIns="0" tIns="0" rIns="0" bIns="0" rtlCol="0"/>
            <a:p/>
          </p:txBody>
        </p:sp>
      </p:grpSp>
    </p:spTree>
  </p:cSld>
  <p:clrMapOvr>
    <a:masterClrMapping/>
  </p:clrMapOvr>
</p:sld>
</file>

<file path=ppt/theme/theme1.xml><?xml version="1.0" encoding="utf-8"?>
<a:theme xmlns:a="http://schemas.openxmlformats.org/drawingml/2006/main"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2411</Words>
  <Application>WPS Presentation</Application>
  <PresentationFormat/>
  <Paragraphs>158</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Arial</vt:lpstr>
      <vt:lpstr>Bookman Old Style</vt:lpstr>
      <vt:lpstr>Noto Sans Symbols</vt:lpstr>
      <vt:lpstr>Segoe Print</vt:lpstr>
      <vt:lpstr>Gill Sans</vt:lpstr>
      <vt:lpstr>Calibri</vt:lpstr>
      <vt:lpstr>Times New Roman</vt:lpstr>
      <vt:lpstr>Microsoft YaHei</vt:lpstr>
      <vt:lpstr>Arial Unicode MS</vt:lpstr>
      <vt:lpstr>Wingdings</vt:lpstr>
      <vt:lpstr>Origin</vt:lpstr>
      <vt:lpstr>CGB1201 – JAVA PROGRAMMING </vt:lpstr>
      <vt:lpstr>Title of the Project</vt:lpstr>
      <vt:lpstr>Abstract </vt:lpstr>
      <vt:lpstr>Introduction</vt:lpstr>
      <vt:lpstr>Java Programming  - Concepts Used</vt:lpstr>
      <vt:lpstr>Proposed Architecture</vt:lpstr>
      <vt:lpstr>List of Modules</vt:lpstr>
      <vt:lpstr>Module Description</vt:lpstr>
      <vt:lpstr>Module Description (Cont..)</vt:lpstr>
      <vt:lpstr>SOURCE CODE</vt:lpstr>
      <vt:lpstr>SOURCE CODE</vt:lpstr>
      <vt:lpstr>Results and Discussion</vt:lpstr>
      <vt:lpstr>Results and Discussion (Cont..)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dc:title>
  <dc:creator/>
  <cp:lastModifiedBy>visha</cp:lastModifiedBy>
  <cp:revision>3</cp:revision>
  <dcterms:created xsi:type="dcterms:W3CDTF">2024-12-02T18:22:02Z</dcterms:created>
  <dcterms:modified xsi:type="dcterms:W3CDTF">2024-12-02T18:24:20Z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CB720DB951C348D2BC02526566560CA8_13</vt:lpwstr>
  </property>
  <property fmtid="{D5CDD505-2E9C-101B-9397-08002B2CF9AE}" pid="3" name="KSOProductBuildVer">
    <vt:lpwstr>1033-12.2.0.18911</vt:lpwstr>
  </property>
</Properties>
</file>