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637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Vishal Choudhary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https://github.com/Vishal3639/IBM_DATA_SCIENCE_COURSE_10/upload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2618</Words>
  <Application>Microsoft Office PowerPoint</Application>
  <PresentationFormat>Widescreen</PresentationFormat>
  <Paragraphs>272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Choudhary, Vishal</cp:lastModifiedBy>
  <cp:revision>3</cp:revision>
  <dcterms:created xsi:type="dcterms:W3CDTF">2021-08-26T16:53:12Z</dcterms:created>
  <dcterms:modified xsi:type="dcterms:W3CDTF">2022-02-14T17:53:56Z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