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76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9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9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9514-896C-4526-90FE-FE8ED9D6F59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C83E16-F4C0-473E-9F38-70B2C840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261257"/>
            <a:ext cx="11403874" cy="3710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823" y="4219303"/>
            <a:ext cx="11416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Projection </a:t>
            </a:r>
            <a:r>
              <a:rPr lang="en-US" dirty="0"/>
              <a:t>means selecting only the necessary data rather than selecting whole of the data of a document. If a document has 5 fields and you need to show only 3, then select only 3 fields from </a:t>
            </a:r>
            <a:r>
              <a:rPr lang="en-US" dirty="0" smtClean="0"/>
              <a:t>them</a:t>
            </a:r>
          </a:p>
          <a:p>
            <a:r>
              <a:rPr lang="en-US" b="1" dirty="0" smtClean="0"/>
              <a:t>    </a:t>
            </a:r>
            <a:r>
              <a:rPr lang="en-US" dirty="0" smtClean="0"/>
              <a:t>(db.COLLECTION_NAME.find({},{KEY:1}))</a:t>
            </a:r>
          </a:p>
          <a:p>
            <a:endParaRPr lang="en-US" b="1" dirty="0"/>
          </a:p>
          <a:p>
            <a:r>
              <a:rPr lang="en-US" b="1" dirty="0" smtClean="0"/>
              <a:t>2.  _id</a:t>
            </a:r>
            <a:r>
              <a:rPr lang="en-US" dirty="0" smtClean="0"/>
              <a:t> </a:t>
            </a:r>
            <a:r>
              <a:rPr lang="en-US" dirty="0"/>
              <a:t>field is always displayed while executing </a:t>
            </a:r>
            <a:r>
              <a:rPr lang="en-US" b="1" dirty="0"/>
              <a:t>find()</a:t>
            </a:r>
            <a:r>
              <a:rPr lang="en-US" dirty="0"/>
              <a:t> method, if you don't want this field, then you need to </a:t>
            </a:r>
            <a:r>
              <a:rPr lang="en-US" dirty="0" smtClean="0"/>
              <a:t>     set </a:t>
            </a:r>
            <a:r>
              <a:rPr lang="en-US" dirty="0"/>
              <a:t>it as 0.</a:t>
            </a:r>
          </a:p>
        </p:txBody>
      </p:sp>
    </p:spTree>
    <p:extLst>
      <p:ext uri="{BB962C8B-B14F-4D97-AF65-F5344CB8AC3E}">
        <p14:creationId xmlns:p14="http://schemas.microsoft.com/office/powerpoint/2010/main" val="15831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4" y="3200400"/>
            <a:ext cx="110381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limit the records in MongoDB, you need to use </a:t>
            </a:r>
            <a:r>
              <a:rPr lang="en-US" b="1" dirty="0"/>
              <a:t>limit()</a:t>
            </a:r>
            <a:r>
              <a:rPr lang="en-US" dirty="0"/>
              <a:t> method. The method accepts one number type argument, which is the number of documents that you want to be displayed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(</a:t>
            </a:r>
            <a:r>
              <a:rPr lang="en-US" dirty="0"/>
              <a:t>db.COLLECTION_NAME.find().limit(NUMBER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Apart </a:t>
            </a:r>
            <a:r>
              <a:rPr lang="en-US" dirty="0"/>
              <a:t>from limit() method, there is one more method </a:t>
            </a:r>
            <a:r>
              <a:rPr lang="en-US" b="1" dirty="0"/>
              <a:t>skip()</a:t>
            </a:r>
            <a:r>
              <a:rPr lang="en-US" dirty="0"/>
              <a:t> which also accepts number type argument </a:t>
            </a:r>
            <a:r>
              <a:rPr lang="en-US" dirty="0" smtClean="0"/>
              <a:t>   and </a:t>
            </a:r>
            <a:r>
              <a:rPr lang="en-US" dirty="0"/>
              <a:t>is used to skip the number of documents</a:t>
            </a:r>
            <a:r>
              <a:rPr lang="en-US" dirty="0" smtClean="0"/>
              <a:t>. (db.COLLECTION_NAME.find().limit(NUMBER).skip(NUMBER))</a:t>
            </a:r>
          </a:p>
          <a:p>
            <a:endParaRPr lang="en-US" dirty="0" smtClean="0"/>
          </a:p>
          <a:p>
            <a:r>
              <a:rPr lang="en-US" dirty="0"/>
              <a:t>3. To sort documents in MongoDB, you need to use </a:t>
            </a:r>
            <a:r>
              <a:rPr lang="en-US" b="1" dirty="0"/>
              <a:t>sort()</a:t>
            </a:r>
            <a:r>
              <a:rPr lang="en-US" dirty="0"/>
              <a:t> method. To specify sorting order 1 and -1 are used. 1 is used for ascending order while -1 is used for descending order</a:t>
            </a:r>
            <a:r>
              <a:rPr lang="en-US" dirty="0" smtClean="0"/>
              <a:t>.</a:t>
            </a:r>
          </a:p>
          <a:p>
            <a:r>
              <a:rPr lang="en-US" dirty="0"/>
              <a:t>(db.COLLECTION_NAME.find</a:t>
            </a:r>
            <a:r>
              <a:rPr lang="en-US" dirty="0" smtClean="0"/>
              <a:t>().sort({KEY:1}))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" y="182879"/>
            <a:ext cx="5016137" cy="2651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182879"/>
            <a:ext cx="5583449" cy="26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3" y="235132"/>
            <a:ext cx="11569870" cy="1660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83" y="2116183"/>
            <a:ext cx="1161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DATABASE_NAME is used to create database. The command will create a new database if it doesn’t exist, otherwise it will return the existing database.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check your currently selected database, use the command </a:t>
            </a:r>
            <a:r>
              <a:rPr lang="en-US" b="1" dirty="0" smtClean="0"/>
              <a:t>db.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To display database, you need to insert at least one document into it</a:t>
            </a:r>
            <a:r>
              <a:rPr lang="en-US" dirty="0" smtClean="0"/>
              <a:t>.(db.COLLECTION_NAME.insert())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4" y="4091052"/>
            <a:ext cx="11569869" cy="27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" y="313508"/>
            <a:ext cx="11647877" cy="1706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" y="2416628"/>
            <a:ext cx="4741817" cy="4441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7265" y="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Teams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8527" y="204729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Coach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4361" y="2016071"/>
            <a:ext cx="9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Players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5143" y="4310741"/>
            <a:ext cx="1590394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81" y="2416627"/>
            <a:ext cx="4791744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60624"/>
            <a:ext cx="5525588" cy="2907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5" y="160624"/>
            <a:ext cx="6152605" cy="2907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258" y="3396343"/>
            <a:ext cx="1167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insert multiple documents using the insertMany() method. To this method you need to pass an array of documents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9" y="4093554"/>
            <a:ext cx="6236170" cy="1392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28" y="4106834"/>
            <a:ext cx="5442022" cy="13795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258" y="5982788"/>
            <a:ext cx="1218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insert only one document into a collection you can use this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(db.COLLECTION_NAME.insertOne(document))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0"/>
            <a:ext cx="11639006" cy="21517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383" y="2151787"/>
            <a:ext cx="1208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find()</a:t>
            </a:r>
            <a:r>
              <a:rPr lang="en-US" dirty="0"/>
              <a:t> method will display all the documents in a non-structured </a:t>
            </a:r>
            <a:r>
              <a:rPr lang="en-US" dirty="0" smtClean="0"/>
              <a:t>way.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display the results in a formatted way, you can use pretty()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Apart from the find() method, there is </a:t>
            </a:r>
            <a:r>
              <a:rPr lang="en-US" b="1" dirty="0"/>
              <a:t>findOne()</a:t>
            </a:r>
            <a:r>
              <a:rPr lang="en-US" dirty="0"/>
              <a:t> method, that returns only one document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196486"/>
            <a:ext cx="4439270" cy="3553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68" y="3196485"/>
            <a:ext cx="513992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1" y="222069"/>
            <a:ext cx="4754880" cy="307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44" y="3657600"/>
            <a:ext cx="5677692" cy="3038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8022" y="222069"/>
            <a:ext cx="6983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query documents based on the AND condition, you need to use $and keyword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query documents based on the OR condition, you need to use </a:t>
            </a:r>
            <a:r>
              <a:rPr lang="en-US" b="1" dirty="0"/>
              <a:t>$or</a:t>
            </a:r>
            <a:r>
              <a:rPr lang="en-US" dirty="0"/>
              <a:t> keyword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query documents based on the NOT condition, you need to use $not keyword.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581106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235132"/>
            <a:ext cx="11599817" cy="2032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68" y="2351564"/>
            <a:ext cx="1173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update() method updates the values in the </a:t>
            </a:r>
            <a:r>
              <a:rPr lang="en-US" dirty="0" smtClean="0"/>
              <a:t>existing document. (db.COLLECTION_NAME.update(SELECTION_CRITERIA,UPDATED DATA))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update multiple documents, you need to set a parameter 'multi' to true.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3551893"/>
            <a:ext cx="11665131" cy="30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" y="120066"/>
            <a:ext cx="11329597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26" y="1332856"/>
            <a:ext cx="7604359" cy="97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607" y="2539754"/>
            <a:ext cx="11627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findOneAndUpdate()</a:t>
            </a:r>
            <a:r>
              <a:rPr lang="en-US" dirty="0"/>
              <a:t> method updates the values in the existing document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updateOne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methods updates a single document which matches the given filter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updateMany() method updates all the documents that matches the given filter.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7" y="3776600"/>
            <a:ext cx="5391902" cy="30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18" y="3785870"/>
            <a:ext cx="5639587" cy="1136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20" y="5643154"/>
            <a:ext cx="5639587" cy="1205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19" y="4820912"/>
            <a:ext cx="5639587" cy="9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189648"/>
            <a:ext cx="5408022" cy="4578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8" y="189649"/>
            <a:ext cx="5871495" cy="4578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509" y="5003074"/>
            <a:ext cx="1154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MongoDB's </a:t>
            </a:r>
            <a:r>
              <a:rPr lang="en-US" b="1" dirty="0"/>
              <a:t>remove()</a:t>
            </a:r>
            <a:r>
              <a:rPr lang="en-US" dirty="0"/>
              <a:t> method is used to remove a document from </a:t>
            </a:r>
            <a:r>
              <a:rPr lang="en-US" dirty="0" smtClean="0"/>
              <a:t>the collection. (db.COLLECTION_NAME.remove(DELETION_CRITERIA))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are multiple records and you want to delete only the first record, then set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/>
              <a:t>parameter in </a:t>
            </a:r>
            <a:r>
              <a:rPr lang="en-US" b="1" dirty="0"/>
              <a:t>remove()</a:t>
            </a:r>
            <a:r>
              <a:rPr 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26656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492</TotalTime>
  <Words>519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57</cp:revision>
  <dcterms:created xsi:type="dcterms:W3CDTF">2021-04-21T08:09:46Z</dcterms:created>
  <dcterms:modified xsi:type="dcterms:W3CDTF">2021-04-28T15:28:30Z</dcterms:modified>
</cp:coreProperties>
</file>