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10.xml" ContentType="application/vnd.openxmlformats-officedocument.them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  <p:sldMasterId id="2147484010" r:id="rId13"/>
    <p:sldMasterId id="2147484024" r:id="rId14"/>
  </p:sldMasterIdLst>
  <p:notesMasterIdLst>
    <p:notesMasterId r:id="rId24"/>
  </p:notesMasterIdLst>
  <p:handoutMasterIdLst>
    <p:handoutMasterId r:id="rId25"/>
  </p:handoutMasterIdLst>
  <p:sldIdLst>
    <p:sldId id="603" r:id="rId15"/>
    <p:sldId id="577" r:id="rId16"/>
    <p:sldId id="616" r:id="rId17"/>
    <p:sldId id="605" r:id="rId18"/>
    <p:sldId id="619" r:id="rId19"/>
    <p:sldId id="617" r:id="rId20"/>
    <p:sldId id="618" r:id="rId21"/>
    <p:sldId id="610" r:id="rId22"/>
    <p:sldId id="604" r:id="rId2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86391"/>
  </p:normalViewPr>
  <p:slideViewPr>
    <p:cSldViewPr>
      <p:cViewPr>
        <p:scale>
          <a:sx n="68" d="100"/>
          <a:sy n="68" d="100"/>
        </p:scale>
        <p:origin x="-822" y="-210"/>
      </p:cViewPr>
      <p:guideLst>
        <p:guide orient="horz" pos="2160"/>
        <p:guide orient="horz"/>
        <p:guide pos="384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20/03/2024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20/03/2024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IN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7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xmlns="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xmlns="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xmlns="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xmlns="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xmlns="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xmlns="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xmlns="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xmlns="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xmlns="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xmlns="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xmlns="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xmlns="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xmlns="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xmlns="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xmlns="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xmlns="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xmlns="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xmlns="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xmlns="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184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515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8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28966536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8424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662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236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2860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149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2199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3594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7415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058554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3" y="5129790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xmlns="" val="325227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2"/>
            <a:ext cx="596255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>
                <a:solidFill>
                  <a:prstClr val="black"/>
                </a:solidFill>
              </a:rPr>
              <a:pPr/>
              <a:t>‹#›</a:t>
            </a:fld>
            <a:endParaRPr lang="en-NZ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95402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1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405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defRPr sz="2000">
                <a:solidFill>
                  <a:schemeClr val="bg1"/>
                </a:solidFill>
              </a:defRPr>
            </a:lvl3pPr>
            <a:lvl4pPr marL="890905" indent="0"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chemeClr val="bg1"/>
                </a:solidFill>
              </a:defRPr>
            </a:lvl4pPr>
            <a:lvl5pPr marL="1093470" indent="0"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113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435544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Lt" pitchFamily="2" charset="0"/>
                <a:ea typeface="Roboto Lt" pitchFamily="2" charset="0"/>
                <a:cs typeface="Roboto Lt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659671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Lt" pitchFamily="2" charset="0"/>
                <a:ea typeface="Roboto Lt" pitchFamily="2" charset="0"/>
                <a:cs typeface="Roboto Lt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75316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Lt" pitchFamily="2" charset="0"/>
                <a:ea typeface="Roboto Lt" pitchFamily="2" charset="0"/>
                <a:cs typeface="Roboto Lt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41066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Lt" pitchFamily="2" charset="0"/>
                <a:ea typeface="Roboto Lt" pitchFamily="2" charset="0"/>
                <a:cs typeface="Roboto Lt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53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5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84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88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58553" y="3124200"/>
            <a:ext cx="10219047" cy="175009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GITHUB  AGGREGATOR </a:t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Pre Final - Review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10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8150" y="428604"/>
            <a:ext cx="9758318" cy="867110"/>
          </a:xfrm>
        </p:spPr>
        <p:txBody>
          <a:bodyPr/>
          <a:lstStyle/>
          <a:p>
            <a:r>
              <a:rPr lang="en-US" sz="2400" b="1" cap="none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PROJECT DETAILS</a:t>
            </a:r>
            <a:endParaRPr lang="en-US" sz="1600" b="1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588" y="1142984"/>
            <a:ext cx="1052894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NAME: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GitHub Aggregator - A GitHub aggregator is a tool that gathers and consolidates data from multiple GitHub repositories, enabling users to monitor and analyze activities across projects from a centralized platform.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STATEMENT: </a:t>
            </a:r>
            <a:endParaRPr lang="en-US" alt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an Api Service to fetch the statistics of the contributors of user-specified GitHub repositories in the Amazon Web Services Environment.</a:t>
            </a:r>
          </a:p>
          <a:p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NO: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riyadarshini J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ishal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hargavi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athad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kshatha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iremath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yothi Hulkund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910" y="4887218"/>
            <a:ext cx="10671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B9CE0EA-DB05-1699-5CBF-1B00C3A773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8A1EEDE-AB7C-A1B0-9966-DD3A3079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2" y="571480"/>
            <a:ext cx="6211927" cy="838202"/>
          </a:xfrm>
        </p:spPr>
        <p:txBody>
          <a:bodyPr/>
          <a:lstStyle/>
          <a:p>
            <a:r>
              <a:rPr lang="en-IN" sz="2400" b="1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Roles and resposibilities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F5651F-2F92-F16E-F44A-06C904DAA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8150" y="1571612"/>
            <a:ext cx="6696000" cy="340766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Vishal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Handling the Code with presentation.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Priyadarshini J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Project Coordinator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Bhargavi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Mathad 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an AWS API gateway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Akshata I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Hiremath :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Document Leader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Jyothi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Hulkund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Team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Supporting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8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F55382-8F01-C2A3-7215-B622F0B03B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12609D-5F7A-808F-DE6C-87FFFFEB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0" y="571480"/>
            <a:ext cx="10544136" cy="838202"/>
          </a:xfrm>
        </p:spPr>
        <p:txBody>
          <a:bodyPr/>
          <a:lstStyle/>
          <a:p>
            <a:r>
              <a:rPr lang="en-US" sz="2400" b="1" cap="none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METHODOLOGY : Analyzing GitHub Repository Commit Data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FB5C3F-1203-114D-03A1-AC533D234A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8150" y="1357298"/>
            <a:ext cx="10801201" cy="43204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Necessary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Packages/Libraries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Import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required libraries such as requests, pandas,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pymysql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set up the environment for data retrieval, processing, database interaction, and time handling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Taking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Prompt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to input the GitHub repository name, start date, and end date to customize the data retrieval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Set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default values for the start date ('2010-01-01') and end date (today's date) if the user does not provide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Initialize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various variables such as access token, headers, run date, data frames, and dictionaries to store and manipulate data throughout the code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Fetching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Commit Data from GitHub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Construct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URLs based on user input to send HTTP GET requests to the GitHub API and retrieve commit data within the specified date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Pagination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Iterate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through multiple pages of commit data if the response from the API contains pagination, ensuring all relevant commits are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retrieved.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89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66712" y="714356"/>
            <a:ext cx="10801201" cy="43204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Commit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Extract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relevant information from the retrieved commit data, such as email IDs, company names, and dates, and store it in dictionaries for further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Calculating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Contribution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Metrics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Calculate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metrics like total contributions and unique contributors based on the processed commit data to gain insights into contribution patterns within the specified date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range.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Printing Results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Print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various statistics and output, including total pages of commit data, total companies contributing, total contributions, unique contributors, languages used, and the output JSON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in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Establish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connection to 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database and store the processed data for future retrieval and analysis. Insert the data into the database and commit the changes to ensure data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integrity.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 Handling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Include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try-except block to handle exceptions gracefully and print informative error messages to aid in troubleshooting if any errors occur during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execution.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Execution Time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Calculate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print the execution time of the script to provide insights into its performance.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9D363B-0DC3-6E2C-EF58-0F4C2D2921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A9D7F1-6D1F-9889-1CE6-CC991BC0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2" y="214290"/>
            <a:ext cx="6211927" cy="838202"/>
          </a:xfrm>
        </p:spPr>
        <p:txBody>
          <a:bodyPr/>
          <a:lstStyle/>
          <a:p>
            <a:r>
              <a:rPr lang="en-US" sz="2400" b="1" cap="none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FABA6C2-3FA1-F443-9260-E28AF130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8216" y="857232"/>
            <a:ext cx="9358378" cy="51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069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12268F-9129-8F91-3C79-24A6283BF24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D994DE-553D-F7A3-E686-A3F1AB04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2" y="214290"/>
            <a:ext cx="6211927" cy="838202"/>
          </a:xfrm>
        </p:spPr>
        <p:txBody>
          <a:bodyPr/>
          <a:lstStyle/>
          <a:p>
            <a:r>
              <a:rPr lang="en-US" sz="2400" b="1" cap="none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224A7327-E870-4C0B-DB5B-C5811416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8216" y="857232"/>
            <a:ext cx="9358378" cy="51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498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DF18819-F610-6C93-8982-9D4B67AF79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C89C7C-4E89-BBB3-196E-59AC14B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2" y="857232"/>
            <a:ext cx="6211927" cy="838202"/>
          </a:xfrm>
        </p:spPr>
        <p:txBody>
          <a:bodyPr/>
          <a:lstStyle/>
          <a:p>
            <a:r>
              <a:rPr lang="en-US" sz="2400" b="1" cap="none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7D7B22-D8D0-EAE9-E46A-08AFC9050C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1905000"/>
            <a:ext cx="10172736" cy="24526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Overall, the project involves fetching GitHub repository data, processing it, storing it in a database, and providing statistical insights.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effectively collects, processes, and stores GitHub repository data, providing valuable insights into project activity and contributors within a specified timeframe. It serves as a useful tool for analyzing repository metrics and tracking project progress over time.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55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653178100"/>
      </p:ext>
    </p:extLst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EBDFED05-017B-4836-B0DB-AE3C52F537F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F0A92FE3-D7C5-4C54-A449-399ABA4DE160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666DB7F9-18A3-46D1-8B74-7997BF6E6E1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CA91B449-65BD-4337-8C8B-EDD4DF4FB145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756B89AD-C4AD-4933-8C3F-5C0ACD786FCF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81131F54-1D35-4A70-8D49-32796AEE1634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CB33B207-9E41-4103-934B-507A6334F25D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1841CBEA-4B67-42D5-9327-9677E36191A1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VA REVISED TEMPLATE_PPTs" id="{7381F66E-D0A1-41EA-8898-917805D76D91}" vid="{9A8F878D-D9DE-4D31-BC23-1B7BE9984A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916671-0E7D-4594-8037-60C70BF44351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TEMPLATE_PPTs</Template>
  <TotalTime>236</TotalTime>
  <Words>568</Words>
  <Application>Microsoft Office PowerPoint</Application>
  <PresentationFormat>Custom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Office Theme</vt:lpstr>
      <vt:lpstr>1_Thank You </vt:lpstr>
      <vt:lpstr>GITHUB  AGGREGATOR  Pre Final - Review</vt:lpstr>
      <vt:lpstr>PROJECT DETAILS</vt:lpstr>
      <vt:lpstr>Roles and resposibilities</vt:lpstr>
      <vt:lpstr>METHODOLOGY : Analyzing GitHub Repository Commit Data</vt:lpstr>
      <vt:lpstr>Slide 5</vt:lpstr>
      <vt:lpstr>OUTPUT</vt:lpstr>
      <vt:lpstr>OUTPUT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 Synopsis (Phase 1 Review 1)</dc:title>
  <dc:creator>REVA00218</dc:creator>
  <cp:lastModifiedBy>Priyadarshini</cp:lastModifiedBy>
  <cp:revision>24</cp:revision>
  <cp:lastPrinted>2018-09-28T07:11:06Z</cp:lastPrinted>
  <dcterms:created xsi:type="dcterms:W3CDTF">2022-06-10T03:29:01Z</dcterms:created>
  <dcterms:modified xsi:type="dcterms:W3CDTF">2024-03-20T16:38:32Z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