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8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3" r:id="rId12"/>
    <p:sldId id="2146847064" r:id="rId13"/>
    <p:sldId id="2146847062" r:id="rId14"/>
    <p:sldId id="2146847061" r:id="rId15"/>
    <p:sldId id="2146847055" r:id="rId16"/>
    <p:sldId id="25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-876" y="-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pPr/>
              <a:t>23-02-2025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pPr/>
              <a:t>2/23/2025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pPr/>
              <a:t>2/23/2025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=""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pPr/>
              <a:t>2/23/2025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=""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=""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pPr/>
              <a:t>2/23/2025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pPr/>
              <a:t>2/23/2025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pPr/>
              <a:t>2/23/2025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pPr/>
              <a:t>2/23/2025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pPr/>
              <a:t>2/23/2025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pPr/>
              <a:t>2/23/2025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pPr/>
              <a:t>2/23/2025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=""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=""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pPr/>
              <a:t>2/23/2025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pPr/>
              <a:t>2/23/2025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=""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            </a:t>
            </a:r>
            <a:br>
              <a:rPr lang="en-US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images using steganography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  <a:endParaRPr lang="en-US" sz="32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:   VISHAL KUMAR TRIPATHI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: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VISHAL KUMAR TRIPATHI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Name &amp; Department :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ITM GIDA Gorakhpur &amp; Computer Science Engineering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This project demonstrates the effectiveness of steganography as a covert communication method. By combining </a:t>
            </a:r>
            <a:r>
              <a:rPr lang="en-US" dirty="0" smtClean="0"/>
              <a:t>             it </a:t>
            </a:r>
            <a:r>
              <a:rPr lang="en-US" dirty="0"/>
              <a:t>with encryption, we enhance the security of the hidden data, making unauthorized access extremely difficult. The implementation ensures usability while maintaining the integrity of the image.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4233882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/>
              <a:t>git@github.com:Vishal7310u6535om/myaicteProject.git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230664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Enhanced Security</a:t>
            </a:r>
            <a:r>
              <a:rPr lang="en-US" dirty="0" smtClean="0"/>
              <a:t>: As digital threats evolve, </a:t>
            </a:r>
            <a:r>
              <a:rPr lang="en-US" dirty="0" err="1" smtClean="0"/>
              <a:t>steganography</a:t>
            </a:r>
            <a:r>
              <a:rPr lang="en-US" dirty="0" smtClean="0"/>
              <a:t> will improve to offer advanced encryption and data concealment, ensuring better protection of sensitive information.</a:t>
            </a:r>
          </a:p>
          <a:p>
            <a:r>
              <a:rPr lang="en-US" b="1" dirty="0" smtClean="0"/>
              <a:t>Integration with AI</a:t>
            </a:r>
            <a:r>
              <a:rPr lang="en-US" dirty="0" smtClean="0"/>
              <a:t>: Future advancements will leverage AI to detect and embed hidden messages more efficiently, making it harder for adversaries to break.</a:t>
            </a:r>
          </a:p>
          <a:p>
            <a:r>
              <a:rPr lang="en-US" b="1" dirty="0" smtClean="0"/>
              <a:t>Applications in Digital Forensics</a:t>
            </a:r>
            <a:r>
              <a:rPr lang="en-US" dirty="0" smtClean="0"/>
              <a:t>: With its potential for covert communication, </a:t>
            </a:r>
            <a:r>
              <a:rPr lang="en-US" dirty="0" err="1" smtClean="0"/>
              <a:t>steganography</a:t>
            </a:r>
            <a:r>
              <a:rPr lang="en-US" dirty="0" smtClean="0"/>
              <a:t> will play a key role in cyber investigations, uncovering hidden digital evidence.</a:t>
            </a:r>
          </a:p>
          <a:p>
            <a:r>
              <a:rPr lang="en-US" b="1" dirty="0" smtClean="0"/>
              <a:t>Mobile and </a:t>
            </a:r>
            <a:r>
              <a:rPr lang="en-US" b="1" dirty="0" err="1" smtClean="0"/>
              <a:t>IoT</a:t>
            </a:r>
            <a:r>
              <a:rPr lang="en-US" b="1" dirty="0" smtClean="0"/>
              <a:t> Security</a:t>
            </a:r>
            <a:r>
              <a:rPr lang="en-US" dirty="0" smtClean="0"/>
              <a:t>: As </a:t>
            </a:r>
            <a:r>
              <a:rPr lang="en-US" dirty="0" err="1" smtClean="0"/>
              <a:t>IoT</a:t>
            </a:r>
            <a:r>
              <a:rPr lang="en-US" dirty="0" smtClean="0"/>
              <a:t> devices proliferate, </a:t>
            </a:r>
            <a:r>
              <a:rPr lang="en-US" dirty="0" err="1" smtClean="0"/>
              <a:t>steganography</a:t>
            </a:r>
            <a:r>
              <a:rPr lang="en-US" dirty="0" smtClean="0"/>
              <a:t> will be crucial in securing communications and data transfer between devices with limited security features.</a:t>
            </a:r>
          </a:p>
          <a:p>
            <a:pPr marL="305435" indent="-305435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=""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</a:t>
            </a:r>
            <a:r>
              <a:rPr lang="en-US" sz="4400" b="1" dirty="0" smtClean="0">
                <a:solidFill>
                  <a:schemeClr val="accent1"/>
                </a:solidFill>
                <a:latin typeface="Arial"/>
                <a:cs typeface="Arial"/>
              </a:rPr>
              <a:t>scope(optional)</a:t>
            </a:r>
            <a:endParaRPr lang="en-US" sz="4400" b="1" dirty="0">
              <a:solidFill>
                <a:schemeClr val="accent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148826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=""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With the increasing need for secure communication, traditional encryption methods are often susceptible to detection and attacks. Steganography provides a means to hide sensitive data within digital images, making it imperceptible to unauthorized users. This project aims to develop a secure and efficient method for embedding and retrieving hidden information within images while maintaining the visual integrity of the cover image.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b="1" dirty="0"/>
              <a:t>Programming Language</a:t>
            </a:r>
            <a:r>
              <a:rPr lang="en-US" dirty="0"/>
              <a:t>: Python</a:t>
            </a:r>
          </a:p>
          <a:p>
            <a:r>
              <a:rPr lang="en-US" b="1" dirty="0"/>
              <a:t>Libraries</a:t>
            </a:r>
            <a:r>
              <a:rPr lang="en-US" dirty="0"/>
              <a:t>: </a:t>
            </a:r>
            <a:r>
              <a:rPr lang="en-US" dirty="0" smtClean="0"/>
              <a:t>OpenCV2, </a:t>
            </a:r>
            <a:r>
              <a:rPr lang="en-US" dirty="0" err="1"/>
              <a:t>NumPy</a:t>
            </a:r>
            <a:r>
              <a:rPr lang="en-US" dirty="0"/>
              <a:t>, PIL (Pillow), Cryptography</a:t>
            </a:r>
          </a:p>
          <a:p>
            <a:r>
              <a:rPr lang="en-US" b="1" dirty="0"/>
              <a:t>Techniques</a:t>
            </a:r>
            <a:r>
              <a:rPr lang="en-US" dirty="0"/>
              <a:t>: Least Significant Bit (LSB) Steganography, Encryption Algorithms (AES, RSA)</a:t>
            </a:r>
          </a:p>
          <a:p>
            <a:r>
              <a:rPr lang="en-US" b="1" dirty="0"/>
              <a:t>Frameworks</a:t>
            </a:r>
            <a:r>
              <a:rPr lang="en-US" dirty="0"/>
              <a:t>: Flask (for web interface, if applicable)</a:t>
            </a:r>
          </a:p>
          <a:p>
            <a:pPr marL="0" indent="0">
              <a:buNone/>
            </a:pPr>
            <a:r>
              <a:rPr lang="en-IN" dirty="0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High-level security integration with encryption before embedding data</a:t>
            </a:r>
          </a:p>
          <a:p>
            <a:r>
              <a:rPr lang="en-US" sz="1800" dirty="0"/>
              <a:t>Minimal distortion in the cover image, making the hidden data undetectable</a:t>
            </a:r>
          </a:p>
          <a:p>
            <a:r>
              <a:rPr lang="en-US" sz="1800" dirty="0"/>
              <a:t>User-friendly interface for encoding and decoding messages</a:t>
            </a:r>
          </a:p>
          <a:p>
            <a:r>
              <a:rPr lang="en-US" sz="1800" dirty="0"/>
              <a:t>Ability to hide multiple types of data (text, images, files)</a:t>
            </a:r>
          </a:p>
          <a:p>
            <a:pPr marL="0" indent="0">
              <a:buNone/>
            </a:pPr>
            <a:endParaRPr lang="en-IN" sz="1800" b="1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Government and defense agencies for confidential communication</a:t>
            </a:r>
          </a:p>
          <a:p>
            <a:r>
              <a:rPr lang="en-US" dirty="0"/>
              <a:t>Journalists and activists for secure information exchange</a:t>
            </a:r>
          </a:p>
          <a:p>
            <a:r>
              <a:rPr lang="en-US" dirty="0"/>
              <a:t>Businesses handling sensitive customer or financial data</a:t>
            </a:r>
          </a:p>
          <a:p>
            <a:r>
              <a:rPr lang="en-US" dirty="0"/>
              <a:t>General users seeking privacy in personal communication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05D7125-AC62-752D-6E68-9EB88BCC631C}"/>
              </a:ext>
            </a:extLst>
          </p:cNvPr>
          <p:cNvSpPr>
            <a:spLocks noGrp="1"/>
          </p:cNvSpPr>
          <p:nvPr>
            <p:ph idx="1"/>
          </p:nvPr>
        </p:nvSpPr>
        <p:spPr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>
              <a:buNone/>
            </a:pP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05D7125-AC62-752D-6E68-9EB88BCC631C}"/>
              </a:ext>
            </a:extLst>
          </p:cNvPr>
          <p:cNvSpPr>
            <a:spLocks noGrp="1"/>
          </p:cNvSpPr>
          <p:nvPr>
            <p:ph idx="1"/>
          </p:nvPr>
        </p:nvSpPr>
        <p:spPr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>
              <a:buNone/>
            </a:pP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083715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05D7125-AC62-752D-6E68-9EB88BCC6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056" y="1302026"/>
            <a:ext cx="11044751" cy="4673324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>
              <a:buNone/>
            </a:pP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08371523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fadb41d3-f9cb-40fb-903c-8cacaba95bb5"/>
    <ds:schemaRef ds:uri="http://purl.org/dc/elements/1.1/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b30265f8-c5e2-4918-b4a1-b977299ca3e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132</TotalTime>
  <Words>382</Words>
  <Application>Microsoft Office PowerPoint</Application>
  <PresentationFormat>Custom</PresentationFormat>
  <Paragraphs>47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DividendVTI</vt:lpstr>
      <vt:lpstr>Secure data hiding in              images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Results</vt:lpstr>
      <vt:lpstr>Results</vt:lpstr>
      <vt:lpstr>Conclusion</vt:lpstr>
      <vt:lpstr>GitHub Link</vt:lpstr>
      <vt:lpstr>Slide 12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user</cp:lastModifiedBy>
  <cp:revision>32</cp:revision>
  <dcterms:created xsi:type="dcterms:W3CDTF">2021-05-26T16:50:10Z</dcterms:created>
  <dcterms:modified xsi:type="dcterms:W3CDTF">2025-02-23T13:58:54Z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