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7"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adhukeerthi144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4" y="1746145"/>
            <a:ext cx="10993546" cy="3143355"/>
          </a:xfrm>
        </p:spPr>
        <p:txBody>
          <a:bodyPr>
            <a:normAutofit/>
          </a:bodyPr>
          <a:lstStyle/>
          <a:p>
            <a:r>
              <a:rPr lang="en-GB" dirty="0"/>
              <a:t> Name:                 DABBIRU VISHAL</a:t>
            </a:r>
          </a:p>
          <a:p>
            <a:r>
              <a:rPr lang="en-GB" dirty="0"/>
              <a:t>ROLL NUMBER:   22B21A4667</a:t>
            </a:r>
          </a:p>
          <a:p>
            <a:r>
              <a:rPr lang="en-GB" dirty="0"/>
              <a:t>E-MAIL:                </a:t>
            </a:r>
            <a:r>
              <a:rPr lang="en-GB" cap="none" dirty="0">
                <a:hlinkClick r:id="rId2"/>
              </a:rPr>
              <a:t>dabbiruvishal</a:t>
            </a:r>
            <a:r>
              <a:rPr lang="en-GB" cap="none" dirty="0">
                <a:hlinkClick r:id="rId2"/>
              </a:rPr>
              <a:t>@gmail.com</a:t>
            </a:r>
            <a:endParaRPr lang="en-GB" cap="none" dirty="0"/>
          </a:p>
          <a:p>
            <a:r>
              <a:rPr lang="en-GB" dirty="0"/>
              <a:t>BRANCH:             </a:t>
            </a:r>
            <a:r>
              <a:rPr lang="en-US" dirty="0"/>
              <a:t>computer science with specialization in cyber security</a:t>
            </a:r>
            <a:endParaRPr lang="en-GB" dirty="0"/>
          </a:p>
          <a:p>
            <a:r>
              <a:rPr lang="en-GB" dirty="0"/>
              <a:t>College:            </a:t>
            </a:r>
            <a:r>
              <a:rPr lang="en-GB" dirty="0" err="1"/>
              <a:t>kiet</a:t>
            </a:r>
            <a:endParaRPr lang="en-GB" dirty="0"/>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https://github.com/Vishal7842/steganography.git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311</TotalTime>
  <Words>787</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vishal dabbiru</cp:lastModifiedBy>
  <cp:revision>34</cp:revision>
  <dcterms:created xsi:type="dcterms:W3CDTF">2021-05-26T16:50:10Z</dcterms:created>
  <dcterms:modified xsi:type="dcterms:W3CDTF">2024-07-14T12:49:58Z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