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 varScale="1">
        <p:scale>
          <a:sx n="63" d="100"/>
          <a:sy n="63" d="100"/>
        </p:scale>
        <p:origin x="-120" y="-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VISHAL S</a:t>
            </a:r>
          </a:p>
          <a:p>
            <a:r>
              <a:rPr lang="en-US" sz="2400" dirty="0"/>
              <a:t>REGISTER NO AND NMID: </a:t>
            </a:r>
          </a:p>
          <a:p>
            <a:r>
              <a:rPr lang="en-US" sz="2400" dirty="0"/>
              <a:t>             20924U18195  &amp;  A1AF11C1C546EB0A4474DC866BC8AA0B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/>
              <a:t>: COMPUTER SCIENCE</a:t>
            </a:r>
            <a:endParaRPr lang="en-US" sz="2400" dirty="0"/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7" name="Content Placeholder 16" descr="Screenshot_20250902-201217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52662" y="1428736"/>
            <a:ext cx="3118950" cy="4525963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1" descr="Screenshot_20250901-213246.jpg"/>
          <p:cNvPicPr>
            <a:picLocks noGrp="1" noChangeAspect="1"/>
          </p:cNvPicPr>
          <p:nvPr>
            <p:ph sz="half" idx="3"/>
          </p:nvPr>
        </p:nvPicPr>
        <p:blipFill>
          <a:blip r:embed="rId4" cstate="print"/>
          <a:stretch>
            <a:fillRect/>
          </a:stretch>
        </p:blipFill>
        <p:spPr>
          <a:xfrm>
            <a:off x="7258174" y="1488489"/>
            <a:ext cx="2938255" cy="508073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8" y="6429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66712" y="1785926"/>
            <a:ext cx="10972800" cy="38779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600" dirty="0"/>
              <a:t>Summarize your learning &amp; outcomes</a:t>
            </a:r>
          </a:p>
          <a:p>
            <a:endParaRPr lang="en-IN" sz="3600" dirty="0"/>
          </a:p>
          <a:p>
            <a:pPr>
              <a:buFont typeface="Wingdings" pitchFamily="2" charset="2"/>
              <a:buChar char="v"/>
            </a:pPr>
            <a:r>
              <a:rPr lang="en-IN" sz="3600" dirty="0"/>
              <a:t>Example:</a:t>
            </a:r>
          </a:p>
          <a:p>
            <a:pPr lvl="2">
              <a:buFont typeface="Wingdings" pitchFamily="2" charset="2"/>
              <a:buChar char="Ø"/>
            </a:pPr>
            <a:r>
              <a:rPr lang="en-IN" sz="3600" dirty="0"/>
              <a:t> “  This portfolio enhances my professional visibility,</a:t>
            </a:r>
          </a:p>
          <a:p>
            <a:pPr lvl="2"/>
            <a:r>
              <a:rPr lang="en-IN" sz="3600" dirty="0"/>
              <a:t>         helps recruiters view my </a:t>
            </a:r>
            <a:r>
              <a:rPr lang="en-IN" sz="3600" dirty="0" err="1"/>
              <a:t>projects,and</a:t>
            </a:r>
            <a:r>
              <a:rPr lang="en-IN" sz="3600" dirty="0"/>
              <a:t>       	demonstrates my web development skills in real-   </a:t>
            </a:r>
            <a:r>
              <a:rPr lang="en-IN" sz="3600"/>
              <a:t>	time  ”.</a:t>
            </a:r>
            <a:endParaRPr lang="en-IN"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pic>
        <p:nvPicPr>
          <p:cNvPr id="24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166910" y="1785926"/>
            <a:ext cx="6715172" cy="2786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Vishal</a:t>
            </a:r>
            <a:r>
              <a:rPr lang="en-IN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</a:t>
            </a:r>
          </a:p>
          <a:p>
            <a:pPr algn="ctr"/>
            <a:r>
              <a:rPr lang="en-IN" sz="48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Dept.Computer</a:t>
            </a:r>
            <a:r>
              <a:rPr lang="en-IN" sz="4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Science</a:t>
            </a:r>
            <a:r>
              <a:rPr lang="en-IN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96396" y="3714752"/>
            <a:ext cx="2500330" cy="2928958"/>
            <a:chOff x="9096396" y="3714752"/>
            <a:chExt cx="2500330" cy="2928958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9096396" y="3714752"/>
              <a:ext cx="2500330" cy="292895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1058564" cy="3323987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en-IN" sz="3600" dirty="0"/>
          </a:p>
          <a:p>
            <a:pPr algn="just">
              <a:buFont typeface="Wingdings" pitchFamily="2" charset="2"/>
              <a:buChar char="Ø"/>
            </a:pPr>
            <a:r>
              <a:rPr lang="en-IN" sz="3600" dirty="0"/>
              <a:t>Clearly define the problem you`re solving</a:t>
            </a:r>
          </a:p>
          <a:p>
            <a:pPr algn="just">
              <a:buFont typeface="Wingdings" pitchFamily="2" charset="2"/>
              <a:buChar char="Ø"/>
            </a:pPr>
            <a:endParaRPr lang="en-IN" sz="3600" dirty="0"/>
          </a:p>
          <a:p>
            <a:pPr algn="just">
              <a:buFont typeface="Wingdings" pitchFamily="2" charset="2"/>
              <a:buChar char="Ø"/>
            </a:pPr>
            <a:r>
              <a:rPr lang="en-IN" sz="3600" dirty="0"/>
              <a:t>Example: “Fresh graduates often lack a professional online presence to Showcase their skills and projects, making it harder to stand out in job applications”</a:t>
            </a:r>
            <a:endParaRPr lang="en-IN"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1134251">
            <a:off x="241112" y="282681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357166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66778" y="1643050"/>
            <a:ext cx="10415622" cy="42431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4000" dirty="0"/>
              <a:t>Give a short description of your portfolio project</a:t>
            </a:r>
          </a:p>
          <a:p>
            <a:pPr>
              <a:buFont typeface="Wingdings" pitchFamily="2" charset="2"/>
              <a:buChar char="Ø"/>
            </a:pPr>
            <a:endParaRPr lang="en-IN" sz="4000" dirty="0"/>
          </a:p>
          <a:p>
            <a:pPr algn="just">
              <a:buFont typeface="Wingdings" pitchFamily="2" charset="2"/>
              <a:buChar char="Ø"/>
            </a:pPr>
            <a:r>
              <a:rPr lang="en-IN" sz="4000" dirty="0"/>
              <a:t>Example: “This project is a personal portfolio              			website that highlights my skills,</a:t>
            </a:r>
          </a:p>
          <a:p>
            <a:pPr algn="just"/>
            <a:r>
              <a:rPr lang="en-IN" sz="4000" dirty="0"/>
              <a:t>			projects, certifications and contact 				details in a professional and user-				friendly manner.”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6"/>
          <p:cNvSpPr/>
          <p:nvPr/>
        </p:nvSpPr>
        <p:spPr>
          <a:xfrm>
            <a:off x="7810512" y="24288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4958" y="492919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8" y="8572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714488"/>
            <a:ext cx="10972800" cy="38779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600" dirty="0"/>
              <a:t>Who will benefit  from your project?</a:t>
            </a:r>
          </a:p>
          <a:p>
            <a:pPr>
              <a:buFont typeface="Wingdings" pitchFamily="2" charset="2"/>
              <a:buChar char="v"/>
            </a:pPr>
            <a:endParaRPr lang="en-IN" sz="3600" dirty="0"/>
          </a:p>
          <a:p>
            <a:pPr>
              <a:buFont typeface="Wingdings" pitchFamily="2" charset="2"/>
              <a:buChar char="v"/>
            </a:pPr>
            <a:r>
              <a:rPr lang="en-IN" sz="3600" dirty="0"/>
              <a:t>Example:</a:t>
            </a:r>
          </a:p>
          <a:p>
            <a:endParaRPr lang="en-IN" sz="3600" dirty="0"/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 Recruiters/Hiring managers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 Clients/Companies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 Peers and collaborators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66712" y="1857364"/>
            <a:ext cx="10972800" cy="44319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600" dirty="0"/>
              <a:t>List all tools and tech stacks used.</a:t>
            </a:r>
          </a:p>
          <a:p>
            <a:pPr>
              <a:buFont typeface="Wingdings" pitchFamily="2" charset="2"/>
              <a:buChar char="v"/>
            </a:pPr>
            <a:endParaRPr lang="en-IN" sz="3600" dirty="0"/>
          </a:p>
          <a:p>
            <a:pPr>
              <a:buFont typeface="Wingdings" pitchFamily="2" charset="2"/>
              <a:buChar char="v"/>
            </a:pPr>
            <a:r>
              <a:rPr lang="en-IN" sz="3600" dirty="0"/>
              <a:t>Example: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</a:t>
            </a:r>
            <a:r>
              <a:rPr lang="en-IN" sz="3600" dirty="0" err="1"/>
              <a:t>Frontend:HTML,CSS,JavaScript</a:t>
            </a:r>
            <a:endParaRPr lang="en-IN" sz="3600" dirty="0"/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Styling     :Bootstrap/Tailwind CSS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Backend  :Node.js ,PHP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Database: </a:t>
            </a:r>
            <a:r>
              <a:rPr lang="en-IN" sz="3600" dirty="0" err="1"/>
              <a:t>MySQL,MongoDB</a:t>
            </a:r>
            <a:endParaRPr lang="en-IN" sz="3600" dirty="0"/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Version Control: </a:t>
            </a:r>
            <a:r>
              <a:rPr lang="en-IN" sz="3600" dirty="0" err="1"/>
              <a:t>Git,GitHub</a:t>
            </a:r>
            <a:endParaRPr lang="en-IN"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616648"/>
          </a:xfrm>
        </p:spPr>
        <p:txBody>
          <a:bodyPr/>
          <a:lstStyle/>
          <a:p>
            <a:r>
              <a:rPr lang="en-IN" sz="3200" dirty="0" err="1"/>
              <a:t>Protfolio</a:t>
            </a:r>
            <a:r>
              <a:rPr lang="en-IN" sz="3200" dirty="0"/>
              <a:t> Design and Layout</a:t>
            </a:r>
          </a:p>
          <a:p>
            <a:endParaRPr lang="en-IN" sz="3200" dirty="0"/>
          </a:p>
          <a:p>
            <a:r>
              <a:rPr lang="en-IN" sz="3200" dirty="0"/>
              <a:t>Example sections:</a:t>
            </a:r>
          </a:p>
          <a:p>
            <a:r>
              <a:rPr lang="en-IN" sz="3200" dirty="0"/>
              <a:t>	</a:t>
            </a:r>
            <a:r>
              <a:rPr lang="en-IN" sz="4400" dirty="0">
                <a:latin typeface="Baskerville Old Face"/>
              </a:rPr>
              <a:t>»</a:t>
            </a:r>
            <a:r>
              <a:rPr lang="en-IN" sz="3200" dirty="0">
                <a:latin typeface="Baskerville Old Face"/>
              </a:rPr>
              <a:t> </a:t>
            </a:r>
            <a:r>
              <a:rPr lang="en-IN" sz="3200" dirty="0"/>
              <a:t>Home(Intro + banner)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About Me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Skills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Projects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Contact Form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Resume  Download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12" y="1928802"/>
            <a:ext cx="10972800" cy="369331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4000" dirty="0"/>
              <a:t>Responsive Design</a:t>
            </a:r>
          </a:p>
          <a:p>
            <a:r>
              <a:rPr lang="en-IN" sz="4000" dirty="0"/>
              <a:t>    (works on </a:t>
            </a:r>
            <a:r>
              <a:rPr lang="en-IN" sz="4000" dirty="0" err="1"/>
              <a:t>mobile,tablet,desktop</a:t>
            </a:r>
            <a:r>
              <a:rPr lang="en-IN" sz="4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Interactive navigation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Contact form(with email integration)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Project showcase with </a:t>
            </a:r>
            <a:r>
              <a:rPr lang="en-IN" sz="4000" dirty="0" err="1"/>
              <a:t>GitHub</a:t>
            </a:r>
            <a:r>
              <a:rPr lang="en-IN" sz="4000" dirty="0"/>
              <a:t> Links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Downloadable resume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246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Vishal Shamla</cp:lastModifiedBy>
  <cp:revision>38</cp:revision>
  <dcterms:created xsi:type="dcterms:W3CDTF">2024-03-29T15:07:22Z</dcterms:created>
  <dcterms:modified xsi:type="dcterms:W3CDTF">2025-09-02T15:06:03Z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