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98" autoAdjust="0"/>
  </p:normalViewPr>
  <p:slideViewPr>
    <p:cSldViewPr>
      <p:cViewPr varScale="1">
        <p:scale>
          <a:sx n="47" d="100"/>
          <a:sy n="47" d="100"/>
        </p:scale>
        <p:origin x="-108" y="-5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VISHAL S</a:t>
            </a:r>
          </a:p>
          <a:p>
            <a:r>
              <a:rPr lang="en-US" sz="2400" dirty="0"/>
              <a:t>REGISTER NO AND NMID: A1AF11C1C546EB0A4474DC866BC8AA0B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 : SHANMUGA   INDUSTRIES ARTS AND SCIENCE COLLEGE, TIRUVANNAMALAI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pic>
        <p:nvPicPr>
          <p:cNvPr id="17" name="Content Placeholder 16" descr="Screenshot_20250902-201217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452662" y="1428736"/>
            <a:ext cx="3118950" cy="4525963"/>
          </a:xfr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11" descr="Screenshot_20250901-213246.jpg"/>
          <p:cNvPicPr>
            <a:picLocks noGrp="1" noChangeAspect="1"/>
          </p:cNvPicPr>
          <p:nvPr>
            <p:ph sz="half" idx="3"/>
          </p:nvPr>
        </p:nvPicPr>
        <p:blipFill>
          <a:blip r:embed="rId4" cstate="print"/>
          <a:stretch>
            <a:fillRect/>
          </a:stretch>
        </p:blipFill>
        <p:spPr>
          <a:xfrm>
            <a:off x="7621769" y="1577975"/>
            <a:ext cx="2617424" cy="45259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9008" y="64291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66712" y="1785926"/>
            <a:ext cx="10972800" cy="387798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3600" dirty="0"/>
              <a:t>Summarize your learning &amp; outcomes</a:t>
            </a:r>
          </a:p>
          <a:p>
            <a:endParaRPr lang="en-IN" sz="3600" dirty="0"/>
          </a:p>
          <a:p>
            <a:pPr>
              <a:buFont typeface="Wingdings" pitchFamily="2" charset="2"/>
              <a:buChar char="v"/>
            </a:pPr>
            <a:r>
              <a:rPr lang="en-IN" sz="3600" dirty="0"/>
              <a:t>Example:</a:t>
            </a:r>
          </a:p>
          <a:p>
            <a:pPr lvl="2">
              <a:buFont typeface="Wingdings" pitchFamily="2" charset="2"/>
              <a:buChar char="Ø"/>
            </a:pPr>
            <a:r>
              <a:rPr lang="en-IN" sz="3600" dirty="0"/>
              <a:t> “  This portfolio enhances my professional visibility,</a:t>
            </a:r>
          </a:p>
          <a:p>
            <a:pPr lvl="2"/>
            <a:r>
              <a:rPr lang="en-IN" sz="3600" dirty="0"/>
              <a:t>         helps recruiters view my </a:t>
            </a:r>
            <a:r>
              <a:rPr lang="en-IN" sz="3600" dirty="0" err="1"/>
              <a:t>projects,and</a:t>
            </a:r>
            <a:r>
              <a:rPr lang="en-IN" sz="3600" dirty="0"/>
              <a:t>       	demonstrates my web development skills in real-   </a:t>
            </a:r>
            <a:r>
              <a:rPr lang="en-IN" sz="3600"/>
              <a:t>	time  ”.</a:t>
            </a:r>
            <a:endParaRPr lang="en-IN"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pic>
        <p:nvPicPr>
          <p:cNvPr id="24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166910" y="1785926"/>
            <a:ext cx="6715172" cy="2786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“Responsive Web Developer Portfolio Website” </a:t>
            </a:r>
            <a:endParaRPr lang="en-IN" sz="48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en-IN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en-IN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96396" y="3714752"/>
            <a:ext cx="2500330" cy="2928958"/>
            <a:chOff x="9096396" y="3714752"/>
            <a:chExt cx="2500330" cy="2928958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 flipH="1">
              <a:off x="9096396" y="3714752"/>
              <a:ext cx="2500330" cy="2928958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1058564" cy="3323987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endParaRPr lang="en-IN" sz="3600" dirty="0"/>
          </a:p>
          <a:p>
            <a:pPr algn="just">
              <a:buFont typeface="Wingdings" pitchFamily="2" charset="2"/>
              <a:buChar char="Ø"/>
            </a:pPr>
            <a:r>
              <a:rPr lang="en-IN" sz="3600" dirty="0"/>
              <a:t>Clearly define the problem you`re solving</a:t>
            </a:r>
          </a:p>
          <a:p>
            <a:pPr algn="just">
              <a:buFont typeface="Wingdings" pitchFamily="2" charset="2"/>
              <a:buChar char="Ø"/>
            </a:pPr>
            <a:endParaRPr lang="en-IN" sz="3600" dirty="0"/>
          </a:p>
          <a:p>
            <a:pPr algn="just">
              <a:buFont typeface="Wingdings" pitchFamily="2" charset="2"/>
              <a:buChar char="Ø"/>
            </a:pPr>
            <a:r>
              <a:rPr lang="en-IN" sz="3600" dirty="0"/>
              <a:t>Example: “Fresh graduates often lack a professional online presence to Showcase their skills and projects, making it harder to stand out in job applications”</a:t>
            </a:r>
            <a:endParaRPr lang="en-IN" sz="28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21134251">
            <a:off x="241112" y="282681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2398" y="357166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166778" y="1643050"/>
            <a:ext cx="10415622" cy="424316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4000" dirty="0"/>
              <a:t>Give a short description of your portfolio project</a:t>
            </a:r>
          </a:p>
          <a:p>
            <a:pPr>
              <a:buFont typeface="Wingdings" pitchFamily="2" charset="2"/>
              <a:buChar char="Ø"/>
            </a:pPr>
            <a:endParaRPr lang="en-IN" sz="4000" dirty="0"/>
          </a:p>
          <a:p>
            <a:pPr algn="just">
              <a:buFont typeface="Wingdings" pitchFamily="2" charset="2"/>
              <a:buChar char="Ø"/>
            </a:pPr>
            <a:r>
              <a:rPr lang="en-IN" sz="4000" dirty="0"/>
              <a:t>Example: “This project is a personal portfolio              			website that highlights my skills,</a:t>
            </a:r>
          </a:p>
          <a:p>
            <a:pPr algn="just"/>
            <a:r>
              <a:rPr lang="en-IN" sz="4000" dirty="0"/>
              <a:t>			projects, certifications and contact 				details in a professional and user-				friendly manner.”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6"/>
          <p:cNvSpPr/>
          <p:nvPr/>
        </p:nvSpPr>
        <p:spPr>
          <a:xfrm>
            <a:off x="7810512" y="24288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24958" y="492919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8" y="85723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95274" y="1714488"/>
            <a:ext cx="10972800" cy="387798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3600" dirty="0"/>
              <a:t>Who will benefit  from your project?</a:t>
            </a:r>
          </a:p>
          <a:p>
            <a:pPr>
              <a:buFont typeface="Wingdings" pitchFamily="2" charset="2"/>
              <a:buChar char="v"/>
            </a:pPr>
            <a:endParaRPr lang="en-IN" sz="3600" dirty="0"/>
          </a:p>
          <a:p>
            <a:pPr>
              <a:buFont typeface="Wingdings" pitchFamily="2" charset="2"/>
              <a:buChar char="v"/>
            </a:pPr>
            <a:r>
              <a:rPr lang="en-IN" sz="3600" dirty="0"/>
              <a:t>Example:</a:t>
            </a:r>
          </a:p>
          <a:p>
            <a:endParaRPr lang="en-IN" sz="3600" dirty="0"/>
          </a:p>
          <a:p>
            <a:pPr>
              <a:buFont typeface="Wingdings" pitchFamily="2" charset="2"/>
              <a:buChar char="ü"/>
            </a:pPr>
            <a:r>
              <a:rPr lang="en-IN" sz="3600" dirty="0"/>
              <a:t>       Recruiters/Hiring managers</a:t>
            </a:r>
          </a:p>
          <a:p>
            <a:pPr>
              <a:buFont typeface="Wingdings" pitchFamily="2" charset="2"/>
              <a:buChar char="ü"/>
            </a:pPr>
            <a:r>
              <a:rPr lang="en-IN" sz="3600" dirty="0"/>
              <a:t>       Clients/Companies</a:t>
            </a:r>
          </a:p>
          <a:p>
            <a:pPr>
              <a:buFont typeface="Wingdings" pitchFamily="2" charset="2"/>
              <a:buChar char="ü"/>
            </a:pPr>
            <a:r>
              <a:rPr lang="en-IN" sz="3600" dirty="0"/>
              <a:t>       Peers and collaborators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66712" y="1857364"/>
            <a:ext cx="10972800" cy="443198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sz="3600" dirty="0"/>
              <a:t>List all tools and tech stacks used.</a:t>
            </a:r>
          </a:p>
          <a:p>
            <a:pPr>
              <a:buFont typeface="Wingdings" pitchFamily="2" charset="2"/>
              <a:buChar char="v"/>
            </a:pPr>
            <a:endParaRPr lang="en-IN" sz="3600" dirty="0"/>
          </a:p>
          <a:p>
            <a:pPr>
              <a:buFont typeface="Wingdings" pitchFamily="2" charset="2"/>
              <a:buChar char="v"/>
            </a:pPr>
            <a:r>
              <a:rPr lang="en-IN" sz="3600" dirty="0"/>
              <a:t>Example:</a:t>
            </a:r>
          </a:p>
          <a:p>
            <a:pPr>
              <a:buFont typeface="Wingdings" pitchFamily="2" charset="2"/>
              <a:buChar char="ü"/>
            </a:pPr>
            <a:r>
              <a:rPr lang="en-IN" sz="3600" dirty="0"/>
              <a:t>      </a:t>
            </a:r>
            <a:r>
              <a:rPr lang="en-IN" sz="3600" dirty="0" err="1"/>
              <a:t>Frontend:HTML,CSS,JavaScript</a:t>
            </a:r>
            <a:endParaRPr lang="en-IN" sz="3600" dirty="0"/>
          </a:p>
          <a:p>
            <a:pPr>
              <a:buFont typeface="Wingdings" pitchFamily="2" charset="2"/>
              <a:buChar char="ü"/>
            </a:pPr>
            <a:r>
              <a:rPr lang="en-IN" sz="3600" dirty="0"/>
              <a:t>      Styling     :Bootstrap/Tailwind CSS</a:t>
            </a:r>
          </a:p>
          <a:p>
            <a:pPr>
              <a:buFont typeface="Wingdings" pitchFamily="2" charset="2"/>
              <a:buChar char="ü"/>
            </a:pPr>
            <a:r>
              <a:rPr lang="en-IN" sz="3600" dirty="0"/>
              <a:t>      Backend  :Node.js ,PHP</a:t>
            </a:r>
          </a:p>
          <a:p>
            <a:pPr>
              <a:buFont typeface="Wingdings" pitchFamily="2" charset="2"/>
              <a:buChar char="ü"/>
            </a:pPr>
            <a:r>
              <a:rPr lang="en-IN" sz="3600" dirty="0"/>
              <a:t>      Database: </a:t>
            </a:r>
            <a:r>
              <a:rPr lang="en-IN" sz="3600" dirty="0" err="1"/>
              <a:t>MySQL,MongoDB</a:t>
            </a:r>
            <a:endParaRPr lang="en-IN" sz="3600" dirty="0"/>
          </a:p>
          <a:p>
            <a:pPr>
              <a:buFont typeface="Wingdings" pitchFamily="2" charset="2"/>
              <a:buChar char="ü"/>
            </a:pPr>
            <a:r>
              <a:rPr lang="en-IN" sz="3600" dirty="0"/>
              <a:t>      Version Control: </a:t>
            </a:r>
            <a:r>
              <a:rPr lang="en-IN" sz="3600" dirty="0" err="1"/>
              <a:t>Git,GitHub</a:t>
            </a:r>
            <a:endParaRPr lang="en-IN"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616648"/>
          </a:xfrm>
        </p:spPr>
        <p:txBody>
          <a:bodyPr/>
          <a:lstStyle/>
          <a:p>
            <a:r>
              <a:rPr lang="en-IN" sz="3200" dirty="0" err="1"/>
              <a:t>Protfolio</a:t>
            </a:r>
            <a:r>
              <a:rPr lang="en-IN" sz="3200" dirty="0"/>
              <a:t> Design and Layout</a:t>
            </a:r>
          </a:p>
          <a:p>
            <a:endParaRPr lang="en-IN" sz="3200" dirty="0"/>
          </a:p>
          <a:p>
            <a:r>
              <a:rPr lang="en-IN" sz="3200" dirty="0"/>
              <a:t>Example sections:</a:t>
            </a:r>
          </a:p>
          <a:p>
            <a:r>
              <a:rPr lang="en-IN" sz="3200" dirty="0"/>
              <a:t>	</a:t>
            </a:r>
            <a:r>
              <a:rPr lang="en-IN" sz="4400" dirty="0">
                <a:latin typeface="Baskerville Old Face"/>
              </a:rPr>
              <a:t>»</a:t>
            </a:r>
            <a:r>
              <a:rPr lang="en-IN" sz="3200" dirty="0">
                <a:latin typeface="Baskerville Old Face"/>
              </a:rPr>
              <a:t> </a:t>
            </a:r>
            <a:r>
              <a:rPr lang="en-IN" sz="3200" dirty="0"/>
              <a:t>Home(Intro + banner)</a:t>
            </a:r>
          </a:p>
          <a:p>
            <a:r>
              <a:rPr lang="en-IN" sz="3200" dirty="0"/>
              <a:t>	</a:t>
            </a:r>
            <a:r>
              <a:rPr lang="en-IN" sz="3200" dirty="0">
                <a:latin typeface="Baskerville Old Face"/>
              </a:rPr>
              <a:t>» </a:t>
            </a:r>
            <a:r>
              <a:rPr lang="en-IN" sz="3200" dirty="0"/>
              <a:t>About Me</a:t>
            </a:r>
          </a:p>
          <a:p>
            <a:r>
              <a:rPr lang="en-IN" sz="3200" dirty="0"/>
              <a:t>	</a:t>
            </a:r>
            <a:r>
              <a:rPr lang="en-IN" sz="3200" dirty="0">
                <a:latin typeface="Baskerville Old Face"/>
              </a:rPr>
              <a:t>» </a:t>
            </a:r>
            <a:r>
              <a:rPr lang="en-IN" sz="3200" dirty="0"/>
              <a:t>Skills</a:t>
            </a:r>
          </a:p>
          <a:p>
            <a:r>
              <a:rPr lang="en-IN" sz="3200" dirty="0"/>
              <a:t>	</a:t>
            </a:r>
            <a:r>
              <a:rPr lang="en-IN" sz="3200" dirty="0">
                <a:latin typeface="Baskerville Old Face"/>
              </a:rPr>
              <a:t>» </a:t>
            </a:r>
            <a:r>
              <a:rPr lang="en-IN" sz="3200" dirty="0"/>
              <a:t>Projects</a:t>
            </a:r>
          </a:p>
          <a:p>
            <a:r>
              <a:rPr lang="en-IN" sz="3200" dirty="0"/>
              <a:t>	</a:t>
            </a:r>
            <a:r>
              <a:rPr lang="en-IN" sz="3200" dirty="0">
                <a:latin typeface="Baskerville Old Face"/>
              </a:rPr>
              <a:t>» </a:t>
            </a:r>
            <a:r>
              <a:rPr lang="en-IN" sz="3200" dirty="0"/>
              <a:t>Contact Form</a:t>
            </a:r>
          </a:p>
          <a:p>
            <a:r>
              <a:rPr lang="en-IN" sz="3200" dirty="0"/>
              <a:t>	</a:t>
            </a:r>
            <a:r>
              <a:rPr lang="en-IN" sz="3200" dirty="0">
                <a:latin typeface="Baskerville Old Face"/>
              </a:rPr>
              <a:t>» </a:t>
            </a:r>
            <a:r>
              <a:rPr lang="en-IN" sz="3200" dirty="0"/>
              <a:t>Resume  Download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12" y="1928802"/>
            <a:ext cx="10972800" cy="369331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4000" dirty="0"/>
              <a:t>Responsive Design</a:t>
            </a:r>
          </a:p>
          <a:p>
            <a:r>
              <a:rPr lang="en-IN" sz="4000" dirty="0"/>
              <a:t>    (works on </a:t>
            </a:r>
            <a:r>
              <a:rPr lang="en-IN" sz="4000" dirty="0" err="1"/>
              <a:t>mobile,tablet,desktop</a:t>
            </a:r>
            <a:r>
              <a:rPr lang="en-IN" sz="4000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IN" sz="4000" dirty="0"/>
              <a:t>Interactive navigation</a:t>
            </a:r>
          </a:p>
          <a:p>
            <a:pPr>
              <a:buFont typeface="Wingdings" pitchFamily="2" charset="2"/>
              <a:buChar char="Ø"/>
            </a:pPr>
            <a:r>
              <a:rPr lang="en-IN" sz="4000" dirty="0"/>
              <a:t>Contact form(with email integration)</a:t>
            </a:r>
          </a:p>
          <a:p>
            <a:pPr>
              <a:buFont typeface="Wingdings" pitchFamily="2" charset="2"/>
              <a:buChar char="Ø"/>
            </a:pPr>
            <a:r>
              <a:rPr lang="en-IN" sz="4000" dirty="0"/>
              <a:t>Project showcase with </a:t>
            </a:r>
            <a:r>
              <a:rPr lang="en-IN" sz="4000" dirty="0" err="1"/>
              <a:t>GitHub</a:t>
            </a:r>
            <a:r>
              <a:rPr lang="en-IN" sz="4000" dirty="0"/>
              <a:t> Links</a:t>
            </a:r>
          </a:p>
          <a:p>
            <a:pPr>
              <a:buFont typeface="Wingdings" pitchFamily="2" charset="2"/>
              <a:buChar char="Ø"/>
            </a:pPr>
            <a:r>
              <a:rPr lang="en-IN" sz="4000" dirty="0"/>
              <a:t>Downloadable resume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241</Words>
  <Application>Microsoft Office PowerPoint</Application>
  <PresentationFormat>Widescreen</PresentationFormat>
  <Paragraphs>84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Vishal Shamla</cp:lastModifiedBy>
  <cp:revision>37</cp:revision>
  <dcterms:created xsi:type="dcterms:W3CDTF">2024-03-29T15:07:22Z</dcterms:created>
  <dcterms:modified xsi:type="dcterms:W3CDTF">2025-09-03T05:55:13Z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