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VISHAL 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 122200993 / asunm219unm219ncas2225ay1362</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41</cp:revision>
  <dcterms:created xsi:type="dcterms:W3CDTF">2024-03-29T15:07:22Z</dcterms:created>
  <dcterms:modified xsi:type="dcterms:W3CDTF">2024-09-19T08:06:51Z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