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Kumar" userId="e95ddfe3ebb0f944" providerId="LiveId" clId="{5241B906-D7DF-43EC-B4A9-4E71F028E883}"/>
    <pc:docChg chg="modSld sldOrd">
      <pc:chgData name="Vishal Kumar" userId="e95ddfe3ebb0f944" providerId="LiveId" clId="{5241B906-D7DF-43EC-B4A9-4E71F028E883}" dt="2024-03-17T06:03:01.260" v="121" actId="403"/>
      <pc:docMkLst>
        <pc:docMk/>
      </pc:docMkLst>
      <pc:sldChg chg="ord">
        <pc:chgData name="Vishal Kumar" userId="e95ddfe3ebb0f944" providerId="LiveId" clId="{5241B906-D7DF-43EC-B4A9-4E71F028E883}" dt="2024-03-17T05:27:59.393" v="1"/>
        <pc:sldMkLst>
          <pc:docMk/>
          <pc:sldMk cId="0" sldId="257"/>
        </pc:sldMkLst>
      </pc:sldChg>
      <pc:sldChg chg="modSp mod">
        <pc:chgData name="Vishal Kumar" userId="e95ddfe3ebb0f944" providerId="LiveId" clId="{5241B906-D7DF-43EC-B4A9-4E71F028E883}" dt="2024-03-17T06:00:27.832" v="74" actId="14100"/>
        <pc:sldMkLst>
          <pc:docMk/>
          <pc:sldMk cId="0" sldId="261"/>
        </pc:sldMkLst>
        <pc:spChg chg="mod">
          <ac:chgData name="Vishal Kumar" userId="e95ddfe3ebb0f944" providerId="LiveId" clId="{5241B906-D7DF-43EC-B4A9-4E71F028E883}" dt="2024-03-17T06:00:27.832" v="74" actId="14100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Vishal Kumar" userId="e95ddfe3ebb0f944" providerId="LiveId" clId="{5241B906-D7DF-43EC-B4A9-4E71F028E883}" dt="2024-03-17T06:03:01.260" v="121" actId="403"/>
        <pc:sldMkLst>
          <pc:docMk/>
          <pc:sldMk cId="0" sldId="262"/>
        </pc:sldMkLst>
        <pc:spChg chg="mod">
          <ac:chgData name="Vishal Kumar" userId="e95ddfe3ebb0f944" providerId="LiveId" clId="{5241B906-D7DF-43EC-B4A9-4E71F028E883}" dt="2024-03-17T06:03:01.260" v="121" actId="403"/>
          <ac:spMkLst>
            <pc:docMk/>
            <pc:sldMk cId="0" sldId="26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99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8d86bc6-935e-4c5a-9185-2b7e29e7cc73&amp;utm_term=PDF-PPTX-lastslide&amp;ad_group=last_sl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0452" y="536563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6769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Hack Hazard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033" y="2247041"/>
            <a:ext cx="91440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00"/>
              </a:lnSpc>
            </a:pPr>
            <a:r>
              <a:rPr lang="en-US" sz="6000" b="1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Revolutionize Payments with </a:t>
            </a:r>
            <a:r>
              <a:rPr lang="en-US" sz="6000" b="1" kern="0" spc="-12" dirty="0">
                <a:solidFill>
                  <a:srgbClr val="6769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Shielded Penni</a:t>
            </a:r>
            <a:endParaRPr lang="en-US" sz="6000" dirty="0"/>
          </a:p>
        </p:txBody>
      </p:sp>
      <p:pic>
        <p:nvPicPr>
          <p:cNvPr id="5" name="Image 0" descr="https://pitch-assets-ccb95893-de3f-4266-973c-20049231b248.s3.eu-west-1.amazonaws.com/ef5ae3bb-8033-4181-89c2-31b42806324e?pitch-bytes=32031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85700" y="189450"/>
            <a:ext cx="2057400" cy="2057400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gradFill>
          <a:gsLst>
            <a:gs pos="0">
              <a:srgbClr val="0E0E0E"/>
            </a:gs>
            <a:gs pos="100000">
              <a:srgbClr val="0E0E0E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5035" y="476504"/>
            <a:ext cx="5486400" cy="1524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000"/>
              </a:lnSpc>
            </a:pPr>
            <a:r>
              <a:rPr lang="en-US" sz="6000" b="1" kern="0" spc="-12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Problems we are tackling …</a:t>
            </a:r>
            <a:endParaRPr lang="en-US" sz="6000" dirty="0"/>
          </a:p>
        </p:txBody>
      </p:sp>
      <p:pic>
        <p:nvPicPr>
          <p:cNvPr id="4" name="Image 0" descr="https://pitch-assets-ccb95893-de3f-4266-973c-20049231b248.s3.eu-west-1.amazonaws.com/6032f76c-d3ca-4242-857b-a8fd0ccecfcc?pitch-bytes=442314&amp;pitch-content-type=image%2Fjpeg"/>
          <p:cNvPicPr>
            <a:picLocks noChangeAspect="1"/>
          </p:cNvPicPr>
          <p:nvPr/>
        </p:nvPicPr>
        <p:blipFill>
          <a:blip r:embed="rId3"/>
          <a:srcRect l="54347" t="52" r="12867" b="52"/>
          <a:stretch/>
        </p:blipFill>
        <p:spPr>
          <a:xfrm>
            <a:off x="6142837" y="0"/>
            <a:ext cx="3001163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1450" y="2371035"/>
            <a:ext cx="5486400" cy="25146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People lost more than </a:t>
            </a:r>
            <a:r>
              <a:rPr lang="en-US" sz="1400" b="0" dirty="0">
                <a:solidFill>
                  <a:srgbClr val="FF020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$10 billion </a:t>
            </a: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 scams last year, an increase </a:t>
            </a:r>
            <a:endParaRPr lang="en-US" sz="1125" dirty="0"/>
          </a:p>
          <a:p>
            <a:pPr algn="l">
              <a:lnSpc>
                <a:spcPts val="2160"/>
              </a:lnSpc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 of 14% from 2023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Stable Currencies 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Financial Knowledge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Transactions with blockchain take time and use a lot of Gas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 rot="10800000">
            <a:off x="4748859" y="711118"/>
            <a:ext cx="3917140" cy="3717545"/>
          </a:xfrm>
          <a:prstGeom prst="triangle">
            <a:avLst/>
          </a:prstGeom>
          <a:solidFill>
            <a:srgbClr val="6769FF"/>
          </a:solidFill>
          <a:ln/>
        </p:spPr>
        <p:txBody>
          <a:bodyPr wrap="square" lIns="217619" tIns="438877" rIns="217619" bIns="438877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 rot="10800000">
            <a:off x="5180623" y="1528248"/>
            <a:ext cx="3053755" cy="2898153"/>
          </a:xfrm>
          <a:prstGeom prst="triangle">
            <a:avLst/>
          </a:prstGeom>
          <a:solidFill>
            <a:srgbClr val="B79FFF">
              <a:alpha val="58000"/>
            </a:srgbClr>
          </a:solidFill>
          <a:ln/>
        </p:spPr>
        <p:txBody>
          <a:bodyPr wrap="square" lIns="169653" tIns="342143" rIns="169653" bIns="34214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 rot="10800000">
            <a:off x="5558658" y="2251758"/>
            <a:ext cx="2292850" cy="2176019"/>
          </a:xfrm>
          <a:prstGeom prst="triangle">
            <a:avLst/>
          </a:prstGeom>
          <a:solidFill>
            <a:srgbClr val="B79FFF">
              <a:alpha val="58000"/>
            </a:srgbClr>
          </a:solidFill>
          <a:ln/>
        </p:spPr>
      </p:sp>
      <p:sp>
        <p:nvSpPr>
          <p:cNvPr id="6" name="Text 3"/>
          <p:cNvSpPr/>
          <p:nvPr/>
        </p:nvSpPr>
        <p:spPr>
          <a:xfrm rot="10800000">
            <a:off x="5925950" y="2944293"/>
            <a:ext cx="1566249" cy="1487137"/>
          </a:xfrm>
          <a:prstGeom prst="triangle">
            <a:avLst/>
          </a:prstGeom>
          <a:solidFill>
            <a:srgbClr val="B79FFF"/>
          </a:solidFill>
          <a:ln/>
        </p:spPr>
        <p:txBody>
          <a:bodyPr wrap="square" lIns="87014" tIns="175565" rIns="87014" bIns="175565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5235652" y="948365"/>
            <a:ext cx="3657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60"/>
              </a:lnSpc>
            </a:pPr>
            <a:r>
              <a:rPr lang="en-US" sz="1400" b="1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SCAM PREVENTION </a:t>
            </a:r>
            <a:endParaRPr lang="en-US" sz="975" dirty="0"/>
          </a:p>
        </p:txBody>
      </p:sp>
      <p:sp>
        <p:nvSpPr>
          <p:cNvPr id="8" name="Text 5"/>
          <p:cNvSpPr/>
          <p:nvPr/>
        </p:nvSpPr>
        <p:spPr>
          <a:xfrm>
            <a:off x="5617873" y="1612707"/>
            <a:ext cx="2743200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920"/>
              </a:lnSpc>
            </a:pPr>
            <a:r>
              <a:rPr lang="en-US" sz="1200" b="1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Excessive consumption </a:t>
            </a:r>
            <a:endParaRPr lang="en-US" sz="975" dirty="0"/>
          </a:p>
          <a:p>
            <a:pPr algn="ctr">
              <a:lnSpc>
                <a:spcPts val="1920"/>
              </a:lnSpc>
            </a:pPr>
            <a:r>
              <a:rPr lang="en-US" sz="1200" b="1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of fuel</a:t>
            </a:r>
            <a:endParaRPr lang="en-US" sz="975" dirty="0"/>
          </a:p>
        </p:txBody>
      </p:sp>
      <p:sp>
        <p:nvSpPr>
          <p:cNvPr id="9" name="Text 6"/>
          <p:cNvSpPr/>
          <p:nvPr/>
        </p:nvSpPr>
        <p:spPr>
          <a:xfrm>
            <a:off x="5990092" y="2343385"/>
            <a:ext cx="1828800" cy="426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80"/>
              </a:lnSpc>
            </a:pPr>
            <a:r>
              <a:rPr lang="en-US" sz="1100" b="1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Minimum Time Path and  Processing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352488" y="3024523"/>
            <a:ext cx="91440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80"/>
              </a:lnSpc>
            </a:pPr>
            <a:r>
              <a:rPr lang="en-US" sz="1100" b="1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Supply Demand regulation </a:t>
            </a:r>
            <a:endParaRPr lang="en-US" sz="975" dirty="0"/>
          </a:p>
        </p:txBody>
      </p:sp>
      <p:sp>
        <p:nvSpPr>
          <p:cNvPr id="11" name="Text 8"/>
          <p:cNvSpPr/>
          <p:nvPr/>
        </p:nvSpPr>
        <p:spPr>
          <a:xfrm>
            <a:off x="236250" y="2102837"/>
            <a:ext cx="4572000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 Are </a:t>
            </a:r>
            <a:r>
              <a:rPr lang="en-US" sz="3000" b="1" kern="0" spc="-24" dirty="0">
                <a:solidFill>
                  <a:srgbClr val="6769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AIM</a:t>
            </a:r>
            <a:r>
              <a:rPr lang="en-US" sz="3000" b="1" kern="0" spc="-24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To Solve The Problem </a:t>
            </a:r>
            <a:endParaRPr lang="en-US" sz="3000" dirty="0"/>
          </a:p>
        </p:txBody>
      </p:sp>
      <p:pic>
        <p:nvPicPr>
          <p:cNvPr id="12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32" y="476567"/>
            <a:ext cx="822960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6A6A6A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Flow Chart</a:t>
            </a:r>
            <a:endParaRPr lang="en-US" sz="3000" dirty="0"/>
          </a:p>
        </p:txBody>
      </p:sp>
      <p:pic>
        <p:nvPicPr>
          <p:cNvPr id="4" name="Image 0" descr="https://pitch-assets-ccb95893-de3f-4266-973c-20049231b248.s3.eu-west-1.amazonaws.com/475f1d59-4b19-4239-9dce-c0f6c344e73c?pitch-bytes=319931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732" y="1188803"/>
            <a:ext cx="9145732" cy="370927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8367" y="476567"/>
            <a:ext cx="82296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Key Features and Benefits</a:t>
            </a:r>
            <a:endParaRPr lang="en-US" sz="3000" dirty="0"/>
          </a:p>
        </p:txBody>
      </p:sp>
      <p:pic>
        <p:nvPicPr>
          <p:cNvPr id="4" name="Image 0" descr="https://images.unsplash.com/photo-1556740714-a8395b3bf30f?crop=entropy&amp;cs=tinysrgb&amp;fit=max&amp;fm=jpg&amp;ixid=M3wyMTIyMnwwfDF8c2VhcmNofDN8fHBheW1lbnQlMjBiZW5lZml0c3xlbnwxfDB8fHwxNzEwNTkwNjI4fDA&amp;ixlib=rb-4.0.3&amp;q=80&amp;w=1080"/>
          <p:cNvPicPr>
            <a:picLocks noChangeAspect="1"/>
          </p:cNvPicPr>
          <p:nvPr/>
        </p:nvPicPr>
        <p:blipFill>
          <a:blip r:embed="rId3"/>
          <a:srcRect t="2969" b="4723"/>
          <a:stretch/>
        </p:blipFill>
        <p:spPr>
          <a:xfrm>
            <a:off x="6192620" y="1570862"/>
            <a:ext cx="2476500" cy="1524000"/>
          </a:xfrm>
          <a:prstGeom prst="rect">
            <a:avLst/>
          </a:prstGeom>
        </p:spPr>
      </p:pic>
      <p:pic>
        <p:nvPicPr>
          <p:cNvPr id="5" name="Image 1" descr="https://images.unsplash.com/photo-1599050751795-6cdaafbc2319?crop=entropy&amp;cs=tinysrgb&amp;fit=max&amp;fm=jpg&amp;ixid=M3wyMTIyMnwwfDF8c2VhcmNofDR8fHBheW1lbnQlMjBiZW5lZml0c3xlbnwxfDB8fHwxNzEwNTkwNjI4fDA&amp;ixlib=rb-4.0.3&amp;q=80&amp;w=1080"/>
          <p:cNvPicPr>
            <a:picLocks noChangeAspect="1"/>
          </p:cNvPicPr>
          <p:nvPr/>
        </p:nvPicPr>
        <p:blipFill>
          <a:blip r:embed="rId4"/>
          <a:srcRect l="1926" r="18805"/>
          <a:stretch/>
        </p:blipFill>
        <p:spPr>
          <a:xfrm>
            <a:off x="3335900" y="1573863"/>
            <a:ext cx="2476500" cy="1952625"/>
          </a:xfrm>
          <a:prstGeom prst="rect">
            <a:avLst/>
          </a:prstGeom>
        </p:spPr>
      </p:pic>
      <p:pic>
        <p:nvPicPr>
          <p:cNvPr id="6" name="Image 2" descr="https://images.unsplash.com/photo-1556741533-411cf82e4e2d?crop=entropy&amp;cs=tinysrgb&amp;fit=max&amp;fm=jpg&amp;ixid=M3wyMTIyMnwwfDF8c2VhcmNofDEwfHxwYXltZW50JTIwYmVuZWZpdHN8ZW58MXwwfHx8MTcxMDU5MDYyOHww&amp;ixlib=rb-4.0.3&amp;q=80&amp;w=1080"/>
          <p:cNvPicPr>
            <a:picLocks noChangeAspect="1"/>
          </p:cNvPicPr>
          <p:nvPr/>
        </p:nvPicPr>
        <p:blipFill>
          <a:blip r:embed="rId5"/>
          <a:srcRect t="2969" b="4723"/>
          <a:stretch/>
        </p:blipFill>
        <p:spPr>
          <a:xfrm>
            <a:off x="474506" y="1573863"/>
            <a:ext cx="2476500" cy="15240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6250" y="3572387"/>
            <a:ext cx="2743200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Lightning fast transaction speeds</a:t>
            </a:r>
            <a:endParaRPr lang="en-US" sz="975" dirty="0"/>
          </a:p>
        </p:txBody>
      </p:sp>
      <p:sp>
        <p:nvSpPr>
          <p:cNvPr id="8" name="Text 2"/>
          <p:cNvSpPr/>
          <p:nvPr/>
        </p:nvSpPr>
        <p:spPr>
          <a:xfrm>
            <a:off x="6193998" y="3572387"/>
            <a:ext cx="2743200" cy="198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Uncompromising security measures</a:t>
            </a:r>
            <a:endParaRPr lang="en-US" sz="975" dirty="0"/>
          </a:p>
        </p:txBody>
      </p:sp>
      <p:sp>
        <p:nvSpPr>
          <p:cNvPr id="9" name="Text 3"/>
          <p:cNvSpPr/>
          <p:nvPr/>
        </p:nvSpPr>
        <p:spPr>
          <a:xfrm>
            <a:off x="3335900" y="3990334"/>
            <a:ext cx="2743200" cy="3962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000" b="0" kern="0" spc="-12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Immutable and auditable transaction history</a:t>
            </a:r>
            <a:endParaRPr lang="en-US" sz="975" dirty="0"/>
          </a:p>
        </p:txBody>
      </p:sp>
      <p:sp>
        <p:nvSpPr>
          <p:cNvPr id="10" name="Text 4"/>
          <p:cNvSpPr/>
          <p:nvPr/>
        </p:nvSpPr>
        <p:spPr>
          <a:xfrm>
            <a:off x="476250" y="3267191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 Transactions</a:t>
            </a:r>
            <a:endParaRPr lang="en-US" sz="1125" dirty="0"/>
          </a:p>
        </p:txBody>
      </p:sp>
      <p:sp>
        <p:nvSpPr>
          <p:cNvPr id="11" name="Text 5"/>
          <p:cNvSpPr/>
          <p:nvPr/>
        </p:nvSpPr>
        <p:spPr>
          <a:xfrm>
            <a:off x="3336803" y="3685005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Transparent Records</a:t>
            </a:r>
            <a:endParaRPr lang="en-US" sz="1125" dirty="0"/>
          </a:p>
        </p:txBody>
      </p:sp>
      <p:sp>
        <p:nvSpPr>
          <p:cNvPr id="12" name="Text 6"/>
          <p:cNvSpPr/>
          <p:nvPr/>
        </p:nvSpPr>
        <p:spPr>
          <a:xfrm>
            <a:off x="6194267" y="3267058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Security</a:t>
            </a:r>
            <a:endParaRPr lang="en-US" sz="1125" dirty="0"/>
          </a:p>
        </p:txBody>
      </p:sp>
      <p:pic>
        <p:nvPicPr>
          <p:cNvPr id="13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7418" y="478326"/>
            <a:ext cx="36576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6769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Business Model  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6250" y="1632857"/>
            <a:ext cx="2743200" cy="265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Loans </a:t>
            </a: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SAS ( Software as Service )</a:t>
            </a: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B2B </a:t>
            </a: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endParaRPr lang="en-US" sz="1350" dirty="0">
              <a:solidFill>
                <a:srgbClr val="FFFFFF"/>
              </a:solidFill>
              <a:latin typeface="Lora" pitchFamily="34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350" dirty="0">
                <a:solidFill>
                  <a:srgbClr val="FFFFFF"/>
                </a:solidFill>
                <a:latin typeface="Lora" pitchFamily="34" charset="0"/>
              </a:rPr>
              <a:t>Transection fee</a:t>
            </a: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endParaRPr lang="en-US" sz="1350" dirty="0">
              <a:solidFill>
                <a:srgbClr val="FFFFFF"/>
              </a:solidFill>
              <a:latin typeface="Lora" pitchFamily="34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350" dirty="0">
                <a:solidFill>
                  <a:srgbClr val="FFFFFF"/>
                </a:solidFill>
                <a:latin typeface="Lora" pitchFamily="34" charset="0"/>
              </a:rPr>
              <a:t>Token value appreciation</a:t>
            </a:r>
            <a:endParaRPr lang="en-US" sz="1400" dirty="0">
              <a:solidFill>
                <a:srgbClr val="FFFFFF"/>
              </a:solidFill>
              <a:latin typeface="Lora" pitchFamily="34" charset="0"/>
            </a:endParaRPr>
          </a:p>
        </p:txBody>
      </p:sp>
      <p:pic>
        <p:nvPicPr>
          <p:cNvPr id="5" name="Image 0" descr="https://pitch-assets-ccb95893-de3f-4266-973c-20049231b248.s3.eu-west-1.amazonaws.com/81789e6a-38bd-4035-be13-3bd13eef9e43?pitch-bytes=108065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9007" y="1178628"/>
            <a:ext cx="5419797" cy="3047516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994" y="412109"/>
            <a:ext cx="6400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1994" y="905800"/>
            <a:ext cx="82296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Future prospects of </a:t>
            </a:r>
            <a:r>
              <a:rPr lang="en-US" sz="3000" b="1" kern="0" spc="-24" dirty="0">
                <a:solidFill>
                  <a:srgbClr val="6769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blockchain </a:t>
            </a:r>
            <a:r>
              <a:rPr lang="en-US" sz="3000" b="1" kern="0" spc="-24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payments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476250" y="1733850"/>
            <a:ext cx="3114635" cy="1334917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Level 1 block chain implementation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b="0" dirty="0">
                <a:solidFill>
                  <a:srgbClr val="FFFFF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Platform as Service </a:t>
            </a: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endParaRPr lang="en-US" sz="1125" dirty="0">
              <a:solidFill>
                <a:srgbClr val="FFFFFF"/>
              </a:solidFill>
              <a:latin typeface="Lora" pitchFamily="34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☐"/>
            </a:pPr>
            <a:r>
              <a:rPr lang="en-US" sz="1400" dirty="0">
                <a:solidFill>
                  <a:srgbClr val="FFFFFF"/>
                </a:solidFill>
                <a:latin typeface="Lora" pitchFamily="34" charset="0"/>
              </a:rPr>
              <a:t>Tokenized assert trading  </a:t>
            </a:r>
            <a:endParaRPr lang="en-US" dirty="0">
              <a:solidFill>
                <a:srgbClr val="FFFFFF"/>
              </a:solidFill>
              <a:latin typeface="Lora" pitchFamily="34" charset="0"/>
            </a:endParaRPr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135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Lora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Blockchain Payment Interface</dc:title>
  <dc:subject>PptxGenJS Presentation</dc:subject>
  <dc:creator>Pitch Software GmbH</dc:creator>
  <cp:lastModifiedBy>Vishal Kumar</cp:lastModifiedBy>
  <cp:revision>2</cp:revision>
  <dcterms:created xsi:type="dcterms:W3CDTF">2024-03-16T21:28:34Z</dcterms:created>
  <dcterms:modified xsi:type="dcterms:W3CDTF">2024-03-17T06:03:06Z</dcterms:modified>
</cp:coreProperties>
</file>