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92F-13A8-EEF5-5D19-BB6B978E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DEED-D6FB-965F-5882-1C7DF394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533D-57AC-566F-98DF-1EAB471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B45A-F411-A843-C334-7B57B29B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ABCF-EEB6-12DF-694F-5770187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24F3-A370-B51A-6EC8-3BABA93C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5B87-D5F8-F01C-8232-3B8C25C5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7BF7-411C-12A2-1AEC-1F11867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0700-4413-E463-D4FB-3499504F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A68B-C653-55BA-B5AF-31A92D09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122F9-C8F2-0920-4E01-A5CA08F1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7F4FB-0163-BF67-78E5-1FC330F9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2AEB-1E64-045A-8197-C8F4FA75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C9DD-C30C-F67A-3C0A-784CE18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117B-C31B-46A7-E82F-C16ED7CD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B158-EE14-6361-9649-89CA247F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C904-DFF7-76EB-900A-A2779334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19D6-E539-C0C1-E228-8837B51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74CD-4EE8-A28E-EC9A-17ED728B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F560-B42F-E632-72BB-8B3B79BB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3A76-75C5-B461-537C-12AF3EFF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AE4E-9DD9-C905-0390-E3437CE9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C2E8-412D-4624-9AFD-82F0123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6E80-A74F-816E-9C12-E2FA1754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F5FE-8C46-54A9-5C99-AFC4B533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053A-DA1B-1722-F602-077ACF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887F-6B62-61F6-CB53-8FFB8E69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A844-91E1-C5BF-2784-DD7A3738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2B65-F217-8461-70FF-403FD6A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53B3-32B4-ABB1-64D4-F7693249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3C50-27AB-50DE-13AE-912F3C31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628-3E17-C734-1167-DF3DBEC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B4E5-3293-FB15-563C-4B3B9062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1E29-0F22-1DA1-27B3-2430280F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9B659-6A9E-4E1E-6FB5-83785467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E2E5-4563-5C98-F70D-C686808E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BA62-09B4-7239-E36B-D2912DF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6FED1-60D8-4FB9-F8E5-1757C4FF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578F2-0EC7-C5DA-1A78-F23BE43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0971-14BF-967F-A1E5-DDC4EAD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5E230-0B60-5D99-3836-6A499C1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0216B-2B49-0919-68E5-405D190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0E93-0AEF-EDD4-E7F4-10419286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B131-DD62-2EBB-5F59-3AC52C6F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6C71D-26CD-FE9C-3226-3068AC3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EFAC-D66F-BFA3-A145-6978A676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D6A-D115-D171-FACD-BD266C11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E500-9379-C28F-18AB-4020D4A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3DD5-DE95-C85F-58A1-83DE9857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627D-A6D3-469F-A45D-4E952DA1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7CA9-5CD4-5ACC-D3FB-1AEC48F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CBE1-4F67-88E6-4663-334EA89B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E03-3FB2-1F46-8B3F-7D8B0290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AEE9-D0F7-35FC-969A-F84A7757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C205-C9F2-CE0F-2ADF-1CD602EB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BDA2-B98B-A879-1BB1-2EB145A4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6C77-563B-B886-9D31-66C13CE8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60F6-692E-8D36-4B5D-9699871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56D33-AF83-AC0A-A8AD-9B0D80EB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3A12-D2DD-F05E-F738-F53D094F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9EA4-A593-6B21-8074-D0111B4A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51E0F-36E5-4C75-9954-83803587CA3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E871-6C20-08BA-F5AA-8D92950D8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63D1-EB94-03BE-1F9D-AA57A507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A90F1-F5EB-0017-F209-89DE6CFB38C9}"/>
              </a:ext>
            </a:extLst>
          </p:cNvPr>
          <p:cNvSpPr txBox="1"/>
          <p:nvPr/>
        </p:nvSpPr>
        <p:spPr>
          <a:xfrm>
            <a:off x="390542" y="206477"/>
            <a:ext cx="5424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EcoChain</a:t>
            </a:r>
            <a:r>
              <a:rPr lang="en-US" sz="5400" b="1" dirty="0"/>
              <a:t>: Decentralized Waste Management System</a:t>
            </a:r>
          </a:p>
          <a:p>
            <a:pPr algn="ctr"/>
            <a:r>
              <a:rPr lang="en-US" sz="2400" dirty="0"/>
              <a:t>Revolutionizing Waste Management with Blockchain, IoT, and AI</a:t>
            </a:r>
          </a:p>
          <a:p>
            <a:pPr algn="ctr"/>
            <a:r>
              <a:rPr lang="en-US" sz="2400" b="1" dirty="0"/>
              <a:t>SIH Problem ID</a:t>
            </a:r>
            <a:r>
              <a:rPr lang="en-US" sz="2400" b="1"/>
              <a:t>: 1592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3D03F-8212-0459-5BF8-21D82A3038E5}"/>
              </a:ext>
            </a:extLst>
          </p:cNvPr>
          <p:cNvSpPr txBox="1"/>
          <p:nvPr/>
        </p:nvSpPr>
        <p:spPr>
          <a:xfrm>
            <a:off x="695388" y="5579305"/>
            <a:ext cx="481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Team Name: </a:t>
            </a:r>
            <a:r>
              <a:rPr lang="en-US" sz="3200" dirty="0"/>
              <a:t>Spark Squad</a:t>
            </a:r>
          </a:p>
        </p:txBody>
      </p:sp>
    </p:spTree>
    <p:extLst>
      <p:ext uri="{BB962C8B-B14F-4D97-AF65-F5344CB8AC3E}">
        <p14:creationId xmlns:p14="http://schemas.microsoft.com/office/powerpoint/2010/main" val="121447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6DB18-4358-DF79-7BD6-FE9FF378864C}"/>
              </a:ext>
            </a:extLst>
          </p:cNvPr>
          <p:cNvSpPr txBox="1"/>
          <p:nvPr/>
        </p:nvSpPr>
        <p:spPr>
          <a:xfrm>
            <a:off x="658761" y="576906"/>
            <a:ext cx="4746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innovative waste management solution leveraging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 transparency, incentivize proper waste practices, and ensure community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Blockchain: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Immutable records and transparency.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data collection from sensors.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Predictive analytics and waste collection optimization.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Incentives: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Token-based reward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CAAAA-8AA2-8912-3AD4-C9A9754C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99" y="429141"/>
            <a:ext cx="1275735" cy="127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DF43B-0C9D-89ED-6829-796A92EC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99" y="2576566"/>
            <a:ext cx="1275735" cy="127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78028-9A3D-D653-6050-20CC6A7ED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74" y="1300831"/>
            <a:ext cx="1275735" cy="1275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71B5D-EC02-10DF-21EF-BA381739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874" y="3667107"/>
            <a:ext cx="1275735" cy="1275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B7387-A596-EA83-E00C-B40BD740F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299" y="5153124"/>
            <a:ext cx="1275735" cy="12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cleaning up trash&#10;&#10;Description automatically generated">
            <a:extLst>
              <a:ext uri="{FF2B5EF4-FFF2-40B4-BE49-F238E27FC236}">
                <a16:creationId xmlns:a16="http://schemas.microsoft.com/office/drawing/2014/main" id="{653A7A90-886E-8F5F-847B-E53263DC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22" r="2" b="192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person and person holding garbage bags&#10;&#10;Description automatically generated">
            <a:extLst>
              <a:ext uri="{FF2B5EF4-FFF2-40B4-BE49-F238E27FC236}">
                <a16:creationId xmlns:a16="http://schemas.microsoft.com/office/drawing/2014/main" id="{E16ADDBF-238D-F312-7021-7820DF0D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1989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-1" b="-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9ACA775-5318-CC15-5C77-0B23B13B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69" y="1129820"/>
            <a:ext cx="45798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Waste management is inefficient due to urbanization and industrialization. Traditional systems lack transparency and community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EcoChain’s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decentralized, tech-driven approach to waste management that uses Blockchain, IoT, and AI for a scalable, efficient system. </a:t>
            </a:r>
          </a:p>
        </p:txBody>
      </p:sp>
    </p:spTree>
    <p:extLst>
      <p:ext uri="{BB962C8B-B14F-4D97-AF65-F5344CB8AC3E}">
        <p14:creationId xmlns:p14="http://schemas.microsoft.com/office/powerpoint/2010/main" val="7134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6C1FA-05C7-A8CA-4B27-2194F18CB494}"/>
              </a:ext>
            </a:extLst>
          </p:cNvPr>
          <p:cNvSpPr txBox="1"/>
          <p:nvPr/>
        </p:nvSpPr>
        <p:spPr>
          <a:xfrm>
            <a:off x="838200" y="262996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Technical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3DEA3B-1C08-6425-C51A-6BA9552A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1" y="1881012"/>
            <a:ext cx="5391015" cy="47139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Blockchain Platform: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Custom-made blockchain in Go.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Smart Contracts: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Automated agreements for transparency and compliance.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IoT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Smart bins with sensors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LPWAN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technology (e.g.,      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LoRaWAN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) for data transmission.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AI Tools: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TensorFlow/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PyTorch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for predictive analytics; CNNs for waste 	classification.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Backend: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Node.js/Express or Python/Django.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Databases: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MongoDB for unstructured data; PostgreSQL for structured data.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AES-256 encryption, TLS for data in transit, OAuth 2.0 for 	authentication.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DevOps Tools: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Docker/Kubernetes for containerization, Jenkins/GitLab CI for 	automated deployment.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Visual: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Architecture diagram showing interaction between Blockchain, IoT 	sensors, AI, databases, and front-end systems. 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94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12FD9-8242-1586-51CD-1614D2D189DC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Waste Segregation &amp; Disposal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87E68D-184A-51AF-A56A-55C840C5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Waste Segregation: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Smart bins equipped with sensors automatically classify waste (e.g., organic, recyclable, non-recyclable).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AI Route Optimization: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Predicts and optimizes waste collection schedules to reduce fuel consumption and labor costs.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Recyclers' Marketplace: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Blockchain-based bidding system for recyclers ensures competitive pricing for waste materials.</a:t>
            </a:r>
            <a:endParaRPr kumimoji="0" lang="en-US" altLang="en-US" sz="1900" b="1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39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7C72-2E5D-40E8-25A0-D49D82739084}"/>
              </a:ext>
            </a:extLst>
          </p:cNvPr>
          <p:cNvSpPr txBox="1"/>
          <p:nvPr/>
        </p:nvSpPr>
        <p:spPr>
          <a:xfrm>
            <a:off x="971368" y="371719"/>
            <a:ext cx="6125964" cy="1906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Community Engagement &amp; Incentives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24178D-7B30-88F8-65D3-6F5A983B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368" y="2711395"/>
            <a:ext cx="4114801" cy="3465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Workshops and Campaigns: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Educating the public on waste segregation and proper disposal practices.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Incentive System: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Community members earn tokens for proper waste disposal. Tokens can be redeemed for goods or services.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Community Competitions: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Neighborhoods compete to see who can perform better in waste management, earning rewards. </a:t>
            </a:r>
          </a:p>
        </p:txBody>
      </p:sp>
      <p:pic>
        <p:nvPicPr>
          <p:cNvPr id="11" name="Picture 10" descr="A group of people cleaning up trash&#10;&#10;Description automatically generated">
            <a:extLst>
              <a:ext uri="{FF2B5EF4-FFF2-40B4-BE49-F238E27FC236}">
                <a16:creationId xmlns:a16="http://schemas.microsoft.com/office/drawing/2014/main" id="{653A7A90-886E-8F5F-847B-E53263DC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22" r="2" b="192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person and person holding garbage bags&#10;&#10;Description automatically generated">
            <a:extLst>
              <a:ext uri="{FF2B5EF4-FFF2-40B4-BE49-F238E27FC236}">
                <a16:creationId xmlns:a16="http://schemas.microsoft.com/office/drawing/2014/main" id="{E16ADDBF-238D-F312-7021-7820DF0D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1989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-1" b="-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51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F59FF-D802-653D-8A97-5965911C4813}"/>
              </a:ext>
            </a:extLst>
          </p:cNvPr>
          <p:cNvSpPr txBox="1"/>
          <p:nvPr/>
        </p:nvSpPr>
        <p:spPr>
          <a:xfrm>
            <a:off x="695456" y="-135821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Implementation Plan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7241A5-1ADE-7F0D-A537-53267E07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4" y="1196922"/>
            <a:ext cx="5264282" cy="5435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1: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Initial Setup: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Deploy Blockchain and IoT infrastructure in pilot areas.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Set up smart bins and initiate token systems.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2: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Community Involvement: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Launch educational workshops and public awareness campaigns.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Begin the incentive program with token rewards.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3: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Full-Scale Deployment: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Expand system to new areas based on feedback and data analysis.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Continuous improvement via data-driven adjustments.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Timeline: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1: 3-6 months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2: 6-12 months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3: 1-2 years for full-scale deployment.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26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D0DA9-2176-4D3A-4A46-6DD8275BE96B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76653-52C5-BF2F-E032-69CAA6A1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97" y="1969502"/>
            <a:ext cx="5157989" cy="43723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Summary: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EcoChain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offers a decentralized, transparent, and incentivized waste management solution using cutting-edge technologies (Blockchain, IoT, AI).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Increased transparency.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Improved efficiency in waste collection.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Higher community involvement.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Reduced environmental impact.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Call to 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Explore partnership opportunities, initiate pilot programs, or further research. 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073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0B3CFD-37F3-4047-8625-609CA1D8DA3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Verma</dc:creator>
  <cp:lastModifiedBy>Vishal Kumar</cp:lastModifiedBy>
  <cp:revision>2</cp:revision>
  <dcterms:created xsi:type="dcterms:W3CDTF">2024-09-01T12:42:56Z</dcterms:created>
  <dcterms:modified xsi:type="dcterms:W3CDTF">2024-09-01T17:51:27Z</dcterms:modified>
</cp:coreProperties>
</file>