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3" r:id="rId4"/>
    <p:sldId id="257" r:id="rId5"/>
    <p:sldId id="268" r:id="rId6"/>
    <p:sldId id="258" r:id="rId7"/>
    <p:sldId id="259" r:id="rId8"/>
    <p:sldId id="260" r:id="rId9"/>
    <p:sldId id="261" r:id="rId10"/>
    <p:sldId id="271" r:id="rId11"/>
    <p:sldId id="262" r:id="rId12"/>
    <p:sldId id="264" r:id="rId13"/>
    <p:sldId id="265" r:id="rId14"/>
    <p:sldId id="266" r:id="rId15"/>
    <p:sldId id="272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19F9F-EC53-4ECE-9231-57F687E4A447}" v="15" dt="2025-03-05T06:47:55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" userId="fbb78084bf671d5c" providerId="LiveId" clId="{29319F9F-EC53-4ECE-9231-57F687E4A447}"/>
    <pc:docChg chg="undo custSel addSld modSld">
      <pc:chgData name="Vishal S" userId="fbb78084bf671d5c" providerId="LiveId" clId="{29319F9F-EC53-4ECE-9231-57F687E4A447}" dt="2025-03-05T06:47:55.319" v="754" actId="14100"/>
      <pc:docMkLst>
        <pc:docMk/>
      </pc:docMkLst>
      <pc:sldChg chg="addSp delSp modSp mod">
        <pc:chgData name="Vishal S" userId="fbb78084bf671d5c" providerId="LiveId" clId="{29319F9F-EC53-4ECE-9231-57F687E4A447}" dt="2025-03-04T13:13:15.156" v="287" actId="1076"/>
        <pc:sldMkLst>
          <pc:docMk/>
          <pc:sldMk cId="4195642898" sldId="256"/>
        </pc:sldMkLst>
        <pc:spChg chg="mod">
          <ac:chgData name="Vishal S" userId="fbb78084bf671d5c" providerId="LiveId" clId="{29319F9F-EC53-4ECE-9231-57F687E4A447}" dt="2025-03-04T13:11:45.626" v="263" actId="1076"/>
          <ac:spMkLst>
            <pc:docMk/>
            <pc:sldMk cId="4195642898" sldId="256"/>
            <ac:spMk id="2" creationId="{54D20700-2600-B027-A78B-7C61A410908A}"/>
          </ac:spMkLst>
        </pc:spChg>
        <pc:spChg chg="del mod">
          <ac:chgData name="Vishal S" userId="fbb78084bf671d5c" providerId="LiveId" clId="{29319F9F-EC53-4ECE-9231-57F687E4A447}" dt="2025-03-04T13:11:19.668" v="261" actId="21"/>
          <ac:spMkLst>
            <pc:docMk/>
            <pc:sldMk cId="4195642898" sldId="256"/>
            <ac:spMk id="3" creationId="{D5290D47-CD24-A6CD-ECDF-F32CB24DAC08}"/>
          </ac:spMkLst>
        </pc:spChg>
        <pc:spChg chg="add mod">
          <ac:chgData name="Vishal S" userId="fbb78084bf671d5c" providerId="LiveId" clId="{29319F9F-EC53-4ECE-9231-57F687E4A447}" dt="2025-03-04T13:13:15.156" v="287" actId="1076"/>
          <ac:spMkLst>
            <pc:docMk/>
            <pc:sldMk cId="4195642898" sldId="256"/>
            <ac:spMk id="4" creationId="{F4E4098A-E5AC-32C7-397D-143D056CBB28}"/>
          </ac:spMkLst>
        </pc:spChg>
      </pc:sldChg>
      <pc:sldChg chg="modSp mod">
        <pc:chgData name="Vishal S" userId="fbb78084bf671d5c" providerId="LiveId" clId="{29319F9F-EC53-4ECE-9231-57F687E4A447}" dt="2025-03-04T12:17:13.034" v="23" actId="1076"/>
        <pc:sldMkLst>
          <pc:docMk/>
          <pc:sldMk cId="2898295594" sldId="257"/>
        </pc:sldMkLst>
        <pc:spChg chg="mod">
          <ac:chgData name="Vishal S" userId="fbb78084bf671d5c" providerId="LiveId" clId="{29319F9F-EC53-4ECE-9231-57F687E4A447}" dt="2025-03-04T12:16:55.484" v="22" actId="1076"/>
          <ac:spMkLst>
            <pc:docMk/>
            <pc:sldMk cId="2898295594" sldId="257"/>
            <ac:spMk id="2" creationId="{B3DB679C-14C3-45F9-C437-48ABF6AA8B2D}"/>
          </ac:spMkLst>
        </pc:spChg>
        <pc:spChg chg="mod">
          <ac:chgData name="Vishal S" userId="fbb78084bf671d5c" providerId="LiveId" clId="{29319F9F-EC53-4ECE-9231-57F687E4A447}" dt="2025-03-04T12:17:13.034" v="23" actId="1076"/>
          <ac:spMkLst>
            <pc:docMk/>
            <pc:sldMk cId="2898295594" sldId="257"/>
            <ac:spMk id="3" creationId="{742A1A38-DDBD-7E08-D074-9928C5AFADB3}"/>
          </ac:spMkLst>
        </pc:spChg>
      </pc:sldChg>
      <pc:sldChg chg="modSp mod">
        <pc:chgData name="Vishal S" userId="fbb78084bf671d5c" providerId="LiveId" clId="{29319F9F-EC53-4ECE-9231-57F687E4A447}" dt="2025-03-04T12:18:20.294" v="25" actId="5793"/>
        <pc:sldMkLst>
          <pc:docMk/>
          <pc:sldMk cId="1938659170" sldId="258"/>
        </pc:sldMkLst>
        <pc:spChg chg="mod">
          <ac:chgData name="Vishal S" userId="fbb78084bf671d5c" providerId="LiveId" clId="{29319F9F-EC53-4ECE-9231-57F687E4A447}" dt="2025-03-04T12:14:34.957" v="20" actId="2711"/>
          <ac:spMkLst>
            <pc:docMk/>
            <pc:sldMk cId="1938659170" sldId="258"/>
            <ac:spMk id="2" creationId="{7BB4277D-3058-8ABC-C1EC-E61D870D393E}"/>
          </ac:spMkLst>
        </pc:spChg>
        <pc:spChg chg="mod">
          <ac:chgData name="Vishal S" userId="fbb78084bf671d5c" providerId="LiveId" clId="{29319F9F-EC53-4ECE-9231-57F687E4A447}" dt="2025-03-04T12:18:20.294" v="25" actId="5793"/>
          <ac:spMkLst>
            <pc:docMk/>
            <pc:sldMk cId="1938659170" sldId="258"/>
            <ac:spMk id="3" creationId="{21823E92-0759-51F7-B438-D5AE3B4F9C15}"/>
          </ac:spMkLst>
        </pc:spChg>
      </pc:sldChg>
      <pc:sldChg chg="delSp modSp mod">
        <pc:chgData name="Vishal S" userId="fbb78084bf671d5c" providerId="LiveId" clId="{29319F9F-EC53-4ECE-9231-57F687E4A447}" dt="2025-03-04T12:19:28.661" v="29" actId="5793"/>
        <pc:sldMkLst>
          <pc:docMk/>
          <pc:sldMk cId="2041344778" sldId="259"/>
        </pc:sldMkLst>
        <pc:spChg chg="del mod">
          <ac:chgData name="Vishal S" userId="fbb78084bf671d5c" providerId="LiveId" clId="{29319F9F-EC53-4ECE-9231-57F687E4A447}" dt="2025-03-04T12:18:53.802" v="26" actId="21"/>
          <ac:spMkLst>
            <pc:docMk/>
            <pc:sldMk cId="2041344778" sldId="259"/>
            <ac:spMk id="2" creationId="{8844E0D0-6CEB-22F4-1500-5690D035D886}"/>
          </ac:spMkLst>
        </pc:spChg>
        <pc:spChg chg="mod">
          <ac:chgData name="Vishal S" userId="fbb78084bf671d5c" providerId="LiveId" clId="{29319F9F-EC53-4ECE-9231-57F687E4A447}" dt="2025-03-04T12:19:28.661" v="29" actId="5793"/>
          <ac:spMkLst>
            <pc:docMk/>
            <pc:sldMk cId="2041344778" sldId="259"/>
            <ac:spMk id="3" creationId="{64ED24D4-274C-C806-3FBE-1B0AFEE90566}"/>
          </ac:spMkLst>
        </pc:spChg>
      </pc:sldChg>
      <pc:sldChg chg="delSp modSp mod">
        <pc:chgData name="Vishal S" userId="fbb78084bf671d5c" providerId="LiveId" clId="{29319F9F-EC53-4ECE-9231-57F687E4A447}" dt="2025-03-04T12:20:27.428" v="33" actId="5793"/>
        <pc:sldMkLst>
          <pc:docMk/>
          <pc:sldMk cId="2153626539" sldId="260"/>
        </pc:sldMkLst>
        <pc:spChg chg="del mod">
          <ac:chgData name="Vishal S" userId="fbb78084bf671d5c" providerId="LiveId" clId="{29319F9F-EC53-4ECE-9231-57F687E4A447}" dt="2025-03-04T12:20:17.785" v="30" actId="21"/>
          <ac:spMkLst>
            <pc:docMk/>
            <pc:sldMk cId="2153626539" sldId="260"/>
            <ac:spMk id="2" creationId="{D1DDF561-6C89-71F1-67AC-0459F416B2CC}"/>
          </ac:spMkLst>
        </pc:spChg>
        <pc:spChg chg="mod">
          <ac:chgData name="Vishal S" userId="fbb78084bf671d5c" providerId="LiveId" clId="{29319F9F-EC53-4ECE-9231-57F687E4A447}" dt="2025-03-04T12:20:27.428" v="33" actId="5793"/>
          <ac:spMkLst>
            <pc:docMk/>
            <pc:sldMk cId="2153626539" sldId="260"/>
            <ac:spMk id="3" creationId="{C852025D-25F1-F7A9-66AA-157D194A773C}"/>
          </ac:spMkLst>
        </pc:spChg>
      </pc:sldChg>
      <pc:sldChg chg="modSp mod">
        <pc:chgData name="Vishal S" userId="fbb78084bf671d5c" providerId="LiveId" clId="{29319F9F-EC53-4ECE-9231-57F687E4A447}" dt="2025-03-04T12:21:29.917" v="36" actId="5793"/>
        <pc:sldMkLst>
          <pc:docMk/>
          <pc:sldMk cId="432004691" sldId="261"/>
        </pc:sldMkLst>
        <pc:spChg chg="mod">
          <ac:chgData name="Vishal S" userId="fbb78084bf671d5c" providerId="LiveId" clId="{29319F9F-EC53-4ECE-9231-57F687E4A447}" dt="2025-03-04T12:21:14.572" v="34" actId="2711"/>
          <ac:spMkLst>
            <pc:docMk/>
            <pc:sldMk cId="432004691" sldId="261"/>
            <ac:spMk id="2" creationId="{23D92AD7-1A4C-2A67-152E-897572F9F65F}"/>
          </ac:spMkLst>
        </pc:spChg>
        <pc:spChg chg="mod">
          <ac:chgData name="Vishal S" userId="fbb78084bf671d5c" providerId="LiveId" clId="{29319F9F-EC53-4ECE-9231-57F687E4A447}" dt="2025-03-04T12:21:29.917" v="36" actId="5793"/>
          <ac:spMkLst>
            <pc:docMk/>
            <pc:sldMk cId="432004691" sldId="261"/>
            <ac:spMk id="3" creationId="{269C9DCF-F75B-B99C-A7E8-4A34FA52F282}"/>
          </ac:spMkLst>
        </pc:spChg>
      </pc:sldChg>
      <pc:sldChg chg="addSp delSp modSp mod">
        <pc:chgData name="Vishal S" userId="fbb78084bf671d5c" providerId="LiveId" clId="{29319F9F-EC53-4ECE-9231-57F687E4A447}" dt="2025-03-04T12:50:37.065" v="150" actId="5793"/>
        <pc:sldMkLst>
          <pc:docMk/>
          <pc:sldMk cId="3628995491" sldId="262"/>
        </pc:sldMkLst>
        <pc:spChg chg="mod">
          <ac:chgData name="Vishal S" userId="fbb78084bf671d5c" providerId="LiveId" clId="{29319F9F-EC53-4ECE-9231-57F687E4A447}" dt="2025-03-04T12:46:46.945" v="124" actId="14100"/>
          <ac:spMkLst>
            <pc:docMk/>
            <pc:sldMk cId="3628995491" sldId="262"/>
            <ac:spMk id="2" creationId="{4F5A92E9-25A9-A649-C406-72E162E206E1}"/>
          </ac:spMkLst>
        </pc:spChg>
        <pc:spChg chg="del">
          <ac:chgData name="Vishal S" userId="fbb78084bf671d5c" providerId="LiveId" clId="{29319F9F-EC53-4ECE-9231-57F687E4A447}" dt="2025-03-04T10:50:16.619" v="0" actId="931"/>
          <ac:spMkLst>
            <pc:docMk/>
            <pc:sldMk cId="3628995491" sldId="262"/>
            <ac:spMk id="3" creationId="{B8D4AFCE-E17F-FE0A-98A0-07208BA70185}"/>
          </ac:spMkLst>
        </pc:spChg>
        <pc:spChg chg="add del mod">
          <ac:chgData name="Vishal S" userId="fbb78084bf671d5c" providerId="LiveId" clId="{29319F9F-EC53-4ECE-9231-57F687E4A447}" dt="2025-03-04T12:45:57.833" v="116" actId="21"/>
          <ac:spMkLst>
            <pc:docMk/>
            <pc:sldMk cId="3628995491" sldId="262"/>
            <ac:spMk id="4" creationId="{F934EDBD-FF57-A218-11CB-BAFD5CD895F0}"/>
          </ac:spMkLst>
        </pc:spChg>
        <pc:spChg chg="add mod">
          <ac:chgData name="Vishal S" userId="fbb78084bf671d5c" providerId="LiveId" clId="{29319F9F-EC53-4ECE-9231-57F687E4A447}" dt="2025-03-04T12:50:37.065" v="150" actId="5793"/>
          <ac:spMkLst>
            <pc:docMk/>
            <pc:sldMk cId="3628995491" sldId="262"/>
            <ac:spMk id="7" creationId="{CD179368-CE7F-8EBD-A0C5-731F1A49E421}"/>
          </ac:spMkLst>
        </pc:spChg>
        <pc:picChg chg="add mod">
          <ac:chgData name="Vishal S" userId="fbb78084bf671d5c" providerId="LiveId" clId="{29319F9F-EC53-4ECE-9231-57F687E4A447}" dt="2025-03-04T12:42:13.392" v="86" actId="1076"/>
          <ac:picMkLst>
            <pc:docMk/>
            <pc:sldMk cId="3628995491" sldId="262"/>
            <ac:picMk id="3" creationId="{E5CCED13-CE58-C430-79A2-D946359320FC}"/>
          </ac:picMkLst>
        </pc:picChg>
        <pc:picChg chg="add del mod">
          <ac:chgData name="Vishal S" userId="fbb78084bf671d5c" providerId="LiveId" clId="{29319F9F-EC53-4ECE-9231-57F687E4A447}" dt="2025-03-04T10:51:16.921" v="6" actId="21"/>
          <ac:picMkLst>
            <pc:docMk/>
            <pc:sldMk cId="3628995491" sldId="262"/>
            <ac:picMk id="5" creationId="{410908D6-F143-AE3E-4DE0-A4BFC09510DA}"/>
          </ac:picMkLst>
        </pc:picChg>
      </pc:sldChg>
      <pc:sldChg chg="modSp new mod">
        <pc:chgData name="Vishal S" userId="fbb78084bf671d5c" providerId="LiveId" clId="{29319F9F-EC53-4ECE-9231-57F687E4A447}" dt="2025-03-04T12:28:30.161" v="71" actId="20577"/>
        <pc:sldMkLst>
          <pc:docMk/>
          <pc:sldMk cId="253669119" sldId="263"/>
        </pc:sldMkLst>
        <pc:spChg chg="mod">
          <ac:chgData name="Vishal S" userId="fbb78084bf671d5c" providerId="LiveId" clId="{29319F9F-EC53-4ECE-9231-57F687E4A447}" dt="2025-03-04T12:26:48.016" v="41" actId="120"/>
          <ac:spMkLst>
            <pc:docMk/>
            <pc:sldMk cId="253669119" sldId="263"/>
            <ac:spMk id="2" creationId="{305DFF49-0035-7A2C-56E7-EE0333FD878B}"/>
          </ac:spMkLst>
        </pc:spChg>
        <pc:spChg chg="mod">
          <ac:chgData name="Vishal S" userId="fbb78084bf671d5c" providerId="LiveId" clId="{29319F9F-EC53-4ECE-9231-57F687E4A447}" dt="2025-03-04T12:28:30.161" v="71" actId="20577"/>
          <ac:spMkLst>
            <pc:docMk/>
            <pc:sldMk cId="253669119" sldId="263"/>
            <ac:spMk id="3" creationId="{12CD76CD-F234-1D52-00D4-A20BD90394B9}"/>
          </ac:spMkLst>
        </pc:spChg>
      </pc:sldChg>
      <pc:sldChg chg="addSp delSp modSp new mod">
        <pc:chgData name="Vishal S" userId="fbb78084bf671d5c" providerId="LiveId" clId="{29319F9F-EC53-4ECE-9231-57F687E4A447}" dt="2025-03-04T12:51:12.298" v="151" actId="255"/>
        <pc:sldMkLst>
          <pc:docMk/>
          <pc:sldMk cId="2088213760" sldId="264"/>
        </pc:sldMkLst>
        <pc:spChg chg="mod">
          <ac:chgData name="Vishal S" userId="fbb78084bf671d5c" providerId="LiveId" clId="{29319F9F-EC53-4ECE-9231-57F687E4A447}" dt="2025-03-04T12:48:56.637" v="136" actId="120"/>
          <ac:spMkLst>
            <pc:docMk/>
            <pc:sldMk cId="2088213760" sldId="264"/>
            <ac:spMk id="2" creationId="{C482BC57-2536-5CD1-FB76-0A2DFA5F1F22}"/>
          </ac:spMkLst>
        </pc:spChg>
        <pc:spChg chg="add del mod">
          <ac:chgData name="Vishal S" userId="fbb78084bf671d5c" providerId="LiveId" clId="{29319F9F-EC53-4ECE-9231-57F687E4A447}" dt="2025-03-04T12:51:12.298" v="151" actId="255"/>
          <ac:spMkLst>
            <pc:docMk/>
            <pc:sldMk cId="2088213760" sldId="264"/>
            <ac:spMk id="3" creationId="{AA55D078-39D2-A59A-97D9-0C84C53939D4}"/>
          </ac:spMkLst>
        </pc:spChg>
        <pc:spChg chg="add mod">
          <ac:chgData name="Vishal S" userId="fbb78084bf671d5c" providerId="LiveId" clId="{29319F9F-EC53-4ECE-9231-57F687E4A447}" dt="2025-03-04T12:49:18.974" v="138"/>
          <ac:spMkLst>
            <pc:docMk/>
            <pc:sldMk cId="2088213760" sldId="264"/>
            <ac:spMk id="4" creationId="{35374F6E-983E-E1CA-AB4D-391C17A3B45C}"/>
          </ac:spMkLst>
        </pc:spChg>
      </pc:sldChg>
      <pc:sldChg chg="modSp new mod">
        <pc:chgData name="Vishal S" userId="fbb78084bf671d5c" providerId="LiveId" clId="{29319F9F-EC53-4ECE-9231-57F687E4A447}" dt="2025-03-04T12:53:15.613" v="185" actId="20577"/>
        <pc:sldMkLst>
          <pc:docMk/>
          <pc:sldMk cId="1600332018" sldId="265"/>
        </pc:sldMkLst>
        <pc:spChg chg="mod">
          <ac:chgData name="Vishal S" userId="fbb78084bf671d5c" providerId="LiveId" clId="{29319F9F-EC53-4ECE-9231-57F687E4A447}" dt="2025-03-04T12:52:23.703" v="157" actId="14100"/>
          <ac:spMkLst>
            <pc:docMk/>
            <pc:sldMk cId="1600332018" sldId="265"/>
            <ac:spMk id="2" creationId="{259B5EA2-3BF1-70BF-9B81-D5ABE3D0F19A}"/>
          </ac:spMkLst>
        </pc:spChg>
        <pc:spChg chg="mod">
          <ac:chgData name="Vishal S" userId="fbb78084bf671d5c" providerId="LiveId" clId="{29319F9F-EC53-4ECE-9231-57F687E4A447}" dt="2025-03-04T12:53:15.613" v="185" actId="20577"/>
          <ac:spMkLst>
            <pc:docMk/>
            <pc:sldMk cId="1600332018" sldId="265"/>
            <ac:spMk id="3" creationId="{819A7104-6473-E684-57E4-25001A4F2ACE}"/>
          </ac:spMkLst>
        </pc:spChg>
      </pc:sldChg>
      <pc:sldChg chg="modSp new mod">
        <pc:chgData name="Vishal S" userId="fbb78084bf671d5c" providerId="LiveId" clId="{29319F9F-EC53-4ECE-9231-57F687E4A447}" dt="2025-03-04T12:54:33.161" v="195" actId="14100"/>
        <pc:sldMkLst>
          <pc:docMk/>
          <pc:sldMk cId="2014965629" sldId="266"/>
        </pc:sldMkLst>
        <pc:spChg chg="mod">
          <ac:chgData name="Vishal S" userId="fbb78084bf671d5c" providerId="LiveId" clId="{29319F9F-EC53-4ECE-9231-57F687E4A447}" dt="2025-03-04T12:53:51.428" v="190" actId="120"/>
          <ac:spMkLst>
            <pc:docMk/>
            <pc:sldMk cId="2014965629" sldId="266"/>
            <ac:spMk id="2" creationId="{710D279B-CBD7-3198-1622-FCEE6ED4D1A8}"/>
          </ac:spMkLst>
        </pc:spChg>
        <pc:spChg chg="mod">
          <ac:chgData name="Vishal S" userId="fbb78084bf671d5c" providerId="LiveId" clId="{29319F9F-EC53-4ECE-9231-57F687E4A447}" dt="2025-03-04T12:54:33.161" v="195" actId="14100"/>
          <ac:spMkLst>
            <pc:docMk/>
            <pc:sldMk cId="2014965629" sldId="266"/>
            <ac:spMk id="3" creationId="{1FD9F536-8B06-0B28-3E2D-B419C47885A3}"/>
          </ac:spMkLst>
        </pc:spChg>
      </pc:sldChg>
      <pc:sldChg chg="modSp new mod">
        <pc:chgData name="Vishal S" userId="fbb78084bf671d5c" providerId="LiveId" clId="{29319F9F-EC53-4ECE-9231-57F687E4A447}" dt="2025-03-04T13:01:38.216" v="209" actId="5793"/>
        <pc:sldMkLst>
          <pc:docMk/>
          <pc:sldMk cId="3223498829" sldId="267"/>
        </pc:sldMkLst>
        <pc:spChg chg="mod">
          <ac:chgData name="Vishal S" userId="fbb78084bf671d5c" providerId="LiveId" clId="{29319F9F-EC53-4ECE-9231-57F687E4A447}" dt="2025-03-04T12:59:33.919" v="204" actId="27636"/>
          <ac:spMkLst>
            <pc:docMk/>
            <pc:sldMk cId="3223498829" sldId="267"/>
            <ac:spMk id="2" creationId="{1830FB95-A7C0-C527-C62B-B31DE88CB5DF}"/>
          </ac:spMkLst>
        </pc:spChg>
        <pc:spChg chg="mod">
          <ac:chgData name="Vishal S" userId="fbb78084bf671d5c" providerId="LiveId" clId="{29319F9F-EC53-4ECE-9231-57F687E4A447}" dt="2025-03-04T13:01:38.216" v="209" actId="5793"/>
          <ac:spMkLst>
            <pc:docMk/>
            <pc:sldMk cId="3223498829" sldId="267"/>
            <ac:spMk id="3" creationId="{6B4594AA-CE51-E22F-A1D8-F86B19B2910B}"/>
          </ac:spMkLst>
        </pc:spChg>
      </pc:sldChg>
      <pc:sldChg chg="modSp new mod">
        <pc:chgData name="Vishal S" userId="fbb78084bf671d5c" providerId="LiveId" clId="{29319F9F-EC53-4ECE-9231-57F687E4A447}" dt="2025-03-04T13:27:12.939" v="690" actId="27636"/>
        <pc:sldMkLst>
          <pc:docMk/>
          <pc:sldMk cId="868035005" sldId="268"/>
        </pc:sldMkLst>
        <pc:spChg chg="mod">
          <ac:chgData name="Vishal S" userId="fbb78084bf671d5c" providerId="LiveId" clId="{29319F9F-EC53-4ECE-9231-57F687E4A447}" dt="2025-03-04T13:07:37.944" v="229" actId="255"/>
          <ac:spMkLst>
            <pc:docMk/>
            <pc:sldMk cId="868035005" sldId="268"/>
            <ac:spMk id="2" creationId="{3A372EC7-42F3-4691-569F-744B3B8E597B}"/>
          </ac:spMkLst>
        </pc:spChg>
        <pc:spChg chg="mod">
          <ac:chgData name="Vishal S" userId="fbb78084bf671d5c" providerId="LiveId" clId="{29319F9F-EC53-4ECE-9231-57F687E4A447}" dt="2025-03-04T13:27:12.939" v="690" actId="27636"/>
          <ac:spMkLst>
            <pc:docMk/>
            <pc:sldMk cId="868035005" sldId="268"/>
            <ac:spMk id="3" creationId="{552B12EB-9793-12E3-C52E-E90A2BCD60DA}"/>
          </ac:spMkLst>
        </pc:spChg>
      </pc:sldChg>
      <pc:sldChg chg="delSp modSp new mod">
        <pc:chgData name="Vishal S" userId="fbb78084bf671d5c" providerId="LiveId" clId="{29319F9F-EC53-4ECE-9231-57F687E4A447}" dt="2025-03-04T13:10:33.637" v="260" actId="255"/>
        <pc:sldMkLst>
          <pc:docMk/>
          <pc:sldMk cId="3453492303" sldId="269"/>
        </pc:sldMkLst>
        <pc:spChg chg="mod">
          <ac:chgData name="Vishal S" userId="fbb78084bf671d5c" providerId="LiveId" clId="{29319F9F-EC53-4ECE-9231-57F687E4A447}" dt="2025-03-04T13:10:33.637" v="260" actId="255"/>
          <ac:spMkLst>
            <pc:docMk/>
            <pc:sldMk cId="3453492303" sldId="269"/>
            <ac:spMk id="2" creationId="{8B0569CA-3DF9-6F65-B708-890ADE1A8946}"/>
          </ac:spMkLst>
        </pc:spChg>
        <pc:spChg chg="del">
          <ac:chgData name="Vishal S" userId="fbb78084bf671d5c" providerId="LiveId" clId="{29319F9F-EC53-4ECE-9231-57F687E4A447}" dt="2025-03-04T13:10:12.544" v="257" actId="21"/>
          <ac:spMkLst>
            <pc:docMk/>
            <pc:sldMk cId="3453492303" sldId="269"/>
            <ac:spMk id="3" creationId="{1154DF07-B2F9-C51F-0838-C3ED7FBC54E4}"/>
          </ac:spMkLst>
        </pc:spChg>
      </pc:sldChg>
      <pc:sldChg chg="modSp new mod">
        <pc:chgData name="Vishal S" userId="fbb78084bf671d5c" providerId="LiveId" clId="{29319F9F-EC53-4ECE-9231-57F687E4A447}" dt="2025-03-04T13:31:40.022" v="721" actId="20577"/>
        <pc:sldMkLst>
          <pc:docMk/>
          <pc:sldMk cId="987742762" sldId="270"/>
        </pc:sldMkLst>
        <pc:spChg chg="mod">
          <ac:chgData name="Vishal S" userId="fbb78084bf671d5c" providerId="LiveId" clId="{29319F9F-EC53-4ECE-9231-57F687E4A447}" dt="2025-03-04T13:14:16.657" v="296" actId="120"/>
          <ac:spMkLst>
            <pc:docMk/>
            <pc:sldMk cId="987742762" sldId="270"/>
            <ac:spMk id="2" creationId="{C9353C41-0676-1EDD-A36E-03323E9004E3}"/>
          </ac:spMkLst>
        </pc:spChg>
        <pc:spChg chg="mod">
          <ac:chgData name="Vishal S" userId="fbb78084bf671d5c" providerId="LiveId" clId="{29319F9F-EC53-4ECE-9231-57F687E4A447}" dt="2025-03-04T13:31:40.022" v="721" actId="20577"/>
          <ac:spMkLst>
            <pc:docMk/>
            <pc:sldMk cId="987742762" sldId="270"/>
            <ac:spMk id="3" creationId="{CF2BAA67-46B7-B5D9-246C-E1E379DA87CE}"/>
          </ac:spMkLst>
        </pc:spChg>
      </pc:sldChg>
      <pc:sldChg chg="addSp delSp modSp new mod">
        <pc:chgData name="Vishal S" userId="fbb78084bf671d5c" providerId="LiveId" clId="{29319F9F-EC53-4ECE-9231-57F687E4A447}" dt="2025-03-05T06:42:25.929" v="731" actId="1076"/>
        <pc:sldMkLst>
          <pc:docMk/>
          <pc:sldMk cId="3237200965" sldId="271"/>
        </pc:sldMkLst>
        <pc:spChg chg="mod">
          <ac:chgData name="Vishal S" userId="fbb78084bf671d5c" providerId="LiveId" clId="{29319F9F-EC53-4ECE-9231-57F687E4A447}" dt="2025-03-04T13:30:17.489" v="704" actId="20577"/>
          <ac:spMkLst>
            <pc:docMk/>
            <pc:sldMk cId="3237200965" sldId="271"/>
            <ac:spMk id="2" creationId="{9334AD37-5076-00F7-20D9-8DA93B16ED39}"/>
          </ac:spMkLst>
        </pc:spChg>
        <pc:spChg chg="del">
          <ac:chgData name="Vishal S" userId="fbb78084bf671d5c" providerId="LiveId" clId="{29319F9F-EC53-4ECE-9231-57F687E4A447}" dt="2025-03-04T13:28:36.839" v="692" actId="931"/>
          <ac:spMkLst>
            <pc:docMk/>
            <pc:sldMk cId="3237200965" sldId="271"/>
            <ac:spMk id="3" creationId="{9EC84D9C-F72F-620E-115D-F26FCCA167B6}"/>
          </ac:spMkLst>
        </pc:spChg>
        <pc:spChg chg="add del mod">
          <ac:chgData name="Vishal S" userId="fbb78084bf671d5c" providerId="LiveId" clId="{29319F9F-EC53-4ECE-9231-57F687E4A447}" dt="2025-03-05T05:25:50.140" v="723" actId="931"/>
          <ac:spMkLst>
            <pc:docMk/>
            <pc:sldMk cId="3237200965" sldId="271"/>
            <ac:spMk id="4" creationId="{0C7564CF-C5D0-70FE-D876-8A22AEA651BB}"/>
          </ac:spMkLst>
        </pc:spChg>
        <pc:spChg chg="add del mod">
          <ac:chgData name="Vishal S" userId="fbb78084bf671d5c" providerId="LiveId" clId="{29319F9F-EC53-4ECE-9231-57F687E4A447}" dt="2025-03-05T06:42:10.077" v="728" actId="931"/>
          <ac:spMkLst>
            <pc:docMk/>
            <pc:sldMk cId="3237200965" sldId="271"/>
            <ac:spMk id="9" creationId="{E56B1478-930F-CD9B-17DD-E6908D21832C}"/>
          </ac:spMkLst>
        </pc:spChg>
        <pc:picChg chg="add del mod">
          <ac:chgData name="Vishal S" userId="fbb78084bf671d5c" providerId="LiveId" clId="{29319F9F-EC53-4ECE-9231-57F687E4A447}" dt="2025-03-05T05:25:31.759" v="722" actId="21"/>
          <ac:picMkLst>
            <pc:docMk/>
            <pc:sldMk cId="3237200965" sldId="271"/>
            <ac:picMk id="5" creationId="{4322E912-597E-98BC-1D1B-7F1A6916179C}"/>
          </ac:picMkLst>
        </pc:picChg>
        <pc:picChg chg="add del mod">
          <ac:chgData name="Vishal S" userId="fbb78084bf671d5c" providerId="LiveId" clId="{29319F9F-EC53-4ECE-9231-57F687E4A447}" dt="2025-03-05T06:41:56.980" v="727" actId="21"/>
          <ac:picMkLst>
            <pc:docMk/>
            <pc:sldMk cId="3237200965" sldId="271"/>
            <ac:picMk id="7" creationId="{5C920CE7-7D85-20F3-F317-0A2339992B31}"/>
          </ac:picMkLst>
        </pc:picChg>
        <pc:picChg chg="add mod">
          <ac:chgData name="Vishal S" userId="fbb78084bf671d5c" providerId="LiveId" clId="{29319F9F-EC53-4ECE-9231-57F687E4A447}" dt="2025-03-05T06:42:25.929" v="731" actId="1076"/>
          <ac:picMkLst>
            <pc:docMk/>
            <pc:sldMk cId="3237200965" sldId="271"/>
            <ac:picMk id="11" creationId="{F4C2520C-C6DC-5651-30B5-CE3456A9039B}"/>
          </ac:picMkLst>
        </pc:picChg>
      </pc:sldChg>
      <pc:sldChg chg="addSp delSp modSp new mod">
        <pc:chgData name="Vishal S" userId="fbb78084bf671d5c" providerId="LiveId" clId="{29319F9F-EC53-4ECE-9231-57F687E4A447}" dt="2025-03-05T06:47:55.319" v="754" actId="14100"/>
        <pc:sldMkLst>
          <pc:docMk/>
          <pc:sldMk cId="464419074" sldId="272"/>
        </pc:sldMkLst>
        <pc:spChg chg="mod">
          <ac:chgData name="Vishal S" userId="fbb78084bf671d5c" providerId="LiveId" clId="{29319F9F-EC53-4ECE-9231-57F687E4A447}" dt="2025-03-05T06:45:45.317" v="736" actId="120"/>
          <ac:spMkLst>
            <pc:docMk/>
            <pc:sldMk cId="464419074" sldId="272"/>
            <ac:spMk id="2" creationId="{A467E215-244B-09AA-1E39-23563BDF4988}"/>
          </ac:spMkLst>
        </pc:spChg>
        <pc:spChg chg="del">
          <ac:chgData name="Vishal S" userId="fbb78084bf671d5c" providerId="LiveId" clId="{29319F9F-EC53-4ECE-9231-57F687E4A447}" dt="2025-03-05T06:45:57.575" v="737"/>
          <ac:spMkLst>
            <pc:docMk/>
            <pc:sldMk cId="464419074" sldId="272"/>
            <ac:spMk id="3" creationId="{B18AE44A-CEB6-5D5D-4907-19C24B00EA25}"/>
          </ac:spMkLst>
        </pc:spChg>
        <pc:spChg chg="add mod">
          <ac:chgData name="Vishal S" userId="fbb78084bf671d5c" providerId="LiveId" clId="{29319F9F-EC53-4ECE-9231-57F687E4A447}" dt="2025-03-05T06:47:55.319" v="754" actId="14100"/>
          <ac:spMkLst>
            <pc:docMk/>
            <pc:sldMk cId="464419074" sldId="272"/>
            <ac:spMk id="4" creationId="{A2F94ED4-6172-F95E-0056-B87266CA95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5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7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0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9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85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2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5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1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5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8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0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7FB3-FED6-4EE2-9A08-FB2635011BB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C891-3AB8-47C8-9CD9-CC34CE66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0700-2600-B027-A78B-7C61A4109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205316"/>
            <a:ext cx="9001462" cy="1022402"/>
          </a:xfrm>
        </p:spPr>
        <p:txBody>
          <a:bodyPr/>
          <a:lstStyle/>
          <a:p>
            <a:r>
              <a:rPr lang="en-US" dirty="0">
                <a:latin typeface="Rockwell Condensed" panose="02060603050405020104" pitchFamily="18" charset="0"/>
              </a:rPr>
              <a:t>Smile guru report</a:t>
            </a:r>
            <a:endParaRPr lang="en-IN" dirty="0">
              <a:latin typeface="Rockwell Condensed" panose="020606030504050201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098A-E5AC-32C7-397D-143D056CBB28}"/>
              </a:ext>
            </a:extLst>
          </p:cNvPr>
          <p:cNvSpPr txBox="1"/>
          <p:nvPr/>
        </p:nvSpPr>
        <p:spPr>
          <a:xfrm>
            <a:off x="2054942" y="2281986"/>
            <a:ext cx="718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WELCOME TO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4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AD37-5076-00F7-20D9-8DA93B16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4298"/>
            <a:ext cx="10353761" cy="914399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Rockwell Condensed" panose="02060603050405020104" pitchFamily="18" charset="0"/>
              </a:rPr>
              <a:t>Smile Guru Dashboard Report</a:t>
            </a:r>
            <a:br>
              <a:rPr lang="en-IN" sz="4000" dirty="0">
                <a:latin typeface="Rockwell Condensed" panose="02060603050405020104" pitchFamily="18" charset="0"/>
              </a:rPr>
            </a:br>
            <a:endParaRPr lang="en-IN" sz="4000" dirty="0">
              <a:latin typeface="Rockwell Condensed" panose="020606030504050201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C2520C-C6DC-5651-30B5-CE3456A9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81" y="1063112"/>
            <a:ext cx="9980347" cy="5560256"/>
          </a:xfrm>
        </p:spPr>
      </p:pic>
    </p:spTree>
    <p:extLst>
      <p:ext uri="{BB962C8B-B14F-4D97-AF65-F5344CB8AC3E}">
        <p14:creationId xmlns:p14="http://schemas.microsoft.com/office/powerpoint/2010/main" val="323720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92E9-25A9-A649-C406-72E162E2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6142"/>
            <a:ext cx="10353761" cy="1258529"/>
          </a:xfrm>
        </p:spPr>
        <p:txBody>
          <a:bodyPr/>
          <a:lstStyle/>
          <a:p>
            <a:pPr algn="l"/>
            <a:r>
              <a:rPr lang="en-IN" sz="3600" b="1" dirty="0">
                <a:latin typeface="Rockwell Condensed" panose="02060603050405020104" pitchFamily="18" charset="0"/>
              </a:rPr>
              <a:t>Device and OS Usage</a:t>
            </a:r>
            <a:br>
              <a:rPr lang="en-IN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179368-CE7F-8EBD-A0C5-731F1A49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7355"/>
            <a:ext cx="9695211" cy="51717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Device OS Breakdown: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Android: 30.78%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iOS: 31.16%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Windows: 30.59%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Linux: 7.46%</a:t>
            </a:r>
          </a:p>
          <a:p>
            <a:pPr marL="0" indent="0">
              <a:buNone/>
            </a:pPr>
            <a:r>
              <a:rPr lang="en-IN" b="1" dirty="0"/>
              <a:t>Device Category Breakdown: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Desktop: 32.39%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Mobile: 31.35%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Tablet: 31.07%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Smartwatch: 5.19%</a:t>
            </a:r>
          </a:p>
          <a:p>
            <a:pPr marL="0" indent="0">
              <a:buNone/>
            </a:pPr>
            <a:r>
              <a:rPr lang="en-US" b="1" dirty="0"/>
              <a:t>Insight:</a:t>
            </a:r>
            <a:r>
              <a:rPr lang="en-US" dirty="0"/>
              <a:t> Users predominantly access the website via mobile and desktop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99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BC57-2536-5CD1-FB76-0A2DFA5F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>
                <a:latin typeface="Rockwell Condensed" panose="02060603050405020104" pitchFamily="18" charset="0"/>
              </a:rPr>
              <a:t>Event Distribution</a:t>
            </a:r>
            <a:br>
              <a:rPr lang="en-IN" sz="4000" b="1" dirty="0">
                <a:latin typeface="Rockwell Condensed" panose="02060603050405020104" pitchFamily="18" charset="0"/>
              </a:rPr>
            </a:br>
            <a:endParaRPr lang="en-IN" sz="400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D078-39D2-A59A-97D9-0C84C539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4168"/>
            <a:ext cx="10353762" cy="427703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Top Events Recorded: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Form Submissions</a:t>
            </a:r>
            <a:r>
              <a:rPr lang="en-US" sz="1800" dirty="0"/>
              <a:t> (most frequent 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Page Views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Scroll Events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Clicks</a:t>
            </a:r>
          </a:p>
          <a:p>
            <a:pPr marL="0" indent="0">
              <a:buNone/>
            </a:pPr>
            <a:r>
              <a:rPr lang="en-US" b="1" dirty="0"/>
              <a:t>Insight:</a:t>
            </a:r>
            <a:r>
              <a:rPr lang="en-US" dirty="0"/>
              <a:t> Users are highly engaged in submitting forms and navigating different pages.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21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EA2-3BF1-70BF-9B81-D5ABE3D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130710"/>
          </a:xfrm>
        </p:spPr>
        <p:txBody>
          <a:bodyPr/>
          <a:lstStyle/>
          <a:p>
            <a:pPr algn="l"/>
            <a:r>
              <a:rPr lang="en-IN" sz="4000" b="1" dirty="0">
                <a:latin typeface="Rockwell Condensed" panose="02060603050405020104" pitchFamily="18" charset="0"/>
              </a:rPr>
              <a:t>Page Popularity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104-6473-E684-57E4-25001A4F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7523"/>
            <a:ext cx="10353762" cy="4930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Most Visited Pages: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About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Root Canal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Teeth Whitening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Dental Implants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Emergency Dentistry</a:t>
            </a:r>
          </a:p>
          <a:p>
            <a:pPr marL="0" indent="0">
              <a:buNone/>
            </a:pPr>
            <a:r>
              <a:rPr lang="en-US" b="1" dirty="0"/>
              <a:t>Insight:</a:t>
            </a:r>
            <a:r>
              <a:rPr lang="en-US" dirty="0"/>
              <a:t> The Main and About pages drive the most user traffic, followed by service-related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279B-CBD7-3198-1622-FCEE6ED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>
                <a:latin typeface="Rockwell Condensed" panose="02060603050405020104" pitchFamily="18" charset="0"/>
              </a:rPr>
              <a:t>Scroll and Click Analysis</a:t>
            </a:r>
            <a:br>
              <a:rPr lang="en-IN" sz="4000" b="1" dirty="0">
                <a:latin typeface="Rockwell Condensed" panose="02060603050405020104" pitchFamily="18" charset="0"/>
              </a:rPr>
            </a:br>
            <a:endParaRPr lang="en-IN" sz="400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F536-8B06-0B28-3E2D-B419C478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4839"/>
            <a:ext cx="10353762" cy="4316361"/>
          </a:xfrm>
        </p:spPr>
        <p:txBody>
          <a:bodyPr/>
          <a:lstStyle/>
          <a:p>
            <a:r>
              <a:rPr lang="en-US" b="1" dirty="0"/>
              <a:t>Pages with Highest Scroll and Click Events: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 Page: 24.75%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About Page: 15.32%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Contact Page: 10.61%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Root Canal &amp; Cosmetic Dentistry: Moderate engagement</a:t>
            </a:r>
          </a:p>
          <a:p>
            <a:pPr marL="0" indent="0">
              <a:buNone/>
            </a:pPr>
            <a:r>
              <a:rPr lang="en-US" b="1" dirty="0"/>
              <a:t>Insight:</a:t>
            </a:r>
            <a:r>
              <a:rPr lang="en-US" dirty="0"/>
              <a:t> Users tend to engage the most with the homepage and service-related content.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E215-244B-09AA-1E39-23563BDF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Rockwell Condensed" panose="02060603050405020104" pitchFamily="18" charset="0"/>
              </a:rPr>
              <a:t>Overview of Key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94ED4-6172-F95E-0056-B87266CA9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444" y="1795565"/>
            <a:ext cx="88488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Users (ID Count):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1053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Device with Highest Click Likelihood: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Desktop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Engaged User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982,749.502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 with Most Form Submissions: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About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 Likely Event After Page View: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 Submit </a:t>
            </a:r>
          </a:p>
        </p:txBody>
      </p:sp>
    </p:spTree>
    <p:extLst>
      <p:ext uri="{BB962C8B-B14F-4D97-AF65-F5344CB8AC3E}">
        <p14:creationId xmlns:p14="http://schemas.microsoft.com/office/powerpoint/2010/main" val="46441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FB95-A7C0-C527-C62B-B31DE88C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Rockwell Condensed" panose="02060603050405020104" pitchFamily="18" charset="0"/>
              </a:rPr>
              <a:t>Conclusion</a:t>
            </a:r>
            <a:br>
              <a:rPr lang="en-IN" sz="2000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94AA-CE51-E22F-A1D8-F86B19B2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provides insights into user behavior and areas for improvement.</a:t>
            </a:r>
          </a:p>
          <a:p>
            <a:r>
              <a:rPr lang="en-US" dirty="0"/>
              <a:t>Implementing optimizations based on this data can enhance user experience and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and desktop are the most used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submissions and page views are dominant engagement metrics.</a:t>
            </a:r>
          </a:p>
          <a:p>
            <a:r>
              <a:rPr lang="en-US" dirty="0"/>
              <a:t>Optimize the website for mobile and desktop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49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69CA-3DF9-6F65-B708-890ADE1A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53880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 Condensed" panose="02060603050405020104" pitchFamily="18" charset="0"/>
              </a:rPr>
              <a:t>Thank you</a:t>
            </a:r>
            <a:endParaRPr lang="en-IN" sz="44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3C41-0676-1EDD-A36E-03323E90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Rockwell Condensed" panose="02060603050405020104" pitchFamily="18" charset="0"/>
              </a:rPr>
              <a:t>INDEX</a:t>
            </a:r>
            <a:endParaRPr lang="en-IN" sz="440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AA67-46B7-B5D9-246C-E1E379DA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 OVERVIEW.</a:t>
            </a:r>
          </a:p>
          <a:p>
            <a:pPr marL="0" indent="0">
              <a:buNone/>
            </a:pPr>
            <a:r>
              <a:rPr lang="en-US" dirty="0"/>
              <a:t>2) DATA IMPORT AND INITIAL SETUP.</a:t>
            </a:r>
          </a:p>
          <a:p>
            <a:pPr marL="0" indent="0">
              <a:buNone/>
            </a:pPr>
            <a:r>
              <a:rPr lang="en-US" dirty="0"/>
              <a:t>3) INITIAL ANALYSIS.</a:t>
            </a:r>
          </a:p>
          <a:p>
            <a:pPr marL="0" indent="0">
              <a:buNone/>
            </a:pPr>
            <a:r>
              <a:rPr lang="en-US" dirty="0"/>
              <a:t>4) HANDLING MISSING VALUES AND DATA TYPES ADJUSTMENTS.</a:t>
            </a:r>
          </a:p>
          <a:p>
            <a:pPr marL="0" indent="0">
              <a:buNone/>
            </a:pPr>
            <a:r>
              <a:rPr lang="en-US" dirty="0"/>
              <a:t>5) ADDITIONAL ENANCEMENTS.</a:t>
            </a:r>
          </a:p>
          <a:p>
            <a:pPr marL="0" indent="0">
              <a:buNone/>
            </a:pPr>
            <a:r>
              <a:rPr lang="en-US" dirty="0"/>
              <a:t>6) </a:t>
            </a:r>
            <a:r>
              <a:rPr lang="en-IN" dirty="0"/>
              <a:t>Smile Guru Dashboard Report.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7) DASHBOARD ANALYSIS.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/>
              <a:t>) </a:t>
            </a:r>
            <a:r>
              <a:rPr lang="en-US" dirty="0"/>
              <a:t>CONCLUSION.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7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FF49-0035-7A2C-56E7-EE0333F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b="1" dirty="0">
                <a:latin typeface="Rockwell Condensed" panose="02060603050405020104" pitchFamily="18" charset="0"/>
              </a:rPr>
              <a:t>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76CD-F234-1D52-00D4-A20BD903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r>
              <a:rPr lang="en-IN" dirty="0"/>
              <a:t> To </a:t>
            </a:r>
            <a:r>
              <a:rPr lang="en-IN" dirty="0" err="1"/>
              <a:t>analyze</a:t>
            </a:r>
            <a:r>
              <a:rPr lang="en-IN" dirty="0"/>
              <a:t> user engagement, device usage, and event distribution on </a:t>
            </a:r>
            <a:r>
              <a:rPr lang="en-IN" dirty="0" err="1"/>
              <a:t>SmileGuru's</a:t>
            </a:r>
            <a:r>
              <a:rPr lang="en-IN" dirty="0"/>
              <a:t>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 Used:</a:t>
            </a:r>
            <a:r>
              <a:rPr lang="en-IN" dirty="0"/>
              <a:t> Power BI, MySQL Workbench.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Source:</a:t>
            </a:r>
            <a:r>
              <a:rPr lang="en-IN" dirty="0"/>
              <a:t> </a:t>
            </a:r>
            <a:r>
              <a:rPr lang="en-IN" dirty="0" err="1"/>
              <a:t>SmileGuru</a:t>
            </a:r>
            <a:r>
              <a:rPr lang="en-IN" dirty="0"/>
              <a:t> Web Analytics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679C-14C3-45F9-C437-48ABF6AA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813"/>
            <a:ext cx="10353761" cy="1326321"/>
          </a:xfrm>
        </p:spPr>
        <p:txBody>
          <a:bodyPr/>
          <a:lstStyle/>
          <a:p>
            <a:r>
              <a:rPr lang="en-US" dirty="0">
                <a:latin typeface="Rockwell Condensed" panose="02060603050405020104" pitchFamily="18" charset="0"/>
              </a:rPr>
              <a:t>Data import and initial setup</a:t>
            </a:r>
            <a:endParaRPr lang="en-IN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1A38-DDBD-7E08-D074-9928C5AF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9818"/>
            <a:ext cx="10353762" cy="3695136"/>
          </a:xfrm>
        </p:spPr>
        <p:txBody>
          <a:bodyPr>
            <a:normAutofit/>
          </a:bodyPr>
          <a:lstStyle/>
          <a:p>
            <a:r>
              <a:rPr lang="en-US" sz="3200" dirty="0"/>
              <a:t>The dataset was imported into MySQL Workbench with all columns initially set as “TEXT” to prevent data loss.</a:t>
            </a:r>
          </a:p>
          <a:p>
            <a:r>
              <a:rPr lang="en-US" sz="3200" dirty="0"/>
              <a:t>Data types were later refined based on appropriate transformations.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829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2EC7-42F3-4691-569F-744B3B8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 Condensed" panose="02060603050405020104" pitchFamily="18" charset="0"/>
              </a:rPr>
              <a:t>Initial analysis</a:t>
            </a:r>
            <a:endParaRPr lang="en-IN" sz="400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12EB-9793-12E3-C52E-E90A2BCD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lnSpcReduction="10000"/>
          </a:bodyPr>
          <a:lstStyle/>
          <a:p>
            <a:pPr marL="0" indent="0" fontAlgn="base">
              <a:spcAft>
                <a:spcPts val="800"/>
              </a:spcAft>
              <a:buNone/>
            </a:pPr>
            <a:r>
              <a:rPr lang="en-US" sz="1500" b="1" dirty="0">
                <a:effectLst/>
              </a:rPr>
              <a:t>This dataset has the information about  “smile guru”</a:t>
            </a:r>
            <a:r>
              <a:rPr lang="en-IN" sz="1500" dirty="0"/>
              <a:t> </a:t>
            </a:r>
            <a:r>
              <a:rPr lang="en-IN" sz="1500" b="1" dirty="0"/>
              <a:t>website engagement data.</a:t>
            </a:r>
          </a:p>
          <a:p>
            <a:pPr marL="0" indent="0" rtl="0" fontAlgn="base">
              <a:spcAft>
                <a:spcPts val="800"/>
              </a:spcAft>
              <a:buNone/>
            </a:pPr>
            <a:r>
              <a:rPr lang="en-US" sz="1400" b="1" dirty="0">
                <a:effectLst/>
              </a:rPr>
              <a:t>There are 1,059 rows and 7 columns in the given dataset.</a:t>
            </a:r>
          </a:p>
          <a:p>
            <a:pPr marL="0" indent="0" rtl="0" fontAlgn="base">
              <a:spcAft>
                <a:spcPts val="800"/>
              </a:spcAft>
              <a:buNone/>
            </a:pPr>
            <a:r>
              <a:rPr lang="en-US" sz="1400" b="1" i="0" u="none" strike="noStrike" dirty="0">
                <a:effectLst/>
              </a:rPr>
              <a:t>Findings of missing values and </a:t>
            </a:r>
            <a:r>
              <a:rPr lang="en-US" sz="1400" b="1" i="0" u="none" strike="noStrike" dirty="0" err="1">
                <a:effectLst/>
              </a:rPr>
              <a:t>invalid_timestamp</a:t>
            </a:r>
            <a:r>
              <a:rPr lang="en-US" sz="1400" b="1" i="0" u="none" strike="noStrike" dirty="0">
                <a:effectLst/>
              </a:rPr>
              <a:t> :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event_timestamp</a:t>
            </a:r>
            <a:r>
              <a:rPr lang="en-US" sz="1400" i="0" u="none" strike="noStrike" dirty="0">
                <a:effectLst/>
              </a:rPr>
              <a:t>: 65 occurrences of "</a:t>
            </a:r>
            <a:r>
              <a:rPr lang="en-US" sz="1400" i="0" u="none" strike="noStrike" dirty="0" err="1">
                <a:effectLst/>
              </a:rPr>
              <a:t>invalid_timestamp</a:t>
            </a:r>
            <a:r>
              <a:rPr lang="en-US" sz="1400" i="0" u="none" strike="noStrike" dirty="0">
                <a:effectLst/>
              </a:rPr>
              <a:t>"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event_date</a:t>
            </a:r>
            <a:r>
              <a:rPr lang="en-US" sz="1400" i="0" u="none" strike="noStrike" dirty="0">
                <a:effectLst/>
              </a:rPr>
              <a:t>: 103 occurrences of missing values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event_name</a:t>
            </a:r>
            <a:r>
              <a:rPr lang="en-US" sz="1400" i="0" u="none" strike="noStrike" dirty="0">
                <a:effectLst/>
              </a:rPr>
              <a:t>: 91 occurrences of missing values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user_pseudo_id</a:t>
            </a:r>
            <a:r>
              <a:rPr lang="en-US" sz="1400" i="0" u="none" strike="noStrike" dirty="0">
                <a:effectLst/>
              </a:rPr>
              <a:t>: 100 occurrences of missing values 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device_category</a:t>
            </a:r>
            <a:r>
              <a:rPr lang="en-US" sz="1400" i="0" u="none" strike="noStrike" dirty="0">
                <a:effectLst/>
              </a:rPr>
              <a:t>: 109 occurrences of missing values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device_os</a:t>
            </a:r>
            <a:r>
              <a:rPr lang="en-US" sz="1400" i="0" u="none" strike="noStrike" dirty="0">
                <a:effectLst/>
              </a:rPr>
              <a:t>: 91 occurrences of missing values</a:t>
            </a:r>
          </a:p>
          <a:p>
            <a:pPr marL="742950" lvl="1" indent="-285750" rtl="0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dirty="0" err="1">
                <a:effectLst/>
              </a:rPr>
              <a:t>page_location</a:t>
            </a:r>
            <a:r>
              <a:rPr lang="en-US" sz="1400" i="0" u="none" strike="noStrike" dirty="0">
                <a:effectLst/>
              </a:rPr>
              <a:t>: 109 occurrences of missing values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680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77D-3058-8ABC-C1EC-E61D870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Rockwell Condensed" panose="02060603050405020104" pitchFamily="18" charset="0"/>
              </a:rPr>
              <a:t>Handling Missing values and data types adjustments</a:t>
            </a:r>
            <a:endParaRPr lang="en-IN" sz="480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3E92-0759-51F7-B438-D5AE3B4F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/>
              <a:t>event_date</a:t>
            </a:r>
            <a:r>
              <a:rPr lang="en-IN" b="1" dirty="0"/>
              <a:t> (DATE):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rows had the same values. Missing values were replaced with the existing value.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converted from TEXT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event_name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(VARCHAR):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were replaced proportionally based on the frequency distribution of existing values.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changed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86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24D4-274C-C806-3FBE-1B0AFEE9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21225"/>
            <a:ext cx="10353762" cy="369513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user_pseudo_id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(VARCHAR):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replaced with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‘unknown’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changed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device_os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(VARCHAR):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were replaced proportionally based on the existing distribution of values.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changed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3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025D-25F1-F7A9-66AA-157D194A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device_category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(VARCHAR):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were replaced proportionally based on existing value distribution.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changed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event_timestamp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(BIGINT):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were replaced proportionally based on existing values.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changed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BIGINT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page_location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(VARCHAR):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were replaced with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‘https://smileguru.com’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assuming all visitors land on the main website first.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type retained as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62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2AD7-1A4C-2A67-152E-897572F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kern="100" dirty="0">
                <a:effectLst/>
                <a:latin typeface="Rockwell Condensed" panose="020606030504050201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Enhancements</a:t>
            </a:r>
            <a:br>
              <a:rPr lang="en-IN" sz="1800" kern="100" dirty="0">
                <a:effectLst/>
                <a:latin typeface="Rockwell Condensed" panose="020606030504050201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9DCF-F75B-B99C-A7E8-4A34FA52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4211"/>
            <a:ext cx="10058400" cy="456798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Unique ID Column (ID):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new column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‘ID’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was created to serve as a unique identifier.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Values were auto-incremented from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to 1059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Column (VARCHAR):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new column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‘page’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was derived from </a:t>
            </a:r>
            <a:r>
              <a:rPr lang="en-IN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page_location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page_location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was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‘https://smileguru.com’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the value was set to </a:t>
            </a: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‘main’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all other URLs, the specific page details were extracted.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00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259</TotalTime>
  <Words>786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Rockwell Condensed</vt:lpstr>
      <vt:lpstr>Symbol</vt:lpstr>
      <vt:lpstr>Damask</vt:lpstr>
      <vt:lpstr>Smile guru report</vt:lpstr>
      <vt:lpstr>INDEX</vt:lpstr>
      <vt:lpstr>Overview </vt:lpstr>
      <vt:lpstr>Data import and initial setup</vt:lpstr>
      <vt:lpstr>Initial analysis</vt:lpstr>
      <vt:lpstr>Handling Missing values and data types adjustments</vt:lpstr>
      <vt:lpstr>PowerPoint Presentation</vt:lpstr>
      <vt:lpstr>PowerPoint Presentation</vt:lpstr>
      <vt:lpstr>Additional Enhancements </vt:lpstr>
      <vt:lpstr>Smile Guru Dashboard Report </vt:lpstr>
      <vt:lpstr>Device and OS Usage </vt:lpstr>
      <vt:lpstr>Event Distribution </vt:lpstr>
      <vt:lpstr>Page Popularity </vt:lpstr>
      <vt:lpstr>Scroll and Click Analysis </vt:lpstr>
      <vt:lpstr>Overview of Key Metrics</vt:lpstr>
      <vt:lpstr>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</dc:creator>
  <cp:lastModifiedBy>Vishal S</cp:lastModifiedBy>
  <cp:revision>1</cp:revision>
  <dcterms:created xsi:type="dcterms:W3CDTF">2025-03-04T10:23:39Z</dcterms:created>
  <dcterms:modified xsi:type="dcterms:W3CDTF">2025-03-05T06:48:06Z</dcterms:modified>
</cp:coreProperties>
</file>