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0077450" cy="75628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57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8" name="PlaceHolder 2"/>
          <p:cNvSpPr>
            <a:spLocks noGrp="1"/>
          </p:cNvSpPr>
          <p:nvPr>
            <p:ph type="body"/>
          </p:nvPr>
        </p:nvSpPr>
        <p:spPr>
          <a:xfrm>
            <a:off x="604800" y="353304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9" name="PlaceHolder 3"/>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31"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2"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3"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4" name="PlaceHolder 5"/>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36" name="PlaceHolder 2"/>
          <p:cNvSpPr>
            <a:spLocks noGrp="1"/>
          </p:cNvSpPr>
          <p:nvPr>
            <p:ph type="body"/>
          </p:nvPr>
        </p:nvSpPr>
        <p:spPr>
          <a:xfrm>
            <a:off x="60480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7" name="PlaceHolder 3"/>
          <p:cNvSpPr>
            <a:spLocks noGrp="1"/>
          </p:cNvSpPr>
          <p:nvPr>
            <p:ph type="body"/>
          </p:nvPr>
        </p:nvSpPr>
        <p:spPr>
          <a:xfrm>
            <a:off x="360324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8" name="PlaceHolder 4"/>
          <p:cNvSpPr>
            <a:spLocks noGrp="1"/>
          </p:cNvSpPr>
          <p:nvPr>
            <p:ph type="body"/>
          </p:nvPr>
        </p:nvSpPr>
        <p:spPr>
          <a:xfrm>
            <a:off x="660132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9" name="PlaceHolder 5"/>
          <p:cNvSpPr>
            <a:spLocks noGrp="1"/>
          </p:cNvSpPr>
          <p:nvPr>
            <p:ph type="body"/>
          </p:nvPr>
        </p:nvSpPr>
        <p:spPr>
          <a:xfrm>
            <a:off x="60480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40" name="PlaceHolder 6"/>
          <p:cNvSpPr>
            <a:spLocks noGrp="1"/>
          </p:cNvSpPr>
          <p:nvPr>
            <p:ph type="body"/>
          </p:nvPr>
        </p:nvSpPr>
        <p:spPr>
          <a:xfrm>
            <a:off x="360324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41" name="PlaceHolder 7"/>
          <p:cNvSpPr>
            <a:spLocks noGrp="1"/>
          </p:cNvSpPr>
          <p:nvPr>
            <p:ph type="body"/>
          </p:nvPr>
        </p:nvSpPr>
        <p:spPr>
          <a:xfrm>
            <a:off x="660132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50" name="PlaceHolder 2"/>
          <p:cNvSpPr>
            <a:spLocks noGrp="1"/>
          </p:cNvSpPr>
          <p:nvPr>
            <p:ph type="subTitle"/>
          </p:nvPr>
        </p:nvSpPr>
        <p:spPr>
          <a:xfrm>
            <a:off x="604800" y="3533040"/>
            <a:ext cx="8867160" cy="43858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52" name="PlaceHolder 2"/>
          <p:cNvSpPr>
            <a:spLocks noGrp="1"/>
          </p:cNvSpPr>
          <p:nvPr>
            <p:ph type="body"/>
          </p:nvPr>
        </p:nvSpPr>
        <p:spPr>
          <a:xfrm>
            <a:off x="604800" y="3533040"/>
            <a:ext cx="886716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54"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55"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9120" y="1846440"/>
            <a:ext cx="9069120" cy="5853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59"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60"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61"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7" name="PlaceHolder 2"/>
          <p:cNvSpPr>
            <a:spLocks noGrp="1"/>
          </p:cNvSpPr>
          <p:nvPr>
            <p:ph type="subTitle"/>
          </p:nvPr>
        </p:nvSpPr>
        <p:spPr>
          <a:xfrm>
            <a:off x="604800" y="3533040"/>
            <a:ext cx="8867160" cy="43858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63"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64"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65" name="PlaceHolder 4"/>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67"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68"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69" name="PlaceHolder 4"/>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71" name="PlaceHolder 2"/>
          <p:cNvSpPr>
            <a:spLocks noGrp="1"/>
          </p:cNvSpPr>
          <p:nvPr>
            <p:ph type="body"/>
          </p:nvPr>
        </p:nvSpPr>
        <p:spPr>
          <a:xfrm>
            <a:off x="604800" y="353304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72" name="PlaceHolder 3"/>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74"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75"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76"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77" name="PlaceHolder 5"/>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79" name="PlaceHolder 2"/>
          <p:cNvSpPr>
            <a:spLocks noGrp="1"/>
          </p:cNvSpPr>
          <p:nvPr>
            <p:ph type="body"/>
          </p:nvPr>
        </p:nvSpPr>
        <p:spPr>
          <a:xfrm>
            <a:off x="60480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80" name="PlaceHolder 3"/>
          <p:cNvSpPr>
            <a:spLocks noGrp="1"/>
          </p:cNvSpPr>
          <p:nvPr>
            <p:ph type="body"/>
          </p:nvPr>
        </p:nvSpPr>
        <p:spPr>
          <a:xfrm>
            <a:off x="360324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81" name="PlaceHolder 4"/>
          <p:cNvSpPr>
            <a:spLocks noGrp="1"/>
          </p:cNvSpPr>
          <p:nvPr>
            <p:ph type="body"/>
          </p:nvPr>
        </p:nvSpPr>
        <p:spPr>
          <a:xfrm>
            <a:off x="660132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82" name="PlaceHolder 5"/>
          <p:cNvSpPr>
            <a:spLocks noGrp="1"/>
          </p:cNvSpPr>
          <p:nvPr>
            <p:ph type="body"/>
          </p:nvPr>
        </p:nvSpPr>
        <p:spPr>
          <a:xfrm>
            <a:off x="60480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83" name="PlaceHolder 6"/>
          <p:cNvSpPr>
            <a:spLocks noGrp="1"/>
          </p:cNvSpPr>
          <p:nvPr>
            <p:ph type="body"/>
          </p:nvPr>
        </p:nvSpPr>
        <p:spPr>
          <a:xfrm>
            <a:off x="360324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84" name="PlaceHolder 7"/>
          <p:cNvSpPr>
            <a:spLocks noGrp="1"/>
          </p:cNvSpPr>
          <p:nvPr>
            <p:ph type="body"/>
          </p:nvPr>
        </p:nvSpPr>
        <p:spPr>
          <a:xfrm>
            <a:off x="660132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94" name="PlaceHolder 2"/>
          <p:cNvSpPr>
            <a:spLocks noGrp="1"/>
          </p:cNvSpPr>
          <p:nvPr>
            <p:ph type="subTitle"/>
          </p:nvPr>
        </p:nvSpPr>
        <p:spPr>
          <a:xfrm>
            <a:off x="604800" y="3533040"/>
            <a:ext cx="8867160" cy="43858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96" name="PlaceHolder 2"/>
          <p:cNvSpPr>
            <a:spLocks noGrp="1"/>
          </p:cNvSpPr>
          <p:nvPr>
            <p:ph type="body"/>
          </p:nvPr>
        </p:nvSpPr>
        <p:spPr>
          <a:xfrm>
            <a:off x="604800" y="3533040"/>
            <a:ext cx="886716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98"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99"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9" name="PlaceHolder 2"/>
          <p:cNvSpPr>
            <a:spLocks noGrp="1"/>
          </p:cNvSpPr>
          <p:nvPr>
            <p:ph type="body"/>
          </p:nvPr>
        </p:nvSpPr>
        <p:spPr>
          <a:xfrm>
            <a:off x="604800" y="3533040"/>
            <a:ext cx="886716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9120" y="1846440"/>
            <a:ext cx="9069120" cy="5853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03"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04"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05"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07"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08"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09" name="PlaceHolder 4"/>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11"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12"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13" name="PlaceHolder 4"/>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15" name="PlaceHolder 2"/>
          <p:cNvSpPr>
            <a:spLocks noGrp="1"/>
          </p:cNvSpPr>
          <p:nvPr>
            <p:ph type="body"/>
          </p:nvPr>
        </p:nvSpPr>
        <p:spPr>
          <a:xfrm>
            <a:off x="604800" y="353304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16" name="PlaceHolder 3"/>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18"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19"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0"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1" name="PlaceHolder 5"/>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23" name="PlaceHolder 2"/>
          <p:cNvSpPr>
            <a:spLocks noGrp="1"/>
          </p:cNvSpPr>
          <p:nvPr>
            <p:ph type="body"/>
          </p:nvPr>
        </p:nvSpPr>
        <p:spPr>
          <a:xfrm>
            <a:off x="60480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4" name="PlaceHolder 3"/>
          <p:cNvSpPr>
            <a:spLocks noGrp="1"/>
          </p:cNvSpPr>
          <p:nvPr>
            <p:ph type="body"/>
          </p:nvPr>
        </p:nvSpPr>
        <p:spPr>
          <a:xfrm>
            <a:off x="360324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5" name="PlaceHolder 4"/>
          <p:cNvSpPr>
            <a:spLocks noGrp="1"/>
          </p:cNvSpPr>
          <p:nvPr>
            <p:ph type="body"/>
          </p:nvPr>
        </p:nvSpPr>
        <p:spPr>
          <a:xfrm>
            <a:off x="660132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6" name="PlaceHolder 5"/>
          <p:cNvSpPr>
            <a:spLocks noGrp="1"/>
          </p:cNvSpPr>
          <p:nvPr>
            <p:ph type="body"/>
          </p:nvPr>
        </p:nvSpPr>
        <p:spPr>
          <a:xfrm>
            <a:off x="60480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7" name="PlaceHolder 6"/>
          <p:cNvSpPr>
            <a:spLocks noGrp="1"/>
          </p:cNvSpPr>
          <p:nvPr>
            <p:ph type="body"/>
          </p:nvPr>
        </p:nvSpPr>
        <p:spPr>
          <a:xfrm>
            <a:off x="360324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8" name="PlaceHolder 7"/>
          <p:cNvSpPr>
            <a:spLocks noGrp="1"/>
          </p:cNvSpPr>
          <p:nvPr>
            <p:ph type="body"/>
          </p:nvPr>
        </p:nvSpPr>
        <p:spPr>
          <a:xfrm>
            <a:off x="660132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44" name="PlaceHolder 2"/>
          <p:cNvSpPr>
            <a:spLocks noGrp="1"/>
          </p:cNvSpPr>
          <p:nvPr>
            <p:ph type="subTitle"/>
          </p:nvPr>
        </p:nvSpPr>
        <p:spPr>
          <a:xfrm>
            <a:off x="604800" y="3533040"/>
            <a:ext cx="8867160" cy="43858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46" name="PlaceHolder 2"/>
          <p:cNvSpPr>
            <a:spLocks noGrp="1"/>
          </p:cNvSpPr>
          <p:nvPr>
            <p:ph type="body"/>
          </p:nvPr>
        </p:nvSpPr>
        <p:spPr>
          <a:xfrm>
            <a:off x="604800" y="3533040"/>
            <a:ext cx="886716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1"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2"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48"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49"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9120" y="1846440"/>
            <a:ext cx="9069120" cy="5853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53"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54"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55"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57"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58"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59" name="PlaceHolder 4"/>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61"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62"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63" name="PlaceHolder 4"/>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65" name="PlaceHolder 2"/>
          <p:cNvSpPr>
            <a:spLocks noGrp="1"/>
          </p:cNvSpPr>
          <p:nvPr>
            <p:ph type="body"/>
          </p:nvPr>
        </p:nvSpPr>
        <p:spPr>
          <a:xfrm>
            <a:off x="604800" y="353304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66" name="PlaceHolder 3"/>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68"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69"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0"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1" name="PlaceHolder 5"/>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73" name="PlaceHolder 2"/>
          <p:cNvSpPr>
            <a:spLocks noGrp="1"/>
          </p:cNvSpPr>
          <p:nvPr>
            <p:ph type="body"/>
          </p:nvPr>
        </p:nvSpPr>
        <p:spPr>
          <a:xfrm>
            <a:off x="60480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4" name="PlaceHolder 3"/>
          <p:cNvSpPr>
            <a:spLocks noGrp="1"/>
          </p:cNvSpPr>
          <p:nvPr>
            <p:ph type="body"/>
          </p:nvPr>
        </p:nvSpPr>
        <p:spPr>
          <a:xfrm>
            <a:off x="360324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5" name="PlaceHolder 4"/>
          <p:cNvSpPr>
            <a:spLocks noGrp="1"/>
          </p:cNvSpPr>
          <p:nvPr>
            <p:ph type="body"/>
          </p:nvPr>
        </p:nvSpPr>
        <p:spPr>
          <a:xfrm>
            <a:off x="660132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6" name="PlaceHolder 5"/>
          <p:cNvSpPr>
            <a:spLocks noGrp="1"/>
          </p:cNvSpPr>
          <p:nvPr>
            <p:ph type="body"/>
          </p:nvPr>
        </p:nvSpPr>
        <p:spPr>
          <a:xfrm>
            <a:off x="60480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7" name="PlaceHolder 6"/>
          <p:cNvSpPr>
            <a:spLocks noGrp="1"/>
          </p:cNvSpPr>
          <p:nvPr>
            <p:ph type="body"/>
          </p:nvPr>
        </p:nvSpPr>
        <p:spPr>
          <a:xfrm>
            <a:off x="360324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8" name="PlaceHolder 7"/>
          <p:cNvSpPr>
            <a:spLocks noGrp="1"/>
          </p:cNvSpPr>
          <p:nvPr>
            <p:ph type="body"/>
          </p:nvPr>
        </p:nvSpPr>
        <p:spPr>
          <a:xfrm>
            <a:off x="660132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82" name="PlaceHolder 2"/>
          <p:cNvSpPr>
            <a:spLocks noGrp="1"/>
          </p:cNvSpPr>
          <p:nvPr>
            <p:ph type="subTitle"/>
          </p:nvPr>
        </p:nvSpPr>
        <p:spPr>
          <a:xfrm>
            <a:off x="604800" y="3533040"/>
            <a:ext cx="8867160" cy="43858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84" name="PlaceHolder 2"/>
          <p:cNvSpPr>
            <a:spLocks noGrp="1"/>
          </p:cNvSpPr>
          <p:nvPr>
            <p:ph type="body"/>
          </p:nvPr>
        </p:nvSpPr>
        <p:spPr>
          <a:xfrm>
            <a:off x="604800" y="3533040"/>
            <a:ext cx="886716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86"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87"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9120" y="1846440"/>
            <a:ext cx="9069120" cy="5853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91"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92"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93"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95"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96"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97" name="PlaceHolder 4"/>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99"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00"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01" name="PlaceHolder 4"/>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303" name="PlaceHolder 2"/>
          <p:cNvSpPr>
            <a:spLocks noGrp="1"/>
          </p:cNvSpPr>
          <p:nvPr>
            <p:ph type="body"/>
          </p:nvPr>
        </p:nvSpPr>
        <p:spPr>
          <a:xfrm>
            <a:off x="604800" y="353304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04" name="PlaceHolder 3"/>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306"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07"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08"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09" name="PlaceHolder 5"/>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9120" y="1846440"/>
            <a:ext cx="9069120" cy="5853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311" name="PlaceHolder 2"/>
          <p:cNvSpPr>
            <a:spLocks noGrp="1"/>
          </p:cNvSpPr>
          <p:nvPr>
            <p:ph type="body"/>
          </p:nvPr>
        </p:nvSpPr>
        <p:spPr>
          <a:xfrm>
            <a:off x="60480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12" name="PlaceHolder 3"/>
          <p:cNvSpPr>
            <a:spLocks noGrp="1"/>
          </p:cNvSpPr>
          <p:nvPr>
            <p:ph type="body"/>
          </p:nvPr>
        </p:nvSpPr>
        <p:spPr>
          <a:xfrm>
            <a:off x="360324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13" name="PlaceHolder 4"/>
          <p:cNvSpPr>
            <a:spLocks noGrp="1"/>
          </p:cNvSpPr>
          <p:nvPr>
            <p:ph type="body"/>
          </p:nvPr>
        </p:nvSpPr>
        <p:spPr>
          <a:xfrm>
            <a:off x="6601320" y="353304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14" name="PlaceHolder 5"/>
          <p:cNvSpPr>
            <a:spLocks noGrp="1"/>
          </p:cNvSpPr>
          <p:nvPr>
            <p:ph type="body"/>
          </p:nvPr>
        </p:nvSpPr>
        <p:spPr>
          <a:xfrm>
            <a:off x="60480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15" name="PlaceHolder 6"/>
          <p:cNvSpPr>
            <a:spLocks noGrp="1"/>
          </p:cNvSpPr>
          <p:nvPr>
            <p:ph type="body"/>
          </p:nvPr>
        </p:nvSpPr>
        <p:spPr>
          <a:xfrm>
            <a:off x="360324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316" name="PlaceHolder 7"/>
          <p:cNvSpPr>
            <a:spLocks noGrp="1"/>
          </p:cNvSpPr>
          <p:nvPr>
            <p:ph type="body"/>
          </p:nvPr>
        </p:nvSpPr>
        <p:spPr>
          <a:xfrm>
            <a:off x="6601320" y="5824080"/>
            <a:ext cx="2855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16"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7" name="PlaceHolder 3"/>
          <p:cNvSpPr>
            <a:spLocks noGrp="1"/>
          </p:cNvSpPr>
          <p:nvPr>
            <p:ph type="body"/>
          </p:nvPr>
        </p:nvSpPr>
        <p:spPr>
          <a:xfrm>
            <a:off x="514836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18" name="PlaceHolder 4"/>
          <p:cNvSpPr>
            <a:spLocks noGrp="1"/>
          </p:cNvSpPr>
          <p:nvPr>
            <p:ph type="body"/>
          </p:nvPr>
        </p:nvSpPr>
        <p:spPr>
          <a:xfrm>
            <a:off x="60480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0" name="PlaceHolder 2"/>
          <p:cNvSpPr>
            <a:spLocks noGrp="1"/>
          </p:cNvSpPr>
          <p:nvPr>
            <p:ph type="body"/>
          </p:nvPr>
        </p:nvSpPr>
        <p:spPr>
          <a:xfrm>
            <a:off x="604800" y="3533040"/>
            <a:ext cx="4326840" cy="438588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1"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2" name="PlaceHolder 4"/>
          <p:cNvSpPr>
            <a:spLocks noGrp="1"/>
          </p:cNvSpPr>
          <p:nvPr>
            <p:ph type="body"/>
          </p:nvPr>
        </p:nvSpPr>
        <p:spPr>
          <a:xfrm>
            <a:off x="5148360" y="582408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9120" y="1846440"/>
            <a:ext cx="9069120" cy="1262520"/>
          </a:xfrm>
          <a:prstGeom prst="rect">
            <a:avLst/>
          </a:prstGeom>
        </p:spPr>
        <p:txBody>
          <a:bodyPr lIns="0" tIns="0" rIns="0" bIns="0" anchor="ctr">
            <a:noAutofit/>
          </a:bodyPr>
          <a:lstStyle/>
          <a:p>
            <a:endParaRPr lang="en-IN" sz="5000" b="1" strike="noStrike" spc="-1">
              <a:latin typeface="Arial"/>
            </a:endParaRPr>
          </a:p>
        </p:txBody>
      </p:sp>
      <p:sp>
        <p:nvSpPr>
          <p:cNvPr id="24" name="PlaceHolder 2"/>
          <p:cNvSpPr>
            <a:spLocks noGrp="1"/>
          </p:cNvSpPr>
          <p:nvPr>
            <p:ph type="body"/>
          </p:nvPr>
        </p:nvSpPr>
        <p:spPr>
          <a:xfrm>
            <a:off x="60480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5" name="PlaceHolder 3"/>
          <p:cNvSpPr>
            <a:spLocks noGrp="1"/>
          </p:cNvSpPr>
          <p:nvPr>
            <p:ph type="body"/>
          </p:nvPr>
        </p:nvSpPr>
        <p:spPr>
          <a:xfrm>
            <a:off x="5148360" y="3533040"/>
            <a:ext cx="432684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
        <p:nvSpPr>
          <p:cNvPr id="26" name="PlaceHolder 4"/>
          <p:cNvSpPr>
            <a:spLocks noGrp="1"/>
          </p:cNvSpPr>
          <p:nvPr>
            <p:ph type="body"/>
          </p:nvPr>
        </p:nvSpPr>
        <p:spPr>
          <a:xfrm>
            <a:off x="604800" y="5824080"/>
            <a:ext cx="8867160" cy="2091960"/>
          </a:xfrm>
          <a:prstGeom prst="rect">
            <a:avLst/>
          </a:prstGeom>
        </p:spPr>
        <p:txBody>
          <a:bodyPr lIns="0" tIns="0" rIns="0" bIns="0">
            <a:normAutofit/>
          </a:bodyPr>
          <a:lstStyle/>
          <a:p>
            <a:pPr algn="just">
              <a:spcAft>
                <a:spcPts val="1409"/>
              </a:spcAft>
            </a:pPr>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reeform 1"/>
          <p:cNvSpPr/>
          <p:nvPr/>
        </p:nvSpPr>
        <p:spPr>
          <a:xfrm>
            <a:off x="0" y="0"/>
            <a:ext cx="10077120" cy="5671080"/>
          </a:xfrm>
          <a:custGeom>
            <a:avLst/>
            <a:gdLst/>
            <a:ahLst/>
            <a:cxnLst/>
            <a:rect l="0" t="0" r="r" b="b"/>
            <a:pathLst>
              <a:path w="27992" h="15753">
                <a:moveTo>
                  <a:pt x="0" y="15752"/>
                </a:moveTo>
                <a:lnTo>
                  <a:pt x="0" y="0"/>
                </a:lnTo>
                <a:lnTo>
                  <a:pt x="27991" y="0"/>
                </a:lnTo>
                <a:lnTo>
                  <a:pt x="27991" y="10417"/>
                </a:lnTo>
                <a:lnTo>
                  <a:pt x="0" y="15752"/>
                </a:lnTo>
                <a:close/>
              </a:path>
            </a:pathLst>
          </a:custGeom>
          <a:solidFill>
            <a:srgbClr val="E0E0E0"/>
          </a:solidFill>
          <a:ln>
            <a:noFill/>
          </a:ln>
        </p:spPr>
      </p:sp>
      <p:sp>
        <p:nvSpPr>
          <p:cNvPr id="7" name="PlaceHolder 2"/>
          <p:cNvSpPr>
            <a:spLocks noGrp="1"/>
          </p:cNvSpPr>
          <p:nvPr>
            <p:ph type="title"/>
          </p:nvPr>
        </p:nvSpPr>
        <p:spPr>
          <a:xfrm rot="20951400">
            <a:off x="504000" y="3469320"/>
            <a:ext cx="9069120" cy="1262520"/>
          </a:xfrm>
          <a:prstGeom prst="rect">
            <a:avLst/>
          </a:prstGeom>
        </p:spPr>
        <p:txBody>
          <a:bodyPr lIns="0" tIns="0" rIns="0" bIns="0" anchor="ctr">
            <a:noAutofit/>
          </a:bodyPr>
          <a:lstStyle/>
          <a:p>
            <a:pPr algn="ctr"/>
            <a:r>
              <a:rPr lang="en-IN" sz="7500" b="1" strike="noStrike" spc="-1">
                <a:latin typeface="Arial"/>
              </a:rPr>
              <a:t>Cliquez pour éditer le format du texte-titre</a:t>
            </a:r>
          </a:p>
        </p:txBody>
      </p:sp>
      <p:sp>
        <p:nvSpPr>
          <p:cNvPr id="2" name="PlaceHolder 3"/>
          <p:cNvSpPr>
            <a:spLocks noGrp="1"/>
          </p:cNvSpPr>
          <p:nvPr>
            <p:ph type="body"/>
          </p:nvPr>
        </p:nvSpPr>
        <p:spPr>
          <a:xfrm rot="20951400">
            <a:off x="604800" y="4793400"/>
            <a:ext cx="8867520" cy="4385880"/>
          </a:xfrm>
          <a:prstGeom prst="rect">
            <a:avLst/>
          </a:prstGeom>
        </p:spPr>
        <p:txBody>
          <a:bodyPr lIns="0" tIns="0" rIns="0" bIns="0">
            <a:normAutofit/>
          </a:bodyPr>
          <a:lstStyle/>
          <a:p>
            <a:pPr marL="432000" indent="-324000" algn="ctr">
              <a:spcAft>
                <a:spcPts val="1579"/>
              </a:spcAft>
              <a:buClr>
                <a:srgbClr val="000000"/>
              </a:buClr>
              <a:buSzPct val="45000"/>
              <a:buFont typeface="Wingdings" charset="2"/>
              <a:buChar char=""/>
            </a:pPr>
            <a:r>
              <a:rPr lang="en-IN" sz="3600" b="0" strike="noStrike" spc="-1">
                <a:latin typeface="Arial"/>
              </a:rPr>
              <a:t>Click to edit the outline text format</a:t>
            </a:r>
          </a:p>
          <a:p>
            <a:pPr marL="864000" lvl="1" indent="-324000" algn="ctr">
              <a:spcAft>
                <a:spcPts val="1131"/>
              </a:spcAft>
              <a:buClr>
                <a:srgbClr val="000000"/>
              </a:buClr>
              <a:buSzPct val="75000"/>
              <a:buFont typeface="Symbol" charset="2"/>
              <a:buChar char=""/>
            </a:pPr>
            <a:r>
              <a:rPr lang="en-IN" sz="2800" b="0" strike="noStrike" spc="-1">
                <a:latin typeface="Arial"/>
              </a:rPr>
              <a:t>Second Outline Level</a:t>
            </a:r>
          </a:p>
          <a:p>
            <a:pPr marL="1296000" lvl="2" indent="-288000" algn="ctr">
              <a:spcAft>
                <a:spcPts val="848"/>
              </a:spcAft>
              <a:buClr>
                <a:srgbClr val="000000"/>
              </a:buClr>
              <a:buSzPct val="45000"/>
              <a:buFont typeface="Wingdings" charset="2"/>
              <a:buChar char=""/>
            </a:pPr>
            <a:r>
              <a:rPr lang="en-IN" sz="2400" b="0" strike="noStrike" spc="-1">
                <a:latin typeface="Arial"/>
              </a:rPr>
              <a:t>Third Outline Level</a:t>
            </a:r>
          </a:p>
          <a:p>
            <a:pPr marL="1728000" lvl="3" indent="-216000" algn="ctr">
              <a:spcAft>
                <a:spcPts val="561"/>
              </a:spcAft>
              <a:buClr>
                <a:srgbClr val="000000"/>
              </a:buClr>
              <a:buSzPct val="75000"/>
              <a:buFont typeface="Symbol" charset="2"/>
              <a:buChar char=""/>
            </a:pPr>
            <a:r>
              <a:rPr lang="en-IN" sz="2000" b="0" strike="noStrike" spc="-1">
                <a:latin typeface="Arial"/>
              </a:rPr>
              <a:t>Fourth Outline Level</a:t>
            </a:r>
          </a:p>
          <a:p>
            <a:pPr marL="2160000" lvl="4" indent="-216000" algn="ctr">
              <a:spcAft>
                <a:spcPts val="281"/>
              </a:spcAft>
              <a:buClr>
                <a:srgbClr val="000000"/>
              </a:buClr>
              <a:buSzPct val="45000"/>
              <a:buFont typeface="Wingdings" charset="2"/>
              <a:buChar char=""/>
            </a:pPr>
            <a:r>
              <a:rPr lang="en-IN" sz="2000" b="0" strike="noStrike" spc="-1">
                <a:latin typeface="Arial"/>
              </a:rPr>
              <a:t>Fifth Outline Level</a:t>
            </a:r>
          </a:p>
          <a:p>
            <a:pPr marL="2592000" lvl="5" indent="-216000" algn="ctr">
              <a:spcAft>
                <a:spcPts val="281"/>
              </a:spcAft>
              <a:buClr>
                <a:srgbClr val="000000"/>
              </a:buClr>
              <a:buSzPct val="45000"/>
              <a:buFont typeface="Wingdings" charset="2"/>
              <a:buChar char=""/>
            </a:pPr>
            <a:r>
              <a:rPr lang="en-IN" sz="2000" b="0" strike="noStrike" spc="-1">
                <a:latin typeface="Arial"/>
              </a:rPr>
              <a:t>Sixth Outline Level</a:t>
            </a:r>
          </a:p>
          <a:p>
            <a:pPr marL="3024000" lvl="6" indent="-216000" algn="ctr">
              <a:spcAft>
                <a:spcPts val="281"/>
              </a:spcAft>
              <a:buClr>
                <a:srgbClr val="000000"/>
              </a:buClr>
              <a:buSzPct val="45000"/>
              <a:buFont typeface="Wingdings" charset="2"/>
              <a:buChar char=""/>
            </a:pPr>
            <a:r>
              <a:rPr lang="en-IN" sz="2000" b="0" strike="noStrike" spc="-1">
                <a:latin typeface="Arial"/>
              </a:rPr>
              <a:t>Seventh Outline Level</a:t>
            </a:r>
          </a:p>
        </p:txBody>
      </p:sp>
      <p:sp>
        <p:nvSpPr>
          <p:cNvPr id="3" name="PlaceHolder 4"/>
          <p:cNvSpPr>
            <a:spLocks noGrp="1"/>
          </p:cNvSpPr>
          <p:nvPr>
            <p:ph type="dt"/>
          </p:nvPr>
        </p:nvSpPr>
        <p:spPr>
          <a:xfrm>
            <a:off x="7017480" y="6553800"/>
            <a:ext cx="2878920" cy="522000"/>
          </a:xfrm>
          <a:prstGeom prst="rect">
            <a:avLst/>
          </a:prstGeom>
        </p:spPr>
        <p:txBody>
          <a:bodyPr lIns="0" tIns="0" rIns="0" bIns="0">
            <a:noAutofit/>
          </a:bodyPr>
          <a:lstStyle/>
          <a:p>
            <a:pPr algn="r"/>
            <a:r>
              <a:rPr lang="en-IN" sz="1400" b="0" strike="noStrike" spc="-1">
                <a:latin typeface="Liberation Sans Narrow"/>
              </a:rPr>
              <a:t>&lt;date/time&gt;</a:t>
            </a:r>
          </a:p>
        </p:txBody>
      </p:sp>
      <p:sp>
        <p:nvSpPr>
          <p:cNvPr id="4" name="PlaceHolder 5"/>
          <p:cNvSpPr>
            <a:spLocks noGrp="1"/>
          </p:cNvSpPr>
          <p:nvPr>
            <p:ph type="ftr"/>
          </p:nvPr>
        </p:nvSpPr>
        <p:spPr>
          <a:xfrm>
            <a:off x="5578200" y="6841800"/>
            <a:ext cx="4318560" cy="522000"/>
          </a:xfrm>
          <a:prstGeom prst="rect">
            <a:avLst/>
          </a:prstGeom>
        </p:spPr>
        <p:txBody>
          <a:bodyPr lIns="0" tIns="0" rIns="0" bIns="0">
            <a:noAutofit/>
          </a:bodyPr>
          <a:lstStyle/>
          <a:p>
            <a:pPr algn="r"/>
            <a:r>
              <a:rPr lang="en-IN" sz="1400" b="0" strike="noStrike" spc="-1">
                <a:latin typeface="Liberation Sans Narrow"/>
              </a:rPr>
              <a:t>&lt;footer&gt;</a:t>
            </a:r>
          </a:p>
        </p:txBody>
      </p:sp>
      <p:sp>
        <p:nvSpPr>
          <p:cNvPr id="5" name="PlaceHolder 6"/>
          <p:cNvSpPr>
            <a:spLocks noGrp="1"/>
          </p:cNvSpPr>
          <p:nvPr>
            <p:ph type="sldNum"/>
          </p:nvPr>
        </p:nvSpPr>
        <p:spPr>
          <a:xfrm>
            <a:off x="7377480" y="6121440"/>
            <a:ext cx="2519280" cy="522000"/>
          </a:xfrm>
          <a:prstGeom prst="rect">
            <a:avLst/>
          </a:prstGeom>
        </p:spPr>
        <p:txBody>
          <a:bodyPr lIns="0" tIns="0" rIns="0" bIns="0">
            <a:noAutofit/>
          </a:bodyPr>
          <a:lstStyle/>
          <a:p>
            <a:pPr algn="r"/>
            <a:fld id="{172D3C43-399A-4CCE-8E9C-C80EC1121024}" type="slidenum">
              <a:rPr lang="en-IN" sz="2600" b="0" strike="noStrike" spc="-1">
                <a:latin typeface="Liberation Sans Narrow"/>
              </a:rPr>
              <a:t>‹#›</a:t>
            </a:fld>
            <a:endParaRPr lang="en-IN" sz="2600" b="0" strike="noStrike" spc="-1">
              <a:latin typeface="Liberation Sans Narrow"/>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Freeform 1"/>
          <p:cNvSpPr/>
          <p:nvPr/>
        </p:nvSpPr>
        <p:spPr>
          <a:xfrm>
            <a:off x="1096920" y="5853600"/>
            <a:ext cx="8980200" cy="1708560"/>
          </a:xfrm>
          <a:custGeom>
            <a:avLst/>
            <a:gdLst/>
            <a:ahLst/>
            <a:cxnLst/>
            <a:rect l="0" t="0" r="r" b="b"/>
            <a:pathLst>
              <a:path w="24945" h="4746">
                <a:moveTo>
                  <a:pt x="0" y="4745"/>
                </a:moveTo>
                <a:lnTo>
                  <a:pt x="24943" y="4744"/>
                </a:lnTo>
                <a:lnTo>
                  <a:pt x="24944" y="0"/>
                </a:lnTo>
                <a:lnTo>
                  <a:pt x="0" y="4745"/>
                </a:lnTo>
                <a:close/>
              </a:path>
            </a:pathLst>
          </a:custGeom>
          <a:solidFill>
            <a:srgbClr val="E0E0E0"/>
          </a:solidFill>
          <a:ln>
            <a:noFill/>
          </a:ln>
        </p:spPr>
      </p:sp>
      <p:sp>
        <p:nvSpPr>
          <p:cNvPr id="43" name="Freeform 2"/>
          <p:cNvSpPr/>
          <p:nvPr/>
        </p:nvSpPr>
        <p:spPr>
          <a:xfrm>
            <a:off x="0" y="0"/>
            <a:ext cx="10077120" cy="2013120"/>
          </a:xfrm>
          <a:custGeom>
            <a:avLst/>
            <a:gdLst/>
            <a:ahLst/>
            <a:cxnLst/>
            <a:rect l="0" t="0" r="r" b="b"/>
            <a:pathLst>
              <a:path w="27992" h="5592">
                <a:moveTo>
                  <a:pt x="0" y="5591"/>
                </a:moveTo>
                <a:lnTo>
                  <a:pt x="0" y="0"/>
                </a:lnTo>
                <a:lnTo>
                  <a:pt x="27991" y="0"/>
                </a:lnTo>
                <a:lnTo>
                  <a:pt x="27991" y="255"/>
                </a:lnTo>
                <a:lnTo>
                  <a:pt x="0" y="5591"/>
                </a:lnTo>
                <a:close/>
              </a:path>
            </a:pathLst>
          </a:custGeom>
          <a:solidFill>
            <a:srgbClr val="E0E0E0"/>
          </a:solidFill>
          <a:ln>
            <a:noFill/>
          </a:ln>
        </p:spPr>
      </p:sp>
      <p:sp>
        <p:nvSpPr>
          <p:cNvPr id="44" name="PlaceHolder 3"/>
          <p:cNvSpPr>
            <a:spLocks noGrp="1"/>
          </p:cNvSpPr>
          <p:nvPr>
            <p:ph type="title"/>
          </p:nvPr>
        </p:nvSpPr>
        <p:spPr>
          <a:xfrm rot="20951400">
            <a:off x="105840" y="-216720"/>
            <a:ext cx="9069120" cy="1262520"/>
          </a:xfrm>
          <a:prstGeom prst="rect">
            <a:avLst/>
          </a:prstGeom>
        </p:spPr>
        <p:txBody>
          <a:bodyPr lIns="0" tIns="0" rIns="0" bIns="0" anchor="ctr">
            <a:noAutofit/>
          </a:bodyPr>
          <a:lstStyle/>
          <a:p>
            <a:r>
              <a:rPr lang="en-IN" sz="4800" b="1" strike="noStrike" spc="-1">
                <a:latin typeface="Arial"/>
              </a:rPr>
              <a:t>Click to edit the title text format</a:t>
            </a:r>
          </a:p>
        </p:txBody>
      </p:sp>
      <p:sp>
        <p:nvSpPr>
          <p:cNvPr id="45" name="PlaceHolder 4"/>
          <p:cNvSpPr>
            <a:spLocks noGrp="1"/>
          </p:cNvSpPr>
          <p:nvPr>
            <p:ph type="body"/>
          </p:nvPr>
        </p:nvSpPr>
        <p:spPr>
          <a:xfrm>
            <a:off x="503280" y="2021040"/>
            <a:ext cx="8867160" cy="4385880"/>
          </a:xfrm>
          <a:prstGeom prst="rect">
            <a:avLst/>
          </a:prstGeom>
        </p:spPr>
        <p:txBody>
          <a:bodyPr lIns="0" tIns="0" rIns="0" bIns="0">
            <a:normAutofit/>
          </a:bodyPr>
          <a:lstStyle/>
          <a:p>
            <a:pPr marL="432000" indent="-324000" algn="just">
              <a:spcAft>
                <a:spcPts val="1145"/>
              </a:spcAft>
              <a:buClr>
                <a:srgbClr val="000000"/>
              </a:buClr>
              <a:buSzPct val="45000"/>
              <a:buFont typeface="Wingdings" charset="2"/>
              <a:buChar char=""/>
            </a:pPr>
            <a:r>
              <a:rPr lang="en-IN" sz="2600" b="0" strike="noStrike" spc="-1">
                <a:latin typeface="Arial"/>
              </a:rPr>
              <a:t>Click to edit the outline text format</a:t>
            </a:r>
          </a:p>
          <a:p>
            <a:pPr marL="864000" lvl="1" indent="-324000" algn="just">
              <a:spcAft>
                <a:spcPts val="1131"/>
              </a:spcAft>
              <a:buClr>
                <a:srgbClr val="000000"/>
              </a:buClr>
              <a:buSzPct val="75000"/>
              <a:buFont typeface="Symbol" charset="2"/>
              <a:buChar char=""/>
            </a:pPr>
            <a:r>
              <a:rPr lang="en-IN" sz="2600" b="0" strike="noStrike" spc="-1">
                <a:latin typeface="Arial"/>
              </a:rPr>
              <a:t>Second Outline Level</a:t>
            </a:r>
          </a:p>
          <a:p>
            <a:pPr marL="1296000" lvl="2" indent="-288000" algn="just">
              <a:spcAft>
                <a:spcPts val="848"/>
              </a:spcAft>
              <a:buClr>
                <a:srgbClr val="000000"/>
              </a:buClr>
              <a:buSzPct val="45000"/>
              <a:buFont typeface="Wingdings" charset="2"/>
              <a:buChar char=""/>
            </a:pPr>
            <a:r>
              <a:rPr lang="en-IN" sz="2400" b="0" strike="noStrike" spc="-1">
                <a:latin typeface="Arial"/>
              </a:rPr>
              <a:t>Third Outline Level</a:t>
            </a:r>
          </a:p>
          <a:p>
            <a:pPr marL="1728000" lvl="3" indent="-216000" algn="just">
              <a:spcAft>
                <a:spcPts val="561"/>
              </a:spcAft>
              <a:buClr>
                <a:srgbClr val="000000"/>
              </a:buClr>
              <a:buSzPct val="75000"/>
              <a:buFont typeface="Symbol" charset="2"/>
              <a:buChar char=""/>
            </a:pPr>
            <a:r>
              <a:rPr lang="en-IN" sz="2000" b="0" strike="noStrike" spc="-1">
                <a:latin typeface="Arial"/>
              </a:rPr>
              <a:t>Fourth Outline Level</a:t>
            </a:r>
          </a:p>
          <a:p>
            <a:pPr marL="2160000" lvl="4" indent="-216000" algn="just">
              <a:spcAft>
                <a:spcPts val="281"/>
              </a:spcAft>
              <a:buClr>
                <a:srgbClr val="000000"/>
              </a:buClr>
              <a:buSzPct val="45000"/>
              <a:buFont typeface="Wingdings" charset="2"/>
              <a:buChar char=""/>
            </a:pPr>
            <a:r>
              <a:rPr lang="en-IN" sz="2000" b="0" strike="noStrike" spc="-1">
                <a:latin typeface="Arial"/>
              </a:rPr>
              <a:t>Fifth Outline Level</a:t>
            </a:r>
          </a:p>
          <a:p>
            <a:pPr marL="2592000" lvl="5" indent="-216000" algn="just">
              <a:spcAft>
                <a:spcPts val="281"/>
              </a:spcAft>
              <a:buClr>
                <a:srgbClr val="000000"/>
              </a:buClr>
              <a:buSzPct val="45000"/>
              <a:buFont typeface="Wingdings" charset="2"/>
              <a:buChar char=""/>
            </a:pPr>
            <a:r>
              <a:rPr lang="en-IN" sz="2000" b="0" strike="noStrike" spc="-1">
                <a:latin typeface="Arial"/>
              </a:rPr>
              <a:t>Sixth Outline Level</a:t>
            </a:r>
          </a:p>
          <a:p>
            <a:pPr marL="3024000" lvl="6" indent="-216000" algn="just">
              <a:spcAft>
                <a:spcPts val="281"/>
              </a:spcAft>
              <a:buClr>
                <a:srgbClr val="000000"/>
              </a:buClr>
              <a:buSzPct val="45000"/>
              <a:buFont typeface="Wingdings" charset="2"/>
              <a:buChar char=""/>
            </a:pPr>
            <a:r>
              <a:rPr lang="en-IN" sz="2000" b="0" strike="noStrike" spc="-1">
                <a:latin typeface="Arial"/>
              </a:rPr>
              <a:t>Seventh Outline Level</a:t>
            </a:r>
          </a:p>
        </p:txBody>
      </p:sp>
      <p:sp>
        <p:nvSpPr>
          <p:cNvPr id="46" name="PlaceHolder 5"/>
          <p:cNvSpPr>
            <a:spLocks noGrp="1"/>
          </p:cNvSpPr>
          <p:nvPr>
            <p:ph type="dt"/>
          </p:nvPr>
        </p:nvSpPr>
        <p:spPr>
          <a:xfrm>
            <a:off x="7017480" y="6553800"/>
            <a:ext cx="2878920" cy="522000"/>
          </a:xfrm>
          <a:prstGeom prst="rect">
            <a:avLst/>
          </a:prstGeom>
        </p:spPr>
        <p:txBody>
          <a:bodyPr lIns="0" tIns="0" rIns="0" bIns="0">
            <a:noAutofit/>
          </a:bodyPr>
          <a:lstStyle/>
          <a:p>
            <a:pPr algn="r"/>
            <a:r>
              <a:rPr lang="en-IN" sz="1400" b="0" strike="noStrike" spc="-1">
                <a:latin typeface="Arial"/>
              </a:rPr>
              <a:t>&lt;date/time&gt;</a:t>
            </a:r>
          </a:p>
        </p:txBody>
      </p:sp>
      <p:sp>
        <p:nvSpPr>
          <p:cNvPr id="47" name="PlaceHolder 6"/>
          <p:cNvSpPr>
            <a:spLocks noGrp="1"/>
          </p:cNvSpPr>
          <p:nvPr>
            <p:ph type="ftr"/>
          </p:nvPr>
        </p:nvSpPr>
        <p:spPr>
          <a:xfrm>
            <a:off x="5578200" y="6841800"/>
            <a:ext cx="4318560" cy="522000"/>
          </a:xfrm>
          <a:prstGeom prst="rect">
            <a:avLst/>
          </a:prstGeom>
        </p:spPr>
        <p:txBody>
          <a:bodyPr lIns="0" tIns="0" rIns="0" bIns="0">
            <a:noAutofit/>
          </a:bodyPr>
          <a:lstStyle/>
          <a:p>
            <a:pPr algn="r"/>
            <a:r>
              <a:rPr lang="en-IN" sz="1400" b="0" strike="noStrike" spc="-1">
                <a:latin typeface="Arial"/>
              </a:rPr>
              <a:t>&lt;footer&gt;</a:t>
            </a:r>
          </a:p>
        </p:txBody>
      </p:sp>
      <p:sp>
        <p:nvSpPr>
          <p:cNvPr id="48" name="PlaceHolder 7"/>
          <p:cNvSpPr>
            <a:spLocks noGrp="1"/>
          </p:cNvSpPr>
          <p:nvPr>
            <p:ph type="sldNum"/>
          </p:nvPr>
        </p:nvSpPr>
        <p:spPr>
          <a:xfrm>
            <a:off x="7377480" y="6121440"/>
            <a:ext cx="2519280" cy="522000"/>
          </a:xfrm>
          <a:prstGeom prst="rect">
            <a:avLst/>
          </a:prstGeom>
        </p:spPr>
        <p:txBody>
          <a:bodyPr lIns="0" tIns="0" rIns="0" bIns="0">
            <a:noAutofit/>
          </a:bodyPr>
          <a:lstStyle/>
          <a:p>
            <a:pPr algn="r"/>
            <a:fld id="{728CAE8E-D1E6-4755-A0BD-4A5F6ACE670A}" type="slidenum">
              <a:rPr lang="en-IN" sz="2600" b="0" strike="noStrike" spc="-1">
                <a:latin typeface="Arial"/>
              </a:rPr>
              <a:t>‹#›</a:t>
            </a:fld>
            <a:endParaRPr lang="en-IN" sz="2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Freeform 1"/>
          <p:cNvSpPr/>
          <p:nvPr/>
        </p:nvSpPr>
        <p:spPr>
          <a:xfrm>
            <a:off x="1096920" y="5853600"/>
            <a:ext cx="8980200" cy="1708560"/>
          </a:xfrm>
          <a:custGeom>
            <a:avLst/>
            <a:gdLst/>
            <a:ahLst/>
            <a:cxnLst/>
            <a:rect l="0" t="0" r="r" b="b"/>
            <a:pathLst>
              <a:path w="24945" h="4746">
                <a:moveTo>
                  <a:pt x="0" y="4745"/>
                </a:moveTo>
                <a:lnTo>
                  <a:pt x="24943" y="4744"/>
                </a:lnTo>
                <a:lnTo>
                  <a:pt x="24944" y="0"/>
                </a:lnTo>
                <a:lnTo>
                  <a:pt x="0" y="4745"/>
                </a:lnTo>
                <a:close/>
              </a:path>
            </a:pathLst>
          </a:custGeom>
          <a:solidFill>
            <a:srgbClr val="E0E0E0"/>
          </a:solidFill>
          <a:ln>
            <a:noFill/>
          </a:ln>
        </p:spPr>
      </p:sp>
      <p:sp>
        <p:nvSpPr>
          <p:cNvPr id="86" name="Freeform 2"/>
          <p:cNvSpPr/>
          <p:nvPr/>
        </p:nvSpPr>
        <p:spPr>
          <a:xfrm>
            <a:off x="0" y="548640"/>
            <a:ext cx="10077120" cy="7013880"/>
          </a:xfrm>
          <a:custGeom>
            <a:avLst/>
            <a:gdLst/>
            <a:ahLst/>
            <a:cxnLst/>
            <a:rect l="0" t="0" r="r" b="b"/>
            <a:pathLst>
              <a:path w="27992" h="19483">
                <a:moveTo>
                  <a:pt x="0" y="19482"/>
                </a:moveTo>
                <a:lnTo>
                  <a:pt x="508" y="19482"/>
                </a:lnTo>
                <a:lnTo>
                  <a:pt x="27991" y="14228"/>
                </a:lnTo>
                <a:lnTo>
                  <a:pt x="27991" y="0"/>
                </a:lnTo>
                <a:lnTo>
                  <a:pt x="0" y="5336"/>
                </a:lnTo>
                <a:lnTo>
                  <a:pt x="0" y="19482"/>
                </a:lnTo>
                <a:close/>
              </a:path>
            </a:pathLst>
          </a:custGeom>
          <a:solidFill>
            <a:srgbClr val="C0C0C0"/>
          </a:solidFill>
          <a:ln>
            <a:noFill/>
          </a:ln>
        </p:spPr>
      </p:sp>
      <p:sp>
        <p:nvSpPr>
          <p:cNvPr id="87" name="Freeform 3"/>
          <p:cNvSpPr/>
          <p:nvPr/>
        </p:nvSpPr>
        <p:spPr>
          <a:xfrm>
            <a:off x="0" y="0"/>
            <a:ext cx="10077480" cy="2287080"/>
          </a:xfrm>
          <a:custGeom>
            <a:avLst/>
            <a:gdLst/>
            <a:ahLst/>
            <a:cxnLst/>
            <a:rect l="0" t="0" r="r" b="b"/>
            <a:pathLst>
              <a:path w="27993" h="6353">
                <a:moveTo>
                  <a:pt x="1" y="6352"/>
                </a:moveTo>
                <a:lnTo>
                  <a:pt x="0" y="0"/>
                </a:lnTo>
                <a:lnTo>
                  <a:pt x="27991" y="0"/>
                </a:lnTo>
                <a:lnTo>
                  <a:pt x="27992" y="1016"/>
                </a:lnTo>
                <a:lnTo>
                  <a:pt x="1" y="6352"/>
                </a:lnTo>
                <a:close/>
              </a:path>
            </a:pathLst>
          </a:custGeom>
          <a:solidFill>
            <a:srgbClr val="E0E0E0"/>
          </a:solidFill>
          <a:ln>
            <a:noFill/>
          </a:ln>
        </p:spPr>
      </p:sp>
      <p:sp>
        <p:nvSpPr>
          <p:cNvPr id="88" name="PlaceHolder 4"/>
          <p:cNvSpPr>
            <a:spLocks noGrp="1"/>
          </p:cNvSpPr>
          <p:nvPr>
            <p:ph type="title"/>
          </p:nvPr>
        </p:nvSpPr>
        <p:spPr>
          <a:xfrm rot="20951400">
            <a:off x="108000" y="85320"/>
            <a:ext cx="9069120" cy="1262520"/>
          </a:xfrm>
          <a:prstGeom prst="rect">
            <a:avLst/>
          </a:prstGeom>
        </p:spPr>
        <p:txBody>
          <a:bodyPr lIns="0" tIns="0" rIns="0" bIns="0" anchor="ctr">
            <a:noAutofit/>
          </a:bodyPr>
          <a:lstStyle/>
          <a:p>
            <a:r>
              <a:rPr lang="en-IN" sz="4800" b="1" strike="noStrike" spc="-1">
                <a:latin typeface="Arial"/>
              </a:rPr>
              <a:t>Click to edit the title text format</a:t>
            </a:r>
          </a:p>
        </p:txBody>
      </p:sp>
      <p:sp>
        <p:nvSpPr>
          <p:cNvPr id="89" name="PlaceHolder 5"/>
          <p:cNvSpPr>
            <a:spLocks noGrp="1"/>
          </p:cNvSpPr>
          <p:nvPr>
            <p:ph type="body"/>
          </p:nvPr>
        </p:nvSpPr>
        <p:spPr>
          <a:xfrm>
            <a:off x="503640" y="2381400"/>
            <a:ext cx="8867160" cy="4385880"/>
          </a:xfrm>
          <a:prstGeom prst="rect">
            <a:avLst/>
          </a:prstGeom>
        </p:spPr>
        <p:txBody>
          <a:bodyPr lIns="0" tIns="0" rIns="0" bIns="0">
            <a:normAutofit/>
          </a:bodyPr>
          <a:lstStyle/>
          <a:p>
            <a:pPr marL="432000" indent="-324000" algn="just">
              <a:spcAft>
                <a:spcPts val="1148"/>
              </a:spcAft>
              <a:buClr>
                <a:srgbClr val="000000"/>
              </a:buClr>
              <a:buSzPct val="45000"/>
              <a:buFont typeface="Wingdings" charset="2"/>
              <a:buChar char=""/>
            </a:pPr>
            <a:r>
              <a:rPr lang="en-IN" sz="2600" b="0" strike="noStrike" spc="-1">
                <a:latin typeface="Arial"/>
              </a:rPr>
              <a:t>Click to edit the outline text format</a:t>
            </a:r>
          </a:p>
          <a:p>
            <a:pPr marL="864000" lvl="1" indent="-324000" algn="just">
              <a:spcAft>
                <a:spcPts val="1134"/>
              </a:spcAft>
              <a:buClr>
                <a:srgbClr val="000000"/>
              </a:buClr>
              <a:buSzPct val="75000"/>
              <a:buFont typeface="Symbol" charset="2"/>
              <a:buChar char=""/>
            </a:pPr>
            <a:r>
              <a:rPr lang="en-IN" sz="2600" b="0" strike="noStrike" spc="-1">
                <a:latin typeface="Arial"/>
              </a:rPr>
              <a:t>Second Outline Level</a:t>
            </a:r>
          </a:p>
          <a:p>
            <a:pPr marL="1296000" lvl="2" indent="-288000" algn="just">
              <a:spcAft>
                <a:spcPts val="850"/>
              </a:spcAft>
              <a:buClr>
                <a:srgbClr val="000000"/>
              </a:buClr>
              <a:buSzPct val="45000"/>
              <a:buFont typeface="Wingdings" charset="2"/>
              <a:buChar char=""/>
            </a:pPr>
            <a:r>
              <a:rPr lang="en-IN" sz="2400" b="0" strike="noStrike" spc="-1">
                <a:latin typeface="Arial"/>
              </a:rPr>
              <a:t>Third Outline Level</a:t>
            </a:r>
          </a:p>
          <a:p>
            <a:pPr marL="1728000" lvl="3" indent="-216000" algn="just">
              <a:spcAft>
                <a:spcPts val="567"/>
              </a:spcAft>
              <a:buClr>
                <a:srgbClr val="000000"/>
              </a:buClr>
              <a:buSzPct val="75000"/>
              <a:buFont typeface="Symbol" charset="2"/>
              <a:buChar char=""/>
            </a:pPr>
            <a:r>
              <a:rPr lang="en-IN" sz="2000" b="0" strike="noStrike" spc="-1">
                <a:latin typeface="Arial"/>
              </a:rPr>
              <a:t>Fourth Outline Level</a:t>
            </a:r>
          </a:p>
          <a:p>
            <a:pPr marL="2160000" lvl="4" indent="-216000" algn="just">
              <a:spcAft>
                <a:spcPts val="283"/>
              </a:spcAft>
              <a:buClr>
                <a:srgbClr val="000000"/>
              </a:buClr>
              <a:buSzPct val="45000"/>
              <a:buFont typeface="Wingdings" charset="2"/>
              <a:buChar char=""/>
            </a:pPr>
            <a:r>
              <a:rPr lang="en-IN" sz="2000" b="0" strike="noStrike" spc="-1">
                <a:latin typeface="Arial"/>
              </a:rPr>
              <a:t>Fifth Outline Level</a:t>
            </a:r>
          </a:p>
          <a:p>
            <a:pPr marL="2592000" lvl="5" indent="-216000" algn="just">
              <a:spcAft>
                <a:spcPts val="283"/>
              </a:spcAft>
              <a:buClr>
                <a:srgbClr val="000000"/>
              </a:buClr>
              <a:buSzPct val="45000"/>
              <a:buFont typeface="Wingdings" charset="2"/>
              <a:buChar char=""/>
            </a:pPr>
            <a:r>
              <a:rPr lang="en-IN" sz="2000" b="0" strike="noStrike" spc="-1">
                <a:latin typeface="Arial"/>
              </a:rPr>
              <a:t>Sixth Outline Level</a:t>
            </a:r>
          </a:p>
          <a:p>
            <a:pPr marL="3024000" lvl="6" indent="-216000" algn="just">
              <a:spcAft>
                <a:spcPts val="283"/>
              </a:spcAft>
              <a:buClr>
                <a:srgbClr val="000000"/>
              </a:buClr>
              <a:buSzPct val="45000"/>
              <a:buFont typeface="Wingdings" charset="2"/>
              <a:buChar char=""/>
            </a:pPr>
            <a:r>
              <a:rPr lang="en-IN" sz="2000" b="0" strike="noStrike" spc="-1">
                <a:latin typeface="Arial"/>
              </a:rPr>
              <a:t>Seventh Outline Level</a:t>
            </a:r>
          </a:p>
        </p:txBody>
      </p:sp>
      <p:sp>
        <p:nvSpPr>
          <p:cNvPr id="90" name="PlaceHolder 6"/>
          <p:cNvSpPr>
            <a:spLocks noGrp="1"/>
          </p:cNvSpPr>
          <p:nvPr>
            <p:ph type="dt"/>
          </p:nvPr>
        </p:nvSpPr>
        <p:spPr>
          <a:xfrm>
            <a:off x="7017480" y="6553800"/>
            <a:ext cx="2878920" cy="522000"/>
          </a:xfrm>
          <a:prstGeom prst="rect">
            <a:avLst/>
          </a:prstGeom>
        </p:spPr>
        <p:txBody>
          <a:bodyPr lIns="0" tIns="0" rIns="0" bIns="0">
            <a:noAutofit/>
          </a:bodyPr>
          <a:lstStyle/>
          <a:p>
            <a:pPr algn="r"/>
            <a:r>
              <a:rPr lang="en-IN" sz="1400" b="0" strike="noStrike" spc="-1">
                <a:latin typeface="Arial"/>
              </a:rPr>
              <a:t>&lt;date/time&gt;</a:t>
            </a:r>
          </a:p>
        </p:txBody>
      </p:sp>
      <p:sp>
        <p:nvSpPr>
          <p:cNvPr id="91" name="PlaceHolder 7"/>
          <p:cNvSpPr>
            <a:spLocks noGrp="1"/>
          </p:cNvSpPr>
          <p:nvPr>
            <p:ph type="ftr"/>
          </p:nvPr>
        </p:nvSpPr>
        <p:spPr>
          <a:xfrm>
            <a:off x="5578200" y="6841800"/>
            <a:ext cx="4318560" cy="522000"/>
          </a:xfrm>
          <a:prstGeom prst="rect">
            <a:avLst/>
          </a:prstGeom>
        </p:spPr>
        <p:txBody>
          <a:bodyPr lIns="0" tIns="0" rIns="0" bIns="0">
            <a:noAutofit/>
          </a:bodyPr>
          <a:lstStyle/>
          <a:p>
            <a:pPr algn="r"/>
            <a:r>
              <a:rPr lang="en-IN" sz="1400" b="0" strike="noStrike" spc="-1">
                <a:latin typeface="Arial"/>
              </a:rPr>
              <a:t>&lt;footer&gt;</a:t>
            </a:r>
          </a:p>
        </p:txBody>
      </p:sp>
      <p:sp>
        <p:nvSpPr>
          <p:cNvPr id="92" name="PlaceHolder 8"/>
          <p:cNvSpPr>
            <a:spLocks noGrp="1"/>
          </p:cNvSpPr>
          <p:nvPr>
            <p:ph type="sldNum"/>
          </p:nvPr>
        </p:nvSpPr>
        <p:spPr>
          <a:xfrm>
            <a:off x="7377480" y="6121440"/>
            <a:ext cx="2519280" cy="522000"/>
          </a:xfrm>
          <a:prstGeom prst="rect">
            <a:avLst/>
          </a:prstGeom>
        </p:spPr>
        <p:txBody>
          <a:bodyPr lIns="0" tIns="0" rIns="0" bIns="0">
            <a:noAutofit/>
          </a:bodyPr>
          <a:lstStyle/>
          <a:p>
            <a:pPr algn="r"/>
            <a:fld id="{FACFA4DC-548B-4C6F-8076-055E2F2E0A35}" type="slidenum">
              <a:rPr lang="en-IN" sz="2600" b="0" strike="noStrike" spc="-1">
                <a:latin typeface="Arial"/>
              </a:rPr>
              <a:t>‹#›</a:t>
            </a:fld>
            <a:endParaRPr lang="en-IN" sz="2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129" name="Freeform 1"/>
          <p:cNvSpPr/>
          <p:nvPr/>
        </p:nvSpPr>
        <p:spPr>
          <a:xfrm>
            <a:off x="1403280" y="5853600"/>
            <a:ext cx="8673840" cy="1708200"/>
          </a:xfrm>
          <a:custGeom>
            <a:avLst/>
            <a:gdLst/>
            <a:ahLst/>
            <a:cxnLst/>
            <a:rect l="0" t="0" r="r" b="b"/>
            <a:pathLst>
              <a:path w="24094" h="4745">
                <a:moveTo>
                  <a:pt x="0" y="4744"/>
                </a:moveTo>
                <a:lnTo>
                  <a:pt x="24092" y="4744"/>
                </a:lnTo>
                <a:lnTo>
                  <a:pt x="24093" y="0"/>
                </a:lnTo>
                <a:lnTo>
                  <a:pt x="0" y="4744"/>
                </a:lnTo>
                <a:close/>
              </a:path>
            </a:pathLst>
          </a:custGeom>
          <a:noFill/>
          <a:ln>
            <a:noFill/>
          </a:ln>
        </p:spPr>
      </p:sp>
      <p:sp>
        <p:nvSpPr>
          <p:cNvPr id="130" name="Freeform 2"/>
          <p:cNvSpPr/>
          <p:nvPr/>
        </p:nvSpPr>
        <p:spPr>
          <a:xfrm>
            <a:off x="0" y="0"/>
            <a:ext cx="10077120" cy="3201840"/>
          </a:xfrm>
          <a:custGeom>
            <a:avLst/>
            <a:gdLst/>
            <a:ahLst/>
            <a:cxnLst/>
            <a:rect l="0" t="0" r="r" b="b"/>
            <a:pathLst>
              <a:path w="27992" h="8894">
                <a:moveTo>
                  <a:pt x="0" y="8893"/>
                </a:moveTo>
                <a:lnTo>
                  <a:pt x="0" y="0"/>
                </a:lnTo>
                <a:lnTo>
                  <a:pt x="27991" y="0"/>
                </a:lnTo>
                <a:lnTo>
                  <a:pt x="27991" y="3557"/>
                </a:lnTo>
                <a:lnTo>
                  <a:pt x="0" y="8893"/>
                </a:lnTo>
                <a:close/>
              </a:path>
            </a:pathLst>
          </a:custGeom>
          <a:noFill/>
          <a:ln>
            <a:noFill/>
          </a:ln>
        </p:spPr>
      </p:sp>
      <p:sp>
        <p:nvSpPr>
          <p:cNvPr id="131" name="Freeform 3"/>
          <p:cNvSpPr/>
          <p:nvPr/>
        </p:nvSpPr>
        <p:spPr>
          <a:xfrm>
            <a:off x="0" y="0"/>
            <a:ext cx="10077120" cy="3201840"/>
          </a:xfrm>
          <a:custGeom>
            <a:avLst/>
            <a:gdLst/>
            <a:ahLst/>
            <a:cxnLst/>
            <a:rect l="0" t="0" r="r" b="b"/>
            <a:pathLst>
              <a:path w="27992" h="8894">
                <a:moveTo>
                  <a:pt x="0" y="8893"/>
                </a:moveTo>
                <a:lnTo>
                  <a:pt x="0" y="0"/>
                </a:lnTo>
                <a:lnTo>
                  <a:pt x="27991" y="0"/>
                </a:lnTo>
                <a:lnTo>
                  <a:pt x="27991" y="3557"/>
                </a:lnTo>
                <a:lnTo>
                  <a:pt x="0" y="8893"/>
                </a:lnTo>
                <a:close/>
              </a:path>
            </a:pathLst>
          </a:custGeom>
          <a:noFill/>
          <a:ln>
            <a:noFill/>
          </a:ln>
        </p:spPr>
      </p:sp>
      <p:sp>
        <p:nvSpPr>
          <p:cNvPr id="132" name="Freeform 4"/>
          <p:cNvSpPr/>
          <p:nvPr/>
        </p:nvSpPr>
        <p:spPr>
          <a:xfrm>
            <a:off x="1403280" y="5853600"/>
            <a:ext cx="8673840" cy="1708200"/>
          </a:xfrm>
          <a:custGeom>
            <a:avLst/>
            <a:gdLst/>
            <a:ahLst/>
            <a:cxnLst/>
            <a:rect l="0" t="0" r="r" b="b"/>
            <a:pathLst>
              <a:path w="24094" h="4745">
                <a:moveTo>
                  <a:pt x="0" y="4744"/>
                </a:moveTo>
                <a:lnTo>
                  <a:pt x="24092" y="4744"/>
                </a:lnTo>
                <a:lnTo>
                  <a:pt x="24093" y="0"/>
                </a:lnTo>
                <a:lnTo>
                  <a:pt x="0" y="4744"/>
                </a:lnTo>
                <a:close/>
              </a:path>
            </a:pathLst>
          </a:custGeom>
          <a:noFill/>
          <a:ln>
            <a:noFill/>
          </a:ln>
        </p:spPr>
      </p:sp>
      <p:sp>
        <p:nvSpPr>
          <p:cNvPr id="133" name="Freeform 5"/>
          <p:cNvSpPr/>
          <p:nvPr/>
        </p:nvSpPr>
        <p:spPr>
          <a:xfrm>
            <a:off x="0" y="0"/>
            <a:ext cx="10077120" cy="3293280"/>
          </a:xfrm>
          <a:custGeom>
            <a:avLst/>
            <a:gdLst/>
            <a:ahLst/>
            <a:cxnLst/>
            <a:rect l="0" t="0" r="r" b="b"/>
            <a:pathLst>
              <a:path w="27992" h="9148">
                <a:moveTo>
                  <a:pt x="0" y="9147"/>
                </a:moveTo>
                <a:lnTo>
                  <a:pt x="0" y="0"/>
                </a:lnTo>
                <a:lnTo>
                  <a:pt x="27991" y="0"/>
                </a:lnTo>
                <a:lnTo>
                  <a:pt x="27991" y="3789"/>
                </a:lnTo>
                <a:lnTo>
                  <a:pt x="0" y="9147"/>
                </a:lnTo>
                <a:close/>
              </a:path>
            </a:pathLst>
          </a:custGeom>
          <a:noFill/>
          <a:ln>
            <a:noFill/>
          </a:ln>
        </p:spPr>
      </p:sp>
      <p:sp>
        <p:nvSpPr>
          <p:cNvPr id="134" name="Freeform 6"/>
          <p:cNvSpPr/>
          <p:nvPr/>
        </p:nvSpPr>
        <p:spPr>
          <a:xfrm>
            <a:off x="1402920" y="5853600"/>
            <a:ext cx="8673840" cy="1708200"/>
          </a:xfrm>
          <a:custGeom>
            <a:avLst/>
            <a:gdLst/>
            <a:ahLst/>
            <a:cxnLst/>
            <a:rect l="0" t="0" r="r" b="b"/>
            <a:pathLst>
              <a:path w="24094" h="4745">
                <a:moveTo>
                  <a:pt x="0" y="4744"/>
                </a:moveTo>
                <a:lnTo>
                  <a:pt x="24092" y="4744"/>
                </a:lnTo>
                <a:lnTo>
                  <a:pt x="24093" y="0"/>
                </a:lnTo>
                <a:lnTo>
                  <a:pt x="0" y="4744"/>
                </a:lnTo>
                <a:close/>
              </a:path>
            </a:pathLst>
          </a:custGeom>
          <a:noFill/>
          <a:ln>
            <a:noFill/>
          </a:ln>
        </p:spPr>
      </p:sp>
      <p:sp>
        <p:nvSpPr>
          <p:cNvPr id="135" name="PlaceHolder 7"/>
          <p:cNvSpPr>
            <a:spLocks noGrp="1"/>
          </p:cNvSpPr>
          <p:nvPr>
            <p:ph type="title"/>
          </p:nvPr>
        </p:nvSpPr>
        <p:spPr>
          <a:xfrm rot="20951400">
            <a:off x="106920" y="984600"/>
            <a:ext cx="9069120" cy="1262520"/>
          </a:xfrm>
          <a:prstGeom prst="rect">
            <a:avLst/>
          </a:prstGeom>
        </p:spPr>
        <p:txBody>
          <a:bodyPr lIns="0" tIns="0" rIns="0" bIns="0" anchor="ctr">
            <a:noAutofit/>
          </a:bodyPr>
          <a:lstStyle/>
          <a:p>
            <a:r>
              <a:rPr lang="en-IN" sz="5000" b="1" strike="noStrike" spc="-1">
                <a:latin typeface="Arial"/>
              </a:rPr>
              <a:t>Click to edit the title text format</a:t>
            </a:r>
          </a:p>
        </p:txBody>
      </p:sp>
      <p:sp>
        <p:nvSpPr>
          <p:cNvPr id="136" name="PlaceHolder 8"/>
          <p:cNvSpPr>
            <a:spLocks noGrp="1"/>
          </p:cNvSpPr>
          <p:nvPr>
            <p:ph type="dt"/>
          </p:nvPr>
        </p:nvSpPr>
        <p:spPr>
          <a:xfrm>
            <a:off x="7017480" y="6553800"/>
            <a:ext cx="2878920" cy="522000"/>
          </a:xfrm>
          <a:prstGeom prst="rect">
            <a:avLst/>
          </a:prstGeom>
        </p:spPr>
        <p:txBody>
          <a:bodyPr lIns="0" tIns="0" rIns="0" bIns="0">
            <a:noAutofit/>
          </a:bodyPr>
          <a:lstStyle/>
          <a:p>
            <a:pPr algn="r"/>
            <a:r>
              <a:rPr lang="en-IN" sz="1400" b="0" strike="noStrike" spc="-1">
                <a:latin typeface="Arial"/>
              </a:rPr>
              <a:t>&lt;date/time&gt;</a:t>
            </a:r>
          </a:p>
        </p:txBody>
      </p:sp>
      <p:sp>
        <p:nvSpPr>
          <p:cNvPr id="137" name="PlaceHolder 9"/>
          <p:cNvSpPr>
            <a:spLocks noGrp="1"/>
          </p:cNvSpPr>
          <p:nvPr>
            <p:ph type="ftr"/>
          </p:nvPr>
        </p:nvSpPr>
        <p:spPr>
          <a:xfrm>
            <a:off x="5578200" y="6841800"/>
            <a:ext cx="4318560" cy="522000"/>
          </a:xfrm>
          <a:prstGeom prst="rect">
            <a:avLst/>
          </a:prstGeom>
        </p:spPr>
        <p:txBody>
          <a:bodyPr lIns="0" tIns="0" rIns="0" bIns="0">
            <a:noAutofit/>
          </a:bodyPr>
          <a:lstStyle/>
          <a:p>
            <a:pPr algn="r"/>
            <a:r>
              <a:rPr lang="en-IN" sz="1400" b="0" strike="noStrike" spc="-1">
                <a:latin typeface="Arial"/>
              </a:rPr>
              <a:t>&lt;footer&gt;</a:t>
            </a:r>
          </a:p>
        </p:txBody>
      </p:sp>
      <p:sp>
        <p:nvSpPr>
          <p:cNvPr id="138" name="PlaceHolder 10"/>
          <p:cNvSpPr>
            <a:spLocks noGrp="1"/>
          </p:cNvSpPr>
          <p:nvPr>
            <p:ph type="sldNum"/>
          </p:nvPr>
        </p:nvSpPr>
        <p:spPr>
          <a:xfrm>
            <a:off x="7377480" y="6121440"/>
            <a:ext cx="2519280" cy="522000"/>
          </a:xfrm>
          <a:prstGeom prst="rect">
            <a:avLst/>
          </a:prstGeom>
        </p:spPr>
        <p:txBody>
          <a:bodyPr lIns="0" tIns="0" rIns="0" bIns="0">
            <a:noAutofit/>
          </a:bodyPr>
          <a:lstStyle/>
          <a:p>
            <a:pPr algn="r"/>
            <a:fld id="{B462278D-8951-43C7-83A1-ADD9C30A8E66}" type="slidenum">
              <a:rPr lang="en-IN" sz="2600" b="0" strike="noStrike" spc="-1">
                <a:latin typeface="Arial"/>
              </a:rPr>
              <a:t>‹#›</a:t>
            </a:fld>
            <a:endParaRPr lang="en-IN" sz="2600" b="0" strike="noStrike" spc="-1">
              <a:latin typeface="Arial"/>
            </a:endParaRPr>
          </a:p>
        </p:txBody>
      </p:sp>
      <p:sp>
        <p:nvSpPr>
          <p:cNvPr id="139" name="CustomShape 11"/>
          <p:cNvSpPr/>
          <p:nvPr/>
        </p:nvSpPr>
        <p:spPr>
          <a:xfrm rot="20952000">
            <a:off x="302400" y="2844360"/>
            <a:ext cx="9472320" cy="3433320"/>
          </a:xfrm>
          <a:custGeom>
            <a:avLst/>
            <a:gdLst/>
            <a:ahLst/>
            <a:cxnLst/>
            <a:rect l="0" t="0" r="r" b="b"/>
            <a:pathLst>
              <a:path w="26318" h="9539">
                <a:moveTo>
                  <a:pt x="603" y="0"/>
                </a:moveTo>
                <a:lnTo>
                  <a:pt x="604" y="0"/>
                </a:lnTo>
                <a:cubicBezTo>
                  <a:pt x="499" y="1"/>
                  <a:pt x="395" y="28"/>
                  <a:pt x="304" y="80"/>
                </a:cubicBezTo>
                <a:cubicBezTo>
                  <a:pt x="212" y="133"/>
                  <a:pt x="137" y="209"/>
                  <a:pt x="84" y="300"/>
                </a:cubicBezTo>
                <a:cubicBezTo>
                  <a:pt x="32" y="392"/>
                  <a:pt x="4" y="495"/>
                  <a:pt x="3" y="600"/>
                </a:cubicBezTo>
                <a:lnTo>
                  <a:pt x="1" y="8937"/>
                </a:lnTo>
                <a:lnTo>
                  <a:pt x="1" y="8937"/>
                </a:lnTo>
                <a:cubicBezTo>
                  <a:pt x="0" y="9043"/>
                  <a:pt x="28" y="9146"/>
                  <a:pt x="81" y="9238"/>
                </a:cubicBezTo>
                <a:cubicBezTo>
                  <a:pt x="134" y="9329"/>
                  <a:pt x="209" y="9405"/>
                  <a:pt x="301" y="9458"/>
                </a:cubicBezTo>
                <a:cubicBezTo>
                  <a:pt x="393" y="9510"/>
                  <a:pt x="495" y="9538"/>
                  <a:pt x="601" y="9538"/>
                </a:cubicBezTo>
                <a:lnTo>
                  <a:pt x="25713" y="9538"/>
                </a:lnTo>
                <a:lnTo>
                  <a:pt x="25713" y="9538"/>
                </a:lnTo>
                <a:cubicBezTo>
                  <a:pt x="25818" y="9538"/>
                  <a:pt x="25922" y="9511"/>
                  <a:pt x="26013" y="9458"/>
                </a:cubicBezTo>
                <a:cubicBezTo>
                  <a:pt x="26105" y="9405"/>
                  <a:pt x="26180" y="9329"/>
                  <a:pt x="26233" y="9238"/>
                </a:cubicBezTo>
                <a:cubicBezTo>
                  <a:pt x="26285" y="9146"/>
                  <a:pt x="26313" y="9043"/>
                  <a:pt x="26314" y="8937"/>
                </a:cubicBezTo>
                <a:lnTo>
                  <a:pt x="26315" y="600"/>
                </a:lnTo>
                <a:lnTo>
                  <a:pt x="26316" y="601"/>
                </a:lnTo>
                <a:lnTo>
                  <a:pt x="26316" y="601"/>
                </a:lnTo>
                <a:cubicBezTo>
                  <a:pt x="26317" y="495"/>
                  <a:pt x="26289" y="392"/>
                  <a:pt x="26236" y="300"/>
                </a:cubicBezTo>
                <a:cubicBezTo>
                  <a:pt x="26183" y="209"/>
                  <a:pt x="26108" y="133"/>
                  <a:pt x="26016" y="80"/>
                </a:cubicBezTo>
                <a:cubicBezTo>
                  <a:pt x="25925" y="27"/>
                  <a:pt x="25821" y="0"/>
                  <a:pt x="25716" y="0"/>
                </a:cubicBezTo>
                <a:lnTo>
                  <a:pt x="603" y="0"/>
                </a:lnTo>
              </a:path>
            </a:pathLst>
          </a:custGeom>
          <a:solidFill>
            <a:srgbClr val="C0C0C0"/>
          </a:solidFill>
          <a:ln w="91440">
            <a:solidFill>
              <a:srgbClr val="C0C0C0"/>
            </a:solidFill>
            <a:round/>
          </a:ln>
        </p:spPr>
        <p:style>
          <a:lnRef idx="0">
            <a:scrgbClr r="0" g="0" b="0"/>
          </a:lnRef>
          <a:fillRef idx="0">
            <a:scrgbClr r="0" g="0" b="0"/>
          </a:fillRef>
          <a:effectRef idx="0">
            <a:scrgbClr r="0" g="0" b="0"/>
          </a:effectRef>
          <a:fontRef idx="minor"/>
        </p:style>
      </p:sp>
      <p:sp>
        <p:nvSpPr>
          <p:cNvPr id="140" name="TextShape 12"/>
          <p:cNvSpPr txBox="1"/>
          <p:nvPr/>
        </p:nvSpPr>
        <p:spPr>
          <a:xfrm>
            <a:off x="273960" y="3680640"/>
            <a:ext cx="639720" cy="1311480"/>
          </a:xfrm>
          <a:prstGeom prst="rect">
            <a:avLst/>
          </a:prstGeom>
          <a:noFill/>
          <a:ln>
            <a:noFill/>
          </a:ln>
        </p:spPr>
        <p:txBody>
          <a:bodyPr lIns="90000" tIns="45000" rIns="90000" bIns="45000">
            <a:noAutofit/>
          </a:bodyPr>
          <a:lstStyle/>
          <a:p>
            <a:r>
              <a:rPr lang="en-IN" sz="8000" b="0" strike="noStrike" spc="-1">
                <a:solidFill>
                  <a:srgbClr val="FFFFFF"/>
                </a:solidFill>
                <a:latin typeface="Arial"/>
              </a:rPr>
              <a:t>“</a:t>
            </a:r>
          </a:p>
        </p:txBody>
      </p:sp>
      <p:sp>
        <p:nvSpPr>
          <p:cNvPr id="141" name="TextShape 13"/>
          <p:cNvSpPr txBox="1"/>
          <p:nvPr/>
        </p:nvSpPr>
        <p:spPr>
          <a:xfrm>
            <a:off x="9212760" y="4691880"/>
            <a:ext cx="639720" cy="1311480"/>
          </a:xfrm>
          <a:prstGeom prst="rect">
            <a:avLst/>
          </a:prstGeom>
          <a:noFill/>
          <a:ln>
            <a:noFill/>
          </a:ln>
        </p:spPr>
        <p:txBody>
          <a:bodyPr lIns="90000" tIns="45000" rIns="90000" bIns="45000">
            <a:noAutofit/>
          </a:bodyPr>
          <a:lstStyle/>
          <a:p>
            <a:r>
              <a:rPr lang="en-IN" sz="8000" b="0" strike="noStrike" spc="-1">
                <a:solidFill>
                  <a:srgbClr val="FFFFFF"/>
                </a:solidFill>
                <a:latin typeface="Arial"/>
              </a:rPr>
              <a:t>”</a:t>
            </a:r>
          </a:p>
        </p:txBody>
      </p:sp>
      <p:sp>
        <p:nvSpPr>
          <p:cNvPr id="142" name="PlaceHolder 14"/>
          <p:cNvSpPr>
            <a:spLocks noGrp="1"/>
          </p:cNvSpPr>
          <p:nvPr>
            <p:ph type="body"/>
          </p:nvPr>
        </p:nvSpPr>
        <p:spPr>
          <a:xfrm>
            <a:off x="604800" y="3533040"/>
            <a:ext cx="8867160" cy="4385880"/>
          </a:xfrm>
          <a:prstGeom prst="rect">
            <a:avLst/>
          </a:prstGeom>
        </p:spPr>
        <p:txBody>
          <a:bodyPr lIns="0" tIns="0" rIns="0" bIns="0">
            <a:normAutofit/>
          </a:bodyPr>
          <a:lstStyle/>
          <a:p>
            <a:pPr marL="432000" indent="-324000" algn="just">
              <a:spcAft>
                <a:spcPts val="1409"/>
              </a:spcAft>
              <a:buClr>
                <a:srgbClr val="000000"/>
              </a:buClr>
              <a:buSzPct val="45000"/>
              <a:buFont typeface="Wingdings" charset="2"/>
              <a:buChar char=""/>
            </a:pPr>
            <a:r>
              <a:rPr lang="en-IN" sz="3200" b="0" strike="noStrike" spc="-1">
                <a:latin typeface="Arial"/>
              </a:rPr>
              <a:t>Click to edit the outline text format</a:t>
            </a:r>
          </a:p>
          <a:p>
            <a:pPr marL="864000" lvl="1" indent="-324000">
              <a:spcAft>
                <a:spcPts val="1134"/>
              </a:spcAft>
              <a:buClr>
                <a:srgbClr val="000000"/>
              </a:buClr>
              <a:buSzPct val="75000"/>
              <a:buFont typeface="Symbol" charset="2"/>
              <a:buChar char=""/>
            </a:pPr>
            <a:r>
              <a:rPr lang="en-IN" sz="2800" b="0" strike="noStrike" spc="-1">
                <a:latin typeface="Arial"/>
              </a:rPr>
              <a:t>Second Outline Level</a:t>
            </a:r>
          </a:p>
          <a:p>
            <a:pPr marL="1296000" lvl="2" indent="-288000">
              <a:spcAft>
                <a:spcPts val="850"/>
              </a:spcAft>
              <a:buClr>
                <a:srgbClr val="000000"/>
              </a:buClr>
              <a:buSzPct val="45000"/>
              <a:buFont typeface="Wingdings" charset="2"/>
              <a:buChar char=""/>
            </a:pPr>
            <a:r>
              <a:rPr lang="en-IN" sz="2400" b="0" strike="noStrike" spc="-1">
                <a:latin typeface="Arial"/>
              </a:rPr>
              <a:t>Third Outline Level</a:t>
            </a:r>
          </a:p>
          <a:p>
            <a:pPr marL="1728000" lvl="3" indent="-216000">
              <a:spcAft>
                <a:spcPts val="567"/>
              </a:spcAft>
              <a:buClr>
                <a:srgbClr val="000000"/>
              </a:buClr>
              <a:buSzPct val="75000"/>
              <a:buFont typeface="Symbol" charset="2"/>
              <a:buChar char=""/>
            </a:pPr>
            <a:r>
              <a:rPr lang="en-IN" sz="2000" b="0" strike="noStrike" spc="-1">
                <a:latin typeface="Arial"/>
              </a:rPr>
              <a:t>Fourth Outline Level</a:t>
            </a:r>
          </a:p>
          <a:p>
            <a:pPr marL="2160000" lvl="4" indent="-216000">
              <a:spcAft>
                <a:spcPts val="283"/>
              </a:spcAft>
              <a:buClr>
                <a:srgbClr val="000000"/>
              </a:buClr>
              <a:buSzPct val="45000"/>
              <a:buFont typeface="Wingdings" charset="2"/>
              <a:buChar char=""/>
            </a:pPr>
            <a:r>
              <a:rPr lang="en-IN" sz="2000" b="0" strike="noStrike" spc="-1">
                <a:latin typeface="Arial"/>
              </a:rPr>
              <a:t>Fifth Outline Level</a:t>
            </a:r>
          </a:p>
          <a:p>
            <a:pPr marL="2592000" lvl="5" indent="-216000">
              <a:spcAft>
                <a:spcPts val="283"/>
              </a:spcAft>
              <a:buClr>
                <a:srgbClr val="000000"/>
              </a:buClr>
              <a:buSzPct val="45000"/>
              <a:buFont typeface="Wingdings" charset="2"/>
              <a:buChar char=""/>
            </a:pPr>
            <a:r>
              <a:rPr lang="en-IN" sz="2000" b="0" strike="noStrike" spc="-1">
                <a:latin typeface="Arial"/>
              </a:rPr>
              <a:t>Sixth Outline Level</a:t>
            </a:r>
          </a:p>
          <a:p>
            <a:pPr marL="3024000" lvl="6" indent="-216000">
              <a:spcAft>
                <a:spcPts val="283"/>
              </a:spcAft>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79" name="Picture 2" descr="\\DROBO-FS\QuickDrops\JB\PPTX NG\Droplets\LightingOverlay.png"/>
          <p:cNvPicPr/>
          <p:nvPr/>
        </p:nvPicPr>
        <p:blipFill>
          <a:blip r:embed="rId15">
            <a:alphaModFix amt="30000"/>
          </a:blip>
          <a:stretch/>
        </p:blipFill>
        <p:spPr>
          <a:xfrm>
            <a:off x="0" y="0"/>
            <a:ext cx="10076400" cy="7561800"/>
          </a:xfrm>
          <a:prstGeom prst="rect">
            <a:avLst/>
          </a:prstGeom>
          <a:ln>
            <a:noFill/>
          </a:ln>
        </p:spPr>
      </p:pic>
      <p:grpSp>
        <p:nvGrpSpPr>
          <p:cNvPr id="180" name="Group 1"/>
          <p:cNvGrpSpPr/>
          <p:nvPr/>
        </p:nvGrpSpPr>
        <p:grpSpPr>
          <a:xfrm>
            <a:off x="-11520" y="0"/>
            <a:ext cx="9961920" cy="7561800"/>
            <a:chOff x="-11520" y="0"/>
            <a:chExt cx="9961920" cy="7561800"/>
          </a:xfrm>
        </p:grpSpPr>
        <p:grpSp>
          <p:nvGrpSpPr>
            <p:cNvPr id="181" name="Group 2"/>
            <p:cNvGrpSpPr/>
            <p:nvPr/>
          </p:nvGrpSpPr>
          <p:grpSpPr>
            <a:xfrm>
              <a:off x="-11520" y="0"/>
              <a:ext cx="1008720" cy="7561800"/>
              <a:chOff x="-11520" y="0"/>
              <a:chExt cx="1008720" cy="7561800"/>
            </a:xfrm>
          </p:grpSpPr>
          <p:sp>
            <p:nvSpPr>
              <p:cNvPr id="182" name="CustomShape 3"/>
              <p:cNvSpPr/>
              <p:nvPr/>
            </p:nvSpPr>
            <p:spPr>
              <a:xfrm>
                <a:off x="94680" y="5040"/>
                <a:ext cx="19440" cy="2404800"/>
              </a:xfrm>
              <a:prstGeom prst="rect">
                <a:avLst/>
              </a:prstGeom>
              <a:noFill/>
              <a:ln>
                <a:noFill/>
              </a:ln>
            </p:spPr>
            <p:style>
              <a:lnRef idx="0">
                <a:scrgbClr r="0" g="0" b="0"/>
              </a:lnRef>
              <a:fillRef idx="0">
                <a:scrgbClr r="0" g="0" b="0"/>
              </a:fillRef>
              <a:effectRef idx="0">
                <a:scrgbClr r="0" g="0" b="0"/>
              </a:effectRef>
              <a:fontRef idx="minor"/>
            </p:style>
          </p:sp>
          <p:sp>
            <p:nvSpPr>
              <p:cNvPr id="183" name="CustomShape 4"/>
              <p:cNvSpPr/>
              <p:nvPr/>
            </p:nvSpPr>
            <p:spPr>
              <a:xfrm>
                <a:off x="27720" y="2399760"/>
                <a:ext cx="157320" cy="2098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184" name="CustomShape 5"/>
              <p:cNvSpPr/>
              <p:nvPr/>
            </p:nvSpPr>
            <p:spPr>
              <a:xfrm>
                <a:off x="23760" y="4434120"/>
                <a:ext cx="156960" cy="207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85" name="CustomShape 6"/>
              <p:cNvSpPr/>
              <p:nvPr/>
            </p:nvSpPr>
            <p:spPr>
              <a:xfrm>
                <a:off x="165600" y="5040"/>
                <a:ext cx="305280" cy="199656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noFill/>
              <a:ln>
                <a:noFill/>
              </a:ln>
            </p:spPr>
            <p:style>
              <a:lnRef idx="0">
                <a:scrgbClr r="0" g="0" b="0"/>
              </a:lnRef>
              <a:fillRef idx="0">
                <a:scrgbClr r="0" g="0" b="0"/>
              </a:fillRef>
              <a:effectRef idx="0">
                <a:scrgbClr r="0" g="0" b="0"/>
              </a:effectRef>
              <a:fontRef idx="minor"/>
            </p:style>
          </p:sp>
          <p:sp>
            <p:nvSpPr>
              <p:cNvPr id="186" name="CustomShape 7"/>
              <p:cNvSpPr/>
              <p:nvPr/>
            </p:nvSpPr>
            <p:spPr>
              <a:xfrm>
                <a:off x="416160" y="1986840"/>
                <a:ext cx="156960" cy="20772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87" name="CustomShape 8"/>
              <p:cNvSpPr/>
              <p:nvPr/>
            </p:nvSpPr>
            <p:spPr>
              <a:xfrm>
                <a:off x="236520" y="5040"/>
                <a:ext cx="305280" cy="157680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noFill/>
              <a:ln>
                <a:noFill/>
              </a:ln>
            </p:spPr>
            <p:style>
              <a:lnRef idx="0">
                <a:scrgbClr r="0" g="0" b="0"/>
              </a:lnRef>
              <a:fillRef idx="0">
                <a:scrgbClr r="0" g="0" b="0"/>
              </a:fillRef>
              <a:effectRef idx="0">
                <a:scrgbClr r="0" g="0" b="0"/>
              </a:effectRef>
              <a:fontRef idx="minor"/>
            </p:style>
          </p:sp>
          <p:sp>
            <p:nvSpPr>
              <p:cNvPr id="188" name="CustomShape 9"/>
              <p:cNvSpPr/>
              <p:nvPr/>
            </p:nvSpPr>
            <p:spPr>
              <a:xfrm>
                <a:off x="451440" y="0"/>
                <a:ext cx="125640" cy="10062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noFill/>
              <a:ln>
                <a:noFill/>
              </a:ln>
            </p:spPr>
            <p:style>
              <a:lnRef idx="0">
                <a:scrgbClr r="0" g="0" b="0"/>
              </a:lnRef>
              <a:fillRef idx="0">
                <a:scrgbClr r="0" g="0" b="0"/>
              </a:fillRef>
              <a:effectRef idx="0">
                <a:scrgbClr r="0" g="0" b="0"/>
              </a:effectRef>
              <a:fontRef idx="minor"/>
            </p:style>
          </p:sp>
          <p:sp>
            <p:nvSpPr>
              <p:cNvPr id="189" name="CustomShape 10"/>
              <p:cNvSpPr/>
              <p:nvPr/>
            </p:nvSpPr>
            <p:spPr>
              <a:xfrm>
                <a:off x="487080" y="1566720"/>
                <a:ext cx="156960" cy="20952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190" name="CustomShape 11"/>
              <p:cNvSpPr/>
              <p:nvPr/>
            </p:nvSpPr>
            <p:spPr>
              <a:xfrm>
                <a:off x="487080" y="995760"/>
                <a:ext cx="15696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191" name="CustomShape 12"/>
              <p:cNvSpPr/>
              <p:nvPr/>
            </p:nvSpPr>
            <p:spPr>
              <a:xfrm>
                <a:off x="530280" y="0"/>
                <a:ext cx="348840" cy="580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noFill/>
              <a:ln>
                <a:noFill/>
              </a:ln>
            </p:spPr>
            <p:style>
              <a:lnRef idx="0">
                <a:scrgbClr r="0" g="0" b="0"/>
              </a:lnRef>
              <a:fillRef idx="0">
                <a:scrgbClr r="0" g="0" b="0"/>
              </a:fillRef>
              <a:effectRef idx="0">
                <a:scrgbClr r="0" g="0" b="0"/>
              </a:effectRef>
              <a:fontRef idx="minor"/>
            </p:style>
          </p:sp>
          <p:sp>
            <p:nvSpPr>
              <p:cNvPr id="192" name="CustomShape 13"/>
              <p:cNvSpPr/>
              <p:nvPr/>
            </p:nvSpPr>
            <p:spPr>
              <a:xfrm>
                <a:off x="843840" y="538920"/>
                <a:ext cx="133560" cy="16236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193" name="Freeform 14"/>
              <p:cNvSpPr/>
              <p:nvPr/>
            </p:nvSpPr>
            <p:spPr>
              <a:xfrm>
                <a:off x="-3600" y="10080"/>
                <a:ext cx="360" cy="360"/>
              </a:xfrm>
              <a:custGeom>
                <a:avLst/>
                <a:gdLst/>
                <a:ahLst/>
                <a:cxnLst/>
                <a:rect l="0" t="0" r="r" b="b"/>
                <a:pathLst>
                  <a:path w="1" h="1">
                    <a:moveTo>
                      <a:pt x="0" y="0"/>
                    </a:moveTo>
                    <a:lnTo>
                      <a:pt x="0" y="0"/>
                    </a:lnTo>
                    <a:close/>
                  </a:path>
                </a:pathLst>
              </a:custGeom>
              <a:noFill/>
              <a:ln>
                <a:solidFill>
                  <a:srgbClr val="FFFFFF"/>
                </a:solidFill>
              </a:ln>
            </p:spPr>
          </p:sp>
          <p:sp>
            <p:nvSpPr>
              <p:cNvPr id="194" name="CustomShape 15"/>
              <p:cNvSpPr/>
              <p:nvPr/>
            </p:nvSpPr>
            <p:spPr>
              <a:xfrm>
                <a:off x="7920" y="1986840"/>
                <a:ext cx="102240" cy="139680"/>
              </a:xfrm>
              <a:custGeom>
                <a:avLst/>
                <a:gdLst/>
                <a:ahLst/>
                <a:cxnLst/>
                <a:rect l="l" t="t" r="r" b="b"/>
                <a:pathLst>
                  <a:path w="78" h="80">
                    <a:moveTo>
                      <a:pt x="6" y="80"/>
                    </a:moveTo>
                    <a:lnTo>
                      <a:pt x="0" y="71"/>
                    </a:lnTo>
                    <a:lnTo>
                      <a:pt x="69" y="0"/>
                    </a:lnTo>
                    <a:lnTo>
                      <a:pt x="78" y="9"/>
                    </a:lnTo>
                    <a:lnTo>
                      <a:pt x="6" y="80"/>
                    </a:lnTo>
                    <a:close/>
                  </a:path>
                </a:pathLst>
              </a:custGeom>
              <a:noFill/>
              <a:ln>
                <a:noFill/>
              </a:ln>
            </p:spPr>
            <p:style>
              <a:lnRef idx="0">
                <a:scrgbClr r="0" g="0" b="0"/>
              </a:lnRef>
              <a:fillRef idx="0">
                <a:scrgbClr r="0" g="0" b="0"/>
              </a:fillRef>
              <a:effectRef idx="0">
                <a:scrgbClr r="0" g="0" b="0"/>
              </a:effectRef>
              <a:fontRef idx="minor"/>
            </p:style>
          </p:sp>
          <p:sp>
            <p:nvSpPr>
              <p:cNvPr id="195" name="CustomShape 16"/>
              <p:cNvSpPr/>
              <p:nvPr/>
            </p:nvSpPr>
            <p:spPr>
              <a:xfrm>
                <a:off x="-7560" y="3913920"/>
                <a:ext cx="121680" cy="52992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noFill/>
              <a:ln>
                <a:noFill/>
              </a:ln>
            </p:spPr>
            <p:style>
              <a:lnRef idx="0">
                <a:scrgbClr r="0" g="0" b="0"/>
              </a:lnRef>
              <a:fillRef idx="0">
                <a:scrgbClr r="0" g="0" b="0"/>
              </a:fillRef>
              <a:effectRef idx="0">
                <a:scrgbClr r="0" g="0" b="0"/>
              </a:effectRef>
              <a:fontRef idx="minor"/>
            </p:style>
          </p:sp>
          <p:sp>
            <p:nvSpPr>
              <p:cNvPr id="196" name="CustomShape 17"/>
              <p:cNvSpPr/>
              <p:nvPr/>
            </p:nvSpPr>
            <p:spPr>
              <a:xfrm>
                <a:off x="106560" y="1524600"/>
                <a:ext cx="117720" cy="52488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noFill/>
              <a:ln>
                <a:noFill/>
              </a:ln>
            </p:spPr>
            <p:style>
              <a:lnRef idx="0">
                <a:scrgbClr r="0" g="0" b="0"/>
              </a:lnRef>
              <a:fillRef idx="0">
                <a:scrgbClr r="0" g="0" b="0"/>
              </a:fillRef>
              <a:effectRef idx="0">
                <a:scrgbClr r="0" g="0" b="0"/>
              </a:effectRef>
              <a:fontRef idx="minor"/>
            </p:style>
          </p:sp>
          <p:sp>
            <p:nvSpPr>
              <p:cNvPr id="197" name="CustomShape 18"/>
              <p:cNvSpPr/>
              <p:nvPr/>
            </p:nvSpPr>
            <p:spPr>
              <a:xfrm>
                <a:off x="169560" y="2039040"/>
                <a:ext cx="94320" cy="11880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noFill/>
              <a:ln>
                <a:noFill/>
              </a:ln>
            </p:spPr>
            <p:style>
              <a:lnRef idx="0">
                <a:scrgbClr r="0" g="0" b="0"/>
              </a:lnRef>
              <a:fillRef idx="0">
                <a:scrgbClr r="0" g="0" b="0"/>
              </a:fillRef>
              <a:effectRef idx="0">
                <a:scrgbClr r="0" g="0" b="0"/>
              </a:effectRef>
              <a:fontRef idx="minor"/>
            </p:style>
          </p:sp>
          <p:sp>
            <p:nvSpPr>
              <p:cNvPr id="198" name="CustomShape 19"/>
              <p:cNvSpPr/>
              <p:nvPr/>
            </p:nvSpPr>
            <p:spPr>
              <a:xfrm>
                <a:off x="110160" y="5140800"/>
                <a:ext cx="19440" cy="2404800"/>
              </a:xfrm>
              <a:prstGeom prst="rect">
                <a:avLst/>
              </a:prstGeom>
              <a:noFill/>
              <a:ln>
                <a:noFill/>
              </a:ln>
            </p:spPr>
            <p:style>
              <a:lnRef idx="0">
                <a:scrgbClr r="0" g="0" b="0"/>
              </a:lnRef>
              <a:fillRef idx="0">
                <a:scrgbClr r="0" g="0" b="0"/>
              </a:fillRef>
              <a:effectRef idx="0">
                <a:scrgbClr r="0" g="0" b="0"/>
              </a:effectRef>
              <a:fontRef idx="minor"/>
            </p:style>
          </p:sp>
          <p:sp>
            <p:nvSpPr>
              <p:cNvPr id="199" name="CustomShape 20"/>
              <p:cNvSpPr/>
              <p:nvPr/>
            </p:nvSpPr>
            <p:spPr>
              <a:xfrm>
                <a:off x="185400" y="5559480"/>
                <a:ext cx="305280" cy="198612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noFill/>
              <a:ln>
                <a:noFill/>
              </a:ln>
            </p:spPr>
            <p:style>
              <a:lnRef idx="0">
                <a:scrgbClr r="0" g="0" b="0"/>
              </a:lnRef>
              <a:fillRef idx="0">
                <a:scrgbClr r="0" g="0" b="0"/>
              </a:fillRef>
              <a:effectRef idx="0">
                <a:scrgbClr r="0" g="0" b="0"/>
              </a:effectRef>
              <a:fontRef idx="minor"/>
            </p:style>
          </p:sp>
          <p:sp>
            <p:nvSpPr>
              <p:cNvPr id="200" name="CustomShape 21"/>
              <p:cNvSpPr/>
              <p:nvPr/>
            </p:nvSpPr>
            <p:spPr>
              <a:xfrm>
                <a:off x="43560" y="4941720"/>
                <a:ext cx="15732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201" name="CustomShape 22"/>
              <p:cNvSpPr/>
              <p:nvPr/>
            </p:nvSpPr>
            <p:spPr>
              <a:xfrm>
                <a:off x="-11520" y="6205320"/>
                <a:ext cx="70200" cy="134028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noFill/>
              <a:ln>
                <a:noFill/>
              </a:ln>
            </p:spPr>
            <p:style>
              <a:lnRef idx="0">
                <a:scrgbClr r="0" g="0" b="0"/>
              </a:lnRef>
              <a:fillRef idx="0">
                <a:scrgbClr r="0" g="0" b="0"/>
              </a:fillRef>
              <a:effectRef idx="0">
                <a:scrgbClr r="0" g="0" b="0"/>
              </a:effectRef>
              <a:fontRef idx="minor"/>
            </p:style>
          </p:sp>
          <p:sp>
            <p:nvSpPr>
              <p:cNvPr id="202" name="CustomShape 23"/>
              <p:cNvSpPr/>
              <p:nvPr/>
            </p:nvSpPr>
            <p:spPr>
              <a:xfrm>
                <a:off x="435960" y="5366880"/>
                <a:ext cx="15696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03" name="CustomShape 24"/>
              <p:cNvSpPr/>
              <p:nvPr/>
            </p:nvSpPr>
            <p:spPr>
              <a:xfrm>
                <a:off x="255960" y="5979600"/>
                <a:ext cx="309600" cy="157176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noFill/>
              <a:ln>
                <a:noFill/>
              </a:ln>
            </p:spPr>
            <p:style>
              <a:lnRef idx="0">
                <a:scrgbClr r="0" g="0" b="0"/>
              </a:lnRef>
              <a:fillRef idx="0">
                <a:scrgbClr r="0" g="0" b="0"/>
              </a:fillRef>
              <a:effectRef idx="0">
                <a:scrgbClr r="0" g="0" b="0"/>
              </a:effectRef>
              <a:fontRef idx="minor"/>
            </p:style>
          </p:sp>
          <p:sp>
            <p:nvSpPr>
              <p:cNvPr id="204" name="CustomShape 25"/>
              <p:cNvSpPr/>
              <p:nvPr/>
            </p:nvSpPr>
            <p:spPr>
              <a:xfrm>
                <a:off x="471240" y="6555240"/>
                <a:ext cx="125640" cy="100656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noFill/>
              <a:ln>
                <a:noFill/>
              </a:ln>
            </p:spPr>
            <p:style>
              <a:lnRef idx="0">
                <a:scrgbClr r="0" g="0" b="0"/>
              </a:lnRef>
              <a:fillRef idx="0">
                <a:scrgbClr r="0" g="0" b="0"/>
              </a:fillRef>
              <a:effectRef idx="0">
                <a:scrgbClr r="0" g="0" b="0"/>
              </a:effectRef>
              <a:fontRef idx="minor"/>
            </p:style>
          </p:sp>
          <p:sp>
            <p:nvSpPr>
              <p:cNvPr id="205" name="CustomShape 26"/>
              <p:cNvSpPr/>
              <p:nvPr/>
            </p:nvSpPr>
            <p:spPr>
              <a:xfrm>
                <a:off x="506520" y="5785200"/>
                <a:ext cx="15732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06" name="CustomShape 27"/>
              <p:cNvSpPr/>
              <p:nvPr/>
            </p:nvSpPr>
            <p:spPr>
              <a:xfrm>
                <a:off x="506520" y="6356160"/>
                <a:ext cx="15732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07" name="CustomShape 28"/>
              <p:cNvSpPr/>
              <p:nvPr/>
            </p:nvSpPr>
            <p:spPr>
              <a:xfrm>
                <a:off x="554040" y="6980760"/>
                <a:ext cx="344880" cy="57060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noFill/>
              <a:ln>
                <a:noFill/>
              </a:ln>
            </p:spPr>
            <p:style>
              <a:lnRef idx="0">
                <a:scrgbClr r="0" g="0" b="0"/>
              </a:lnRef>
              <a:fillRef idx="0">
                <a:scrgbClr r="0" g="0" b="0"/>
              </a:fillRef>
              <a:effectRef idx="0">
                <a:scrgbClr r="0" g="0" b="0"/>
              </a:effectRef>
              <a:fontRef idx="minor"/>
            </p:style>
          </p:sp>
          <p:sp>
            <p:nvSpPr>
              <p:cNvPr id="208" name="CustomShape 29"/>
              <p:cNvSpPr/>
              <p:nvPr/>
            </p:nvSpPr>
            <p:spPr>
              <a:xfrm>
                <a:off x="867600" y="6860160"/>
                <a:ext cx="129600" cy="16236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noFill/>
              <a:ln>
                <a:noFill/>
              </a:ln>
            </p:spPr>
            <p:style>
              <a:lnRef idx="0">
                <a:scrgbClr r="0" g="0" b="0"/>
              </a:lnRef>
              <a:fillRef idx="0">
                <a:scrgbClr r="0" g="0" b="0"/>
              </a:fillRef>
              <a:effectRef idx="0">
                <a:scrgbClr r="0" g="0" b="0"/>
              </a:effectRef>
              <a:fontRef idx="minor"/>
            </p:style>
          </p:sp>
        </p:grpSp>
        <p:grpSp>
          <p:nvGrpSpPr>
            <p:cNvPr id="209" name="Group 30"/>
            <p:cNvGrpSpPr/>
            <p:nvPr/>
          </p:nvGrpSpPr>
          <p:grpSpPr>
            <a:xfrm>
              <a:off x="9393120" y="0"/>
              <a:ext cx="557280" cy="7551360"/>
              <a:chOff x="9393120" y="0"/>
              <a:chExt cx="557280" cy="7551360"/>
            </a:xfrm>
          </p:grpSpPr>
          <p:sp>
            <p:nvSpPr>
              <p:cNvPr id="210" name="CustomShape 31"/>
              <p:cNvSpPr/>
              <p:nvPr/>
            </p:nvSpPr>
            <p:spPr>
              <a:xfrm>
                <a:off x="9491760" y="0"/>
                <a:ext cx="344880" cy="56484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noFill/>
              <a:ln>
                <a:noFill/>
              </a:ln>
            </p:spPr>
            <p:style>
              <a:lnRef idx="0">
                <a:scrgbClr r="0" g="0" b="0"/>
              </a:lnRef>
              <a:fillRef idx="0">
                <a:scrgbClr r="0" g="0" b="0"/>
              </a:fillRef>
              <a:effectRef idx="0">
                <a:scrgbClr r="0" g="0" b="0"/>
              </a:effectRef>
              <a:fontRef idx="minor"/>
            </p:style>
          </p:sp>
          <p:sp>
            <p:nvSpPr>
              <p:cNvPr id="211" name="CustomShape 32"/>
              <p:cNvSpPr/>
              <p:nvPr/>
            </p:nvSpPr>
            <p:spPr>
              <a:xfrm>
                <a:off x="9393120" y="523440"/>
                <a:ext cx="129960" cy="16740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212" name="CustomShape 33"/>
              <p:cNvSpPr/>
              <p:nvPr/>
            </p:nvSpPr>
            <p:spPr>
              <a:xfrm>
                <a:off x="9613800" y="1697760"/>
                <a:ext cx="15588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13" name="CustomShape 34"/>
              <p:cNvSpPr/>
              <p:nvPr/>
            </p:nvSpPr>
            <p:spPr>
              <a:xfrm>
                <a:off x="9531000" y="6279120"/>
                <a:ext cx="246240" cy="127224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noFill/>
              <a:ln>
                <a:noFill/>
              </a:ln>
            </p:spPr>
            <p:style>
              <a:lnRef idx="0">
                <a:scrgbClr r="0" g="0" b="0"/>
              </a:lnRef>
              <a:fillRef idx="0">
                <a:scrgbClr r="0" g="0" b="0"/>
              </a:fillRef>
              <a:effectRef idx="0">
                <a:scrgbClr r="0" g="0" b="0"/>
              </a:effectRef>
              <a:fontRef idx="minor"/>
            </p:style>
          </p:sp>
          <p:sp>
            <p:nvSpPr>
              <p:cNvPr id="214" name="CustomShape 35"/>
              <p:cNvSpPr/>
              <p:nvPr/>
            </p:nvSpPr>
            <p:spPr>
              <a:xfrm>
                <a:off x="9730800" y="6121440"/>
                <a:ext cx="129600" cy="17100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noFill/>
              <a:ln>
                <a:noFill/>
              </a:ln>
            </p:spPr>
            <p:style>
              <a:lnRef idx="0">
                <a:scrgbClr r="0" g="0" b="0"/>
              </a:lnRef>
              <a:fillRef idx="0">
                <a:scrgbClr r="0" g="0" b="0"/>
              </a:fillRef>
              <a:effectRef idx="0">
                <a:scrgbClr r="0" g="0" b="0"/>
              </a:effectRef>
              <a:fontRef idx="minor"/>
            </p:style>
          </p:sp>
          <p:sp>
            <p:nvSpPr>
              <p:cNvPr id="215" name="CustomShape 36"/>
              <p:cNvSpPr/>
              <p:nvPr/>
            </p:nvSpPr>
            <p:spPr>
              <a:xfrm>
                <a:off x="9679320" y="5040"/>
                <a:ext cx="252000" cy="17028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noFill/>
              <a:ln>
                <a:noFill/>
              </a:ln>
            </p:spPr>
            <p:style>
              <a:lnRef idx="0">
                <a:scrgbClr r="0" g="0" b="0"/>
              </a:lnRef>
              <a:fillRef idx="0">
                <a:scrgbClr r="0" g="0" b="0"/>
              </a:fillRef>
              <a:effectRef idx="0">
                <a:scrgbClr r="0" g="0" b="0"/>
              </a:effectRef>
              <a:fontRef idx="minor"/>
            </p:style>
          </p:sp>
          <p:sp>
            <p:nvSpPr>
              <p:cNvPr id="216" name="CustomShape 37"/>
              <p:cNvSpPr/>
              <p:nvPr/>
            </p:nvSpPr>
            <p:spPr>
              <a:xfrm>
                <a:off x="9617400" y="5366880"/>
                <a:ext cx="15624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17" name="CustomShape 38"/>
              <p:cNvSpPr/>
              <p:nvPr/>
            </p:nvSpPr>
            <p:spPr>
              <a:xfrm>
                <a:off x="9456120" y="5564880"/>
                <a:ext cx="254160" cy="198648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noFill/>
              <a:ln>
                <a:noFill/>
              </a:ln>
            </p:spPr>
            <p:style>
              <a:lnRef idx="0">
                <a:scrgbClr r="0" g="0" b="0"/>
              </a:lnRef>
              <a:fillRef idx="0">
                <a:scrgbClr r="0" g="0" b="0"/>
              </a:fillRef>
              <a:effectRef idx="0">
                <a:scrgbClr r="0" g="0" b="0"/>
              </a:effectRef>
              <a:fontRef idx="minor"/>
            </p:style>
          </p:sp>
          <p:sp>
            <p:nvSpPr>
              <p:cNvPr id="218" name="CustomShape 39"/>
              <p:cNvSpPr/>
              <p:nvPr/>
            </p:nvSpPr>
            <p:spPr>
              <a:xfrm>
                <a:off x="9793440" y="7075440"/>
                <a:ext cx="15696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219" name="CustomShape 40"/>
              <p:cNvSpPr/>
              <p:nvPr/>
            </p:nvSpPr>
            <p:spPr>
              <a:xfrm>
                <a:off x="9868320" y="7273080"/>
                <a:ext cx="19440" cy="277920"/>
              </a:xfrm>
              <a:prstGeom prst="rect">
                <a:avLst/>
              </a:prstGeom>
              <a:noFill/>
              <a:ln>
                <a:noFill/>
              </a:ln>
            </p:spPr>
            <p:style>
              <a:lnRef idx="0">
                <a:scrgbClr r="0" g="0" b="0"/>
              </a:lnRef>
              <a:fillRef idx="0">
                <a:scrgbClr r="0" g="0" b="0"/>
              </a:fillRef>
              <a:effectRef idx="0">
                <a:scrgbClr r="0" g="0" b="0"/>
              </a:effectRef>
              <a:fontRef idx="minor"/>
            </p:style>
          </p:sp>
        </p:grpSp>
      </p:grpSp>
      <p:pic>
        <p:nvPicPr>
          <p:cNvPr id="220" name="Picture 2" descr="\\DROBO-FS\QuickDrops\JB\PPTX NG\Droplets\LightingOverlay.png"/>
          <p:cNvPicPr/>
          <p:nvPr/>
        </p:nvPicPr>
        <p:blipFill>
          <a:blip r:embed="rId15">
            <a:alphaModFix amt="30000"/>
          </a:blip>
          <a:stretch/>
        </p:blipFill>
        <p:spPr>
          <a:xfrm>
            <a:off x="0" y="0"/>
            <a:ext cx="10076400" cy="7561800"/>
          </a:xfrm>
          <a:prstGeom prst="rect">
            <a:avLst/>
          </a:prstGeom>
          <a:ln>
            <a:noFill/>
          </a:ln>
        </p:spPr>
      </p:pic>
      <p:grpSp>
        <p:nvGrpSpPr>
          <p:cNvPr id="221" name="Group 41"/>
          <p:cNvGrpSpPr/>
          <p:nvPr/>
        </p:nvGrpSpPr>
        <p:grpSpPr>
          <a:xfrm>
            <a:off x="360" y="0"/>
            <a:ext cx="1904760" cy="7561800"/>
            <a:chOff x="360" y="0"/>
            <a:chExt cx="1904760" cy="7561800"/>
          </a:xfrm>
        </p:grpSpPr>
        <p:sp>
          <p:nvSpPr>
            <p:cNvPr id="222" name="CustomShape 42"/>
            <p:cNvSpPr/>
            <p:nvPr/>
          </p:nvSpPr>
          <p:spPr>
            <a:xfrm>
              <a:off x="1000080" y="5040"/>
              <a:ext cx="19440" cy="240480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3" name="CustomShape 43"/>
            <p:cNvSpPr/>
            <p:nvPr/>
          </p:nvSpPr>
          <p:spPr>
            <a:xfrm>
              <a:off x="933120" y="2400120"/>
              <a:ext cx="15696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4" name="CustomShape 44"/>
            <p:cNvSpPr/>
            <p:nvPr/>
          </p:nvSpPr>
          <p:spPr>
            <a:xfrm>
              <a:off x="929160" y="4434120"/>
              <a:ext cx="15732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5" name="CustomShape 45"/>
            <p:cNvSpPr/>
            <p:nvPr/>
          </p:nvSpPr>
          <p:spPr>
            <a:xfrm>
              <a:off x="342720" y="10440"/>
              <a:ext cx="23400" cy="494136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6" name="CustomShape 46"/>
            <p:cNvSpPr/>
            <p:nvPr/>
          </p:nvSpPr>
          <p:spPr>
            <a:xfrm>
              <a:off x="275760" y="4941720"/>
              <a:ext cx="157320" cy="2098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7" name="CustomShape 47"/>
            <p:cNvSpPr/>
            <p:nvPr/>
          </p:nvSpPr>
          <p:spPr>
            <a:xfrm>
              <a:off x="157680" y="10440"/>
              <a:ext cx="125640" cy="100080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8" name="CustomShape 48"/>
            <p:cNvSpPr/>
            <p:nvPr/>
          </p:nvSpPr>
          <p:spPr>
            <a:xfrm>
              <a:off x="1067040" y="15840"/>
              <a:ext cx="310680" cy="198648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29" name="CustomShape 49"/>
            <p:cNvSpPr/>
            <p:nvPr/>
          </p:nvSpPr>
          <p:spPr>
            <a:xfrm>
              <a:off x="1323000" y="1986840"/>
              <a:ext cx="15696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0" name="CustomShape 50"/>
            <p:cNvSpPr/>
            <p:nvPr/>
          </p:nvSpPr>
          <p:spPr>
            <a:xfrm>
              <a:off x="1141560" y="10440"/>
              <a:ext cx="306720" cy="157140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1" name="CustomShape 51"/>
            <p:cNvSpPr/>
            <p:nvPr/>
          </p:nvSpPr>
          <p:spPr>
            <a:xfrm>
              <a:off x="1358280" y="0"/>
              <a:ext cx="125640" cy="10062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2" name="CustomShape 52"/>
            <p:cNvSpPr/>
            <p:nvPr/>
          </p:nvSpPr>
          <p:spPr>
            <a:xfrm>
              <a:off x="1393560" y="1566720"/>
              <a:ext cx="157320" cy="2098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3" name="CustomShape 53"/>
            <p:cNvSpPr/>
            <p:nvPr/>
          </p:nvSpPr>
          <p:spPr>
            <a:xfrm>
              <a:off x="1393560" y="996120"/>
              <a:ext cx="15732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4" name="CustomShape 54"/>
            <p:cNvSpPr/>
            <p:nvPr/>
          </p:nvSpPr>
          <p:spPr>
            <a:xfrm>
              <a:off x="1441080" y="5040"/>
              <a:ext cx="345960" cy="57564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5" name="CustomShape 55"/>
            <p:cNvSpPr/>
            <p:nvPr/>
          </p:nvSpPr>
          <p:spPr>
            <a:xfrm>
              <a:off x="1751760" y="539280"/>
              <a:ext cx="133920" cy="16236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6" name="CustomShape 56"/>
            <p:cNvSpPr/>
            <p:nvPr/>
          </p:nvSpPr>
          <p:spPr>
            <a:xfrm>
              <a:off x="787680" y="5040"/>
              <a:ext cx="125640" cy="100080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7" name="CustomShape 57"/>
            <p:cNvSpPr/>
            <p:nvPr/>
          </p:nvSpPr>
          <p:spPr>
            <a:xfrm>
              <a:off x="716760" y="996120"/>
              <a:ext cx="15696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8" name="CustomShape 58"/>
            <p:cNvSpPr/>
            <p:nvPr/>
          </p:nvSpPr>
          <p:spPr>
            <a:xfrm>
              <a:off x="736560" y="1713600"/>
              <a:ext cx="156960" cy="2098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39" name="CustomShape 59"/>
            <p:cNvSpPr/>
            <p:nvPr/>
          </p:nvSpPr>
          <p:spPr>
            <a:xfrm>
              <a:off x="610560" y="6200280"/>
              <a:ext cx="279000" cy="134064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0" name="CustomShape 60"/>
            <p:cNvSpPr/>
            <p:nvPr/>
          </p:nvSpPr>
          <p:spPr>
            <a:xfrm>
              <a:off x="535680" y="6042600"/>
              <a:ext cx="129600" cy="17316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1" name="CustomShape 61"/>
            <p:cNvSpPr/>
            <p:nvPr/>
          </p:nvSpPr>
          <p:spPr>
            <a:xfrm>
              <a:off x="55440" y="996120"/>
              <a:ext cx="156960" cy="20952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2" name="CustomShape 62"/>
            <p:cNvSpPr/>
            <p:nvPr/>
          </p:nvSpPr>
          <p:spPr>
            <a:xfrm>
              <a:off x="360" y="4297680"/>
              <a:ext cx="109800" cy="293760"/>
            </a:xfrm>
            <a:custGeom>
              <a:avLst/>
              <a:gdLst/>
              <a:ahLst/>
              <a:cxnLst/>
              <a:rect l="l" t="t" r="r" b="b"/>
              <a:pathLst>
                <a:path w="84" h="168">
                  <a:moveTo>
                    <a:pt x="69" y="168"/>
                  </a:moveTo>
                  <a:lnTo>
                    <a:pt x="0" y="6"/>
                  </a:lnTo>
                  <a:lnTo>
                    <a:pt x="12" y="0"/>
                  </a:lnTo>
                  <a:lnTo>
                    <a:pt x="84" y="162"/>
                  </a:lnTo>
                  <a:lnTo>
                    <a:pt x="69" y="16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3" name="CustomShape 63"/>
            <p:cNvSpPr/>
            <p:nvPr/>
          </p:nvSpPr>
          <p:spPr>
            <a:xfrm>
              <a:off x="55440" y="4575960"/>
              <a:ext cx="156960" cy="2077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4" name="CustomShape 64"/>
            <p:cNvSpPr/>
            <p:nvPr/>
          </p:nvSpPr>
          <p:spPr>
            <a:xfrm>
              <a:off x="360" y="1813320"/>
              <a:ext cx="109800" cy="297360"/>
            </a:xfrm>
            <a:custGeom>
              <a:avLst/>
              <a:gdLst/>
              <a:ahLst/>
              <a:cxnLst/>
              <a:rect l="l" t="t" r="r" b="b"/>
              <a:pathLst>
                <a:path w="84" h="170">
                  <a:moveTo>
                    <a:pt x="12" y="170"/>
                  </a:moveTo>
                  <a:lnTo>
                    <a:pt x="0" y="164"/>
                  </a:lnTo>
                  <a:lnTo>
                    <a:pt x="69" y="0"/>
                  </a:lnTo>
                  <a:lnTo>
                    <a:pt x="84" y="6"/>
                  </a:lnTo>
                  <a:lnTo>
                    <a:pt x="12" y="17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5" name="CustomShape 65"/>
            <p:cNvSpPr/>
            <p:nvPr/>
          </p:nvSpPr>
          <p:spPr>
            <a:xfrm>
              <a:off x="55440" y="1619280"/>
              <a:ext cx="15696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6" name="CustomShape 66"/>
            <p:cNvSpPr/>
            <p:nvPr/>
          </p:nvSpPr>
          <p:spPr>
            <a:xfrm>
              <a:off x="574920" y="5040"/>
              <a:ext cx="255600" cy="171864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7" name="CustomShape 67"/>
            <p:cNvSpPr/>
            <p:nvPr/>
          </p:nvSpPr>
          <p:spPr>
            <a:xfrm>
              <a:off x="47520" y="5382720"/>
              <a:ext cx="15732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8" name="CustomShape 68"/>
            <p:cNvSpPr/>
            <p:nvPr/>
          </p:nvSpPr>
          <p:spPr>
            <a:xfrm>
              <a:off x="114480" y="5580720"/>
              <a:ext cx="251640" cy="196020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49" name="CustomShape 69"/>
            <p:cNvSpPr/>
            <p:nvPr/>
          </p:nvSpPr>
          <p:spPr>
            <a:xfrm>
              <a:off x="464760" y="7091280"/>
              <a:ext cx="15696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0" name="CustomShape 70"/>
            <p:cNvSpPr/>
            <p:nvPr/>
          </p:nvSpPr>
          <p:spPr>
            <a:xfrm>
              <a:off x="531720" y="7288920"/>
              <a:ext cx="19440" cy="26784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1" name="CustomShape 71"/>
            <p:cNvSpPr/>
            <p:nvPr/>
          </p:nvSpPr>
          <p:spPr>
            <a:xfrm>
              <a:off x="63360" y="7091280"/>
              <a:ext cx="156960" cy="2080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2" name="CustomShape 72"/>
            <p:cNvSpPr/>
            <p:nvPr/>
          </p:nvSpPr>
          <p:spPr>
            <a:xfrm>
              <a:off x="360" y="6592320"/>
              <a:ext cx="156960" cy="50904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3" name="CustomShape 73"/>
            <p:cNvSpPr/>
            <p:nvPr/>
          </p:nvSpPr>
          <p:spPr>
            <a:xfrm>
              <a:off x="838800" y="1986840"/>
              <a:ext cx="176760" cy="83268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4" name="CustomShape 74"/>
            <p:cNvSpPr/>
            <p:nvPr/>
          </p:nvSpPr>
          <p:spPr>
            <a:xfrm>
              <a:off x="775800" y="2809800"/>
              <a:ext cx="137520" cy="17604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5" name="CustomShape 75"/>
            <p:cNvSpPr/>
            <p:nvPr/>
          </p:nvSpPr>
          <p:spPr>
            <a:xfrm>
              <a:off x="492480" y="5040"/>
              <a:ext cx="527040" cy="443916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6" name="CustomShape 76"/>
            <p:cNvSpPr/>
            <p:nvPr/>
          </p:nvSpPr>
          <p:spPr>
            <a:xfrm>
              <a:off x="1011960" y="1524600"/>
              <a:ext cx="117720" cy="52488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7" name="CustomShape 77"/>
            <p:cNvSpPr/>
            <p:nvPr/>
          </p:nvSpPr>
          <p:spPr>
            <a:xfrm>
              <a:off x="1074960" y="2039400"/>
              <a:ext cx="90360" cy="1184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8" name="CustomShape 78"/>
            <p:cNvSpPr/>
            <p:nvPr/>
          </p:nvSpPr>
          <p:spPr>
            <a:xfrm>
              <a:off x="232560" y="3768840"/>
              <a:ext cx="118080" cy="52308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59" name="CustomShape 79"/>
            <p:cNvSpPr/>
            <p:nvPr/>
          </p:nvSpPr>
          <p:spPr>
            <a:xfrm>
              <a:off x="196920" y="4281840"/>
              <a:ext cx="90360" cy="12024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0" name="CustomShape 80"/>
            <p:cNvSpPr/>
            <p:nvPr/>
          </p:nvSpPr>
          <p:spPr>
            <a:xfrm>
              <a:off x="4320" y="2389320"/>
              <a:ext cx="94320" cy="49860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1" name="CustomShape 81"/>
            <p:cNvSpPr/>
            <p:nvPr/>
          </p:nvSpPr>
          <p:spPr>
            <a:xfrm>
              <a:off x="43560" y="2279160"/>
              <a:ext cx="90360" cy="1202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2" name="CustomShape 82"/>
            <p:cNvSpPr/>
            <p:nvPr/>
          </p:nvSpPr>
          <p:spPr>
            <a:xfrm>
              <a:off x="1015920" y="5141160"/>
              <a:ext cx="19080" cy="2404800"/>
            </a:xfrm>
            <a:prstGeom prst="rect">
              <a:avLst/>
            </a:pr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3" name="CustomShape 83"/>
            <p:cNvSpPr/>
            <p:nvPr/>
          </p:nvSpPr>
          <p:spPr>
            <a:xfrm>
              <a:off x="1090440" y="5559480"/>
              <a:ext cx="306720" cy="198648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4" name="CustomShape 84"/>
            <p:cNvSpPr/>
            <p:nvPr/>
          </p:nvSpPr>
          <p:spPr>
            <a:xfrm>
              <a:off x="948960" y="4941720"/>
              <a:ext cx="156960" cy="2098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5" name="CustomShape 85"/>
            <p:cNvSpPr/>
            <p:nvPr/>
          </p:nvSpPr>
          <p:spPr>
            <a:xfrm>
              <a:off x="677160" y="4392000"/>
              <a:ext cx="287280" cy="315396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6" name="CustomShape 86"/>
            <p:cNvSpPr/>
            <p:nvPr/>
          </p:nvSpPr>
          <p:spPr>
            <a:xfrm>
              <a:off x="602640" y="4197960"/>
              <a:ext cx="15696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7" name="CustomShape 87"/>
            <p:cNvSpPr/>
            <p:nvPr/>
          </p:nvSpPr>
          <p:spPr>
            <a:xfrm>
              <a:off x="1342440" y="5366880"/>
              <a:ext cx="157320" cy="208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8" name="CustomShape 88"/>
            <p:cNvSpPr/>
            <p:nvPr/>
          </p:nvSpPr>
          <p:spPr>
            <a:xfrm>
              <a:off x="1161720" y="5979960"/>
              <a:ext cx="306720" cy="157140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69" name="CustomShape 89"/>
            <p:cNvSpPr/>
            <p:nvPr/>
          </p:nvSpPr>
          <p:spPr>
            <a:xfrm>
              <a:off x="1378080" y="6555600"/>
              <a:ext cx="125280" cy="10062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70" name="CustomShape 90"/>
            <p:cNvSpPr/>
            <p:nvPr/>
          </p:nvSpPr>
          <p:spPr>
            <a:xfrm>
              <a:off x="1413360" y="5785560"/>
              <a:ext cx="15696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71" name="CustomShape 91"/>
            <p:cNvSpPr/>
            <p:nvPr/>
          </p:nvSpPr>
          <p:spPr>
            <a:xfrm>
              <a:off x="1413360" y="6356160"/>
              <a:ext cx="156960" cy="20952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72" name="CustomShape 92"/>
            <p:cNvSpPr/>
            <p:nvPr/>
          </p:nvSpPr>
          <p:spPr>
            <a:xfrm>
              <a:off x="1460520" y="6981120"/>
              <a:ext cx="345960" cy="58068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73" name="CustomShape 93"/>
            <p:cNvSpPr/>
            <p:nvPr/>
          </p:nvSpPr>
          <p:spPr>
            <a:xfrm>
              <a:off x="1775520" y="6860520"/>
              <a:ext cx="129600" cy="16236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74" name="CustomShape 94"/>
            <p:cNvSpPr/>
            <p:nvPr/>
          </p:nvSpPr>
          <p:spPr>
            <a:xfrm>
              <a:off x="417600" y="10440"/>
              <a:ext cx="192240" cy="562716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sp>
          <p:nvSpPr>
            <p:cNvPr id="275" name="CustomShape 95"/>
            <p:cNvSpPr/>
            <p:nvPr/>
          </p:nvSpPr>
          <p:spPr>
            <a:xfrm>
              <a:off x="523800" y="5627880"/>
              <a:ext cx="153000" cy="20448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7C96A3"/>
                </a:gs>
                <a:gs pos="100000">
                  <a:srgbClr val="3B4C54"/>
                </a:gs>
              </a:gsLst>
              <a:lin ang="5400000"/>
            </a:gradFill>
            <a:ln>
              <a:noFill/>
            </a:ln>
          </p:spPr>
          <p:style>
            <a:lnRef idx="0">
              <a:scrgbClr r="0" g="0" b="0"/>
            </a:lnRef>
            <a:fillRef idx="0">
              <a:scrgbClr r="0" g="0" b="0"/>
            </a:fillRef>
            <a:effectRef idx="0">
              <a:scrgbClr r="0" g="0" b="0"/>
            </a:effectRef>
            <a:fontRef idx="minor"/>
          </p:style>
        </p:sp>
      </p:grpSp>
      <p:sp>
        <p:nvSpPr>
          <p:cNvPr id="276" name="PlaceHolder 96"/>
          <p:cNvSpPr>
            <a:spLocks noGrp="1"/>
          </p:cNvSpPr>
          <p:nvPr>
            <p:ph type="title"/>
          </p:nvPr>
        </p:nvSpPr>
        <p:spPr>
          <a:xfrm>
            <a:off x="1550520" y="1237680"/>
            <a:ext cx="7265880" cy="2632320"/>
          </a:xfrm>
          <a:prstGeom prst="rect">
            <a:avLst/>
          </a:prstGeom>
        </p:spPr>
        <p:txBody>
          <a:bodyPr anchor="b">
            <a:normAutofit/>
          </a:bodyPr>
          <a:lstStyle/>
          <a:p>
            <a:pPr>
              <a:lnSpc>
                <a:spcPct val="90000"/>
              </a:lnSpc>
            </a:pPr>
            <a:r>
              <a:rPr lang="en-US" sz="4800" b="0" strike="noStrike" cap="all" spc="-1">
                <a:solidFill>
                  <a:srgbClr val="FFFFFF"/>
                </a:solidFill>
                <a:latin typeface="Tw Cen MT"/>
              </a:rPr>
              <a:t>Click to edit Master title style</a:t>
            </a:r>
            <a:endParaRPr lang="en-US" sz="4800" b="0" strike="noStrike" spc="-1">
              <a:solidFill>
                <a:srgbClr val="FFFFFF"/>
              </a:solidFill>
              <a:latin typeface="Tw Cen MT"/>
            </a:endParaRPr>
          </a:p>
        </p:txBody>
      </p:sp>
      <p:sp>
        <p:nvSpPr>
          <p:cNvPr id="277" name="PlaceHolder 97"/>
          <p:cNvSpPr>
            <a:spLocks noGrp="1"/>
          </p:cNvSpPr>
          <p:nvPr>
            <p:ph type="dt"/>
          </p:nvPr>
        </p:nvSpPr>
        <p:spPr>
          <a:xfrm>
            <a:off x="5849280" y="5965560"/>
            <a:ext cx="2266920" cy="402120"/>
          </a:xfrm>
          <a:prstGeom prst="rect">
            <a:avLst/>
          </a:prstGeom>
        </p:spPr>
        <p:txBody>
          <a:bodyPr anchor="ctr">
            <a:noAutofit/>
          </a:bodyPr>
          <a:lstStyle/>
          <a:p>
            <a:pPr algn="r">
              <a:lnSpc>
                <a:spcPct val="100000"/>
              </a:lnSpc>
            </a:pPr>
            <a:fld id="{898EDFF6-5E1E-418E-8DED-435691C68F4F}" type="datetime">
              <a:rPr lang="en-US" sz="1050" b="0" strike="noStrike" spc="-1">
                <a:solidFill>
                  <a:srgbClr val="FFFFFF"/>
                </a:solidFill>
                <a:latin typeface="Tw Cen MT"/>
              </a:rPr>
              <a:t>11/8/2024</a:t>
            </a:fld>
            <a:endParaRPr lang="en-IN" sz="1050" b="0" strike="noStrike" spc="-1">
              <a:latin typeface="Arial"/>
            </a:endParaRPr>
          </a:p>
        </p:txBody>
      </p:sp>
      <p:sp>
        <p:nvSpPr>
          <p:cNvPr id="278" name="PlaceHolder 98"/>
          <p:cNvSpPr>
            <a:spLocks noGrp="1"/>
          </p:cNvSpPr>
          <p:nvPr>
            <p:ph type="ftr"/>
          </p:nvPr>
        </p:nvSpPr>
        <p:spPr>
          <a:xfrm>
            <a:off x="1550520" y="5965560"/>
            <a:ext cx="4235400" cy="402120"/>
          </a:xfrm>
          <a:prstGeom prst="rect">
            <a:avLst/>
          </a:prstGeom>
        </p:spPr>
        <p:txBody>
          <a:bodyPr anchor="ctr">
            <a:noAutofit/>
          </a:bodyPr>
          <a:lstStyle/>
          <a:p>
            <a:endParaRPr lang="en-IN" sz="2400" b="0" strike="noStrike" spc="-1">
              <a:latin typeface="Arial"/>
            </a:endParaRPr>
          </a:p>
        </p:txBody>
      </p:sp>
      <p:sp>
        <p:nvSpPr>
          <p:cNvPr id="279" name="PlaceHolder 99"/>
          <p:cNvSpPr>
            <a:spLocks noGrp="1"/>
          </p:cNvSpPr>
          <p:nvPr>
            <p:ph type="sldNum"/>
          </p:nvPr>
        </p:nvSpPr>
        <p:spPr>
          <a:xfrm>
            <a:off x="8179560" y="5965560"/>
            <a:ext cx="637200" cy="402120"/>
          </a:xfrm>
          <a:prstGeom prst="rect">
            <a:avLst/>
          </a:prstGeom>
        </p:spPr>
        <p:txBody>
          <a:bodyPr anchor="ctr">
            <a:noAutofit/>
          </a:bodyPr>
          <a:lstStyle/>
          <a:p>
            <a:pPr algn="r">
              <a:lnSpc>
                <a:spcPct val="100000"/>
              </a:lnSpc>
            </a:pPr>
            <a:fld id="{55F9301D-A12F-4B71-8678-7A1ADEE94E2A}" type="slidenum">
              <a:rPr lang="en-US" sz="1050" b="0" strike="noStrike" spc="-1">
                <a:solidFill>
                  <a:srgbClr val="FFFFFF"/>
                </a:solidFill>
                <a:latin typeface="Tw Cen MT"/>
              </a:rPr>
              <a:t>‹#›</a:t>
            </a:fld>
            <a:endParaRPr lang="en-IN" sz="1050" b="0" strike="noStrike" spc="-1">
              <a:latin typeface="Arial"/>
            </a:endParaRPr>
          </a:p>
        </p:txBody>
      </p:sp>
      <p:sp>
        <p:nvSpPr>
          <p:cNvPr id="280" name="PlaceHolder 100"/>
          <p:cNvSpPr>
            <a:spLocks noGrp="1"/>
          </p:cNvSpPr>
          <p:nvPr>
            <p:ph type="body"/>
          </p:nvPr>
        </p:nvSpPr>
        <p:spPr>
          <a:xfrm>
            <a:off x="503640" y="1769040"/>
            <a:ext cx="9068760" cy="4385520"/>
          </a:xfrm>
          <a:prstGeom prst="rect">
            <a:avLst/>
          </a:prstGeom>
        </p:spPr>
        <p:txBody>
          <a:bodyPr lIns="0" tIns="0" rIns="0" bIns="0">
            <a:normAutofit/>
          </a:bodyPr>
          <a:lstStyle/>
          <a:p>
            <a:pPr marL="432000" indent="-324000">
              <a:spcBef>
                <a:spcPts val="1559"/>
              </a:spcBef>
              <a:buClr>
                <a:srgbClr val="FFFFFF"/>
              </a:buClr>
              <a:buSzPct val="45000"/>
              <a:buFont typeface="Wingdings" charset="2"/>
              <a:buChar char=""/>
            </a:pPr>
            <a:r>
              <a:rPr lang="en-US" sz="2650" b="0" strike="noStrike" spc="-1">
                <a:solidFill>
                  <a:srgbClr val="FFFFFF"/>
                </a:solidFill>
                <a:latin typeface="Tw Cen MT"/>
              </a:rPr>
              <a:t>Click to edit the outline text format</a:t>
            </a:r>
          </a:p>
          <a:p>
            <a:pPr marL="864000" lvl="1" indent="-324000">
              <a:spcBef>
                <a:spcPts val="1247"/>
              </a:spcBef>
              <a:buClr>
                <a:srgbClr val="FFFFFF"/>
              </a:buClr>
              <a:buSzPct val="75000"/>
              <a:buFont typeface="Symbol" charset="2"/>
              <a:buChar char=""/>
            </a:pPr>
            <a:r>
              <a:rPr lang="en-US" sz="1990" b="0" strike="noStrike" spc="-1">
                <a:solidFill>
                  <a:srgbClr val="FFFFFF"/>
                </a:solidFill>
                <a:latin typeface="Tw Cen MT"/>
              </a:rPr>
              <a:t>Second Outline Level</a:t>
            </a:r>
          </a:p>
          <a:p>
            <a:pPr marL="1296000" lvl="2" indent="-288000">
              <a:spcBef>
                <a:spcPts val="935"/>
              </a:spcBef>
              <a:buClr>
                <a:srgbClr val="FFFFFF"/>
              </a:buClr>
              <a:buSzPct val="45000"/>
              <a:buFont typeface="Wingdings" charset="2"/>
              <a:buChar char=""/>
            </a:pPr>
            <a:r>
              <a:rPr lang="en-US" sz="1760" b="0" strike="noStrike" spc="-1">
                <a:solidFill>
                  <a:srgbClr val="FFFFFF"/>
                </a:solidFill>
                <a:latin typeface="Tw Cen MT"/>
              </a:rPr>
              <a:t>Third Outline Level</a:t>
            </a:r>
          </a:p>
          <a:p>
            <a:pPr marL="1728000" lvl="3" indent="-216000">
              <a:spcBef>
                <a:spcPts val="624"/>
              </a:spcBef>
              <a:buClr>
                <a:srgbClr val="FFFFFF"/>
              </a:buClr>
              <a:buSzPct val="75000"/>
              <a:buFont typeface="Symbol" charset="2"/>
              <a:buChar char=""/>
            </a:pPr>
            <a:r>
              <a:rPr lang="en-US" sz="1760" b="0" strike="noStrike" spc="-1">
                <a:solidFill>
                  <a:srgbClr val="FFFFFF"/>
                </a:solidFill>
                <a:latin typeface="Tw Cen MT"/>
              </a:rPr>
              <a:t>Fourth Outline Level</a:t>
            </a:r>
          </a:p>
          <a:p>
            <a:pPr marL="2160000" lvl="4" indent="-216000">
              <a:spcBef>
                <a:spcPts val="312"/>
              </a:spcBef>
              <a:buClr>
                <a:srgbClr val="FFFFFF"/>
              </a:buClr>
              <a:buSzPct val="45000"/>
              <a:buFont typeface="Wingdings" charset="2"/>
              <a:buChar char=""/>
            </a:pPr>
            <a:r>
              <a:rPr lang="en-US" sz="2210" b="0" strike="noStrike" spc="-1">
                <a:solidFill>
                  <a:srgbClr val="FFFFFF"/>
                </a:solidFill>
                <a:latin typeface="Tw Cen MT"/>
              </a:rPr>
              <a:t>Fifth Outline Level</a:t>
            </a:r>
          </a:p>
          <a:p>
            <a:pPr marL="2592000" lvl="5" indent="-216000">
              <a:spcBef>
                <a:spcPts val="312"/>
              </a:spcBef>
              <a:buClr>
                <a:srgbClr val="FFFFFF"/>
              </a:buClr>
              <a:buSzPct val="45000"/>
              <a:buFont typeface="Wingdings" charset="2"/>
              <a:buChar char=""/>
            </a:pPr>
            <a:r>
              <a:rPr lang="en-US" sz="2210" b="0" strike="noStrike" spc="-1">
                <a:solidFill>
                  <a:srgbClr val="FFFFFF"/>
                </a:solidFill>
                <a:latin typeface="Tw Cen MT"/>
              </a:rPr>
              <a:t>Sixth Outline Level</a:t>
            </a:r>
          </a:p>
          <a:p>
            <a:pPr marL="3024000" lvl="6" indent="-216000">
              <a:spcBef>
                <a:spcPts val="312"/>
              </a:spcBef>
              <a:buClr>
                <a:srgbClr val="FFFFFF"/>
              </a:buClr>
              <a:buSzPct val="45000"/>
              <a:buFont typeface="Wingdings" charset="2"/>
              <a:buChar char=""/>
            </a:pPr>
            <a:r>
              <a:rPr lang="en-US" sz="2210" b="0" strike="noStrike" spc="-1">
                <a:solidFill>
                  <a:srgbClr val="FFFFFF"/>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hyperlink" Target="https://www.mediawiki.org/wiki/API" TargetMode="Externa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3219840" y="633030"/>
            <a:ext cx="7265880" cy="611640"/>
          </a:xfrm>
          <a:prstGeom prst="rect">
            <a:avLst/>
          </a:prstGeom>
          <a:noFill/>
          <a:ln>
            <a:noFill/>
          </a:ln>
        </p:spPr>
        <p:txBody>
          <a:bodyPr anchor="b">
            <a:noAutofit/>
          </a:bodyPr>
          <a:lstStyle/>
          <a:p>
            <a:pPr>
              <a:lnSpc>
                <a:spcPct val="90000"/>
              </a:lnSpc>
            </a:pPr>
            <a:r>
              <a:rPr lang="en-US" sz="5400" cap="all" spc="-1" dirty="0">
                <a:solidFill>
                  <a:srgbClr val="FFFFFF"/>
                </a:solidFill>
                <a:latin typeface="Tw Cen MT"/>
              </a:rPr>
              <a:t>MEDI-CAPS UNIVERSITY</a:t>
            </a:r>
          </a:p>
        </p:txBody>
      </p:sp>
      <p:sp>
        <p:nvSpPr>
          <p:cNvPr id="318" name="TextShape 2"/>
          <p:cNvSpPr txBox="1"/>
          <p:nvPr/>
        </p:nvSpPr>
        <p:spPr>
          <a:xfrm>
            <a:off x="3450748" y="2542469"/>
            <a:ext cx="6215400" cy="611640"/>
          </a:xfrm>
          <a:prstGeom prst="rect">
            <a:avLst/>
          </a:prstGeom>
          <a:noFill/>
          <a:ln>
            <a:noFill/>
          </a:ln>
        </p:spPr>
        <p:txBody>
          <a:bodyPr>
            <a:normAutofit/>
          </a:bodyPr>
          <a:lstStyle/>
          <a:p>
            <a:pPr>
              <a:lnSpc>
                <a:spcPct val="120000"/>
              </a:lnSpc>
              <a:spcBef>
                <a:spcPts val="1001"/>
              </a:spcBef>
              <a:tabLst>
                <a:tab pos="0" algn="l"/>
              </a:tabLst>
            </a:pPr>
            <a:r>
              <a:rPr lang="en-IN" sz="2000" b="0" strike="noStrike" cap="all" spc="-1" dirty="0">
                <a:solidFill>
                  <a:srgbClr val="FFFFFF"/>
                </a:solidFill>
                <a:latin typeface="MV Boli"/>
              </a:rPr>
              <a:t>Project Topic :- Virtual voice assistant</a:t>
            </a:r>
            <a:endParaRPr lang="en-IN" sz="2000" b="0" strike="noStrike" spc="-1" dirty="0">
              <a:latin typeface="Arial"/>
            </a:endParaRPr>
          </a:p>
        </p:txBody>
      </p:sp>
      <p:sp>
        <p:nvSpPr>
          <p:cNvPr id="320" name="CustomShape 4"/>
          <p:cNvSpPr/>
          <p:nvPr/>
        </p:nvSpPr>
        <p:spPr>
          <a:xfrm>
            <a:off x="7269480" y="3221789"/>
            <a:ext cx="1939066"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0" strike="noStrike" spc="-1" dirty="0">
                <a:solidFill>
                  <a:srgbClr val="FFFFFF"/>
                </a:solidFill>
                <a:latin typeface="Tw Cen MT"/>
              </a:rPr>
              <a:t>PHASE – 2</a:t>
            </a:r>
            <a:r>
              <a:rPr lang="en-IN" sz="2000" b="0" strike="noStrike" spc="-1" baseline="30000" dirty="0">
                <a:solidFill>
                  <a:srgbClr val="FFFFFF"/>
                </a:solidFill>
                <a:latin typeface="Tw Cen MT"/>
              </a:rPr>
              <a:t>ND</a:t>
            </a:r>
            <a:r>
              <a:rPr lang="en-IN" sz="1400" b="0" strike="noStrike" spc="-1" dirty="0">
                <a:solidFill>
                  <a:srgbClr val="FFFFFF"/>
                </a:solidFill>
                <a:latin typeface="Tw Cen MT"/>
              </a:rPr>
              <a:t> </a:t>
            </a:r>
            <a:endParaRPr lang="en-IN" sz="1400" b="0" strike="noStrike" spc="-1" dirty="0">
              <a:latin typeface="Arial"/>
            </a:endParaRPr>
          </a:p>
        </p:txBody>
      </p:sp>
      <p:sp>
        <p:nvSpPr>
          <p:cNvPr id="321" name="CustomShape 5"/>
          <p:cNvSpPr/>
          <p:nvPr/>
        </p:nvSpPr>
        <p:spPr>
          <a:xfrm>
            <a:off x="1580103" y="5335346"/>
            <a:ext cx="4216234"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400" b="0" strike="noStrike" spc="-1" dirty="0">
                <a:solidFill>
                  <a:srgbClr val="FFFFFF"/>
                </a:solidFill>
                <a:latin typeface="Tw Cen MT"/>
              </a:rPr>
              <a:t>GUIDED BY – </a:t>
            </a:r>
            <a:r>
              <a:rPr lang="en-IN" sz="2400" spc="-1" dirty="0">
                <a:solidFill>
                  <a:srgbClr val="FFFFFF"/>
                </a:solidFill>
                <a:latin typeface="Tw Cen MT"/>
              </a:rPr>
              <a:t>RAJESH KHARCHE</a:t>
            </a:r>
            <a:endParaRPr lang="en-IN" sz="2400" b="0" strike="noStrike" spc="-1" dirty="0">
              <a:latin typeface="Arial"/>
            </a:endParaRPr>
          </a:p>
        </p:txBody>
      </p:sp>
      <p:sp>
        <p:nvSpPr>
          <p:cNvPr id="322" name="CustomShape 6"/>
          <p:cNvSpPr/>
          <p:nvPr/>
        </p:nvSpPr>
        <p:spPr>
          <a:xfrm>
            <a:off x="5647765" y="5916706"/>
            <a:ext cx="4216235"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400" b="0" strike="noStrike" spc="-1" dirty="0">
                <a:solidFill>
                  <a:srgbClr val="FFFFFF"/>
                </a:solidFill>
                <a:latin typeface="Tw Cen MT"/>
              </a:rPr>
              <a:t>CREATED BY – </a:t>
            </a:r>
            <a:r>
              <a:rPr lang="en-IN" sz="2400" spc="-1" dirty="0">
                <a:solidFill>
                  <a:srgbClr val="FFFFFF"/>
                </a:solidFill>
                <a:latin typeface="Tw Cen MT"/>
              </a:rPr>
              <a:t> DEEPESH BARDE</a:t>
            </a:r>
            <a:endParaRPr lang="en-IN" sz="2400" b="0" strike="noStrike" spc="-1" dirty="0">
              <a:latin typeface="Arial"/>
            </a:endParaRPr>
          </a:p>
        </p:txBody>
      </p:sp>
      <p:sp>
        <p:nvSpPr>
          <p:cNvPr id="323" name="CustomShape 7"/>
          <p:cNvSpPr/>
          <p:nvPr/>
        </p:nvSpPr>
        <p:spPr>
          <a:xfrm>
            <a:off x="6974025" y="6267960"/>
            <a:ext cx="3299527"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400" b="0" strike="noStrike" spc="-1" dirty="0">
                <a:solidFill>
                  <a:srgbClr val="FFFFFF"/>
                </a:solidFill>
                <a:latin typeface="Tw Cen MT"/>
              </a:rPr>
              <a:t>VISHAL CHOUDHARY</a:t>
            </a:r>
            <a:r>
              <a:rPr lang="en-IN" sz="1300" b="0" strike="noStrike" spc="-1" dirty="0">
                <a:solidFill>
                  <a:srgbClr val="FFFFFF"/>
                </a:solidFill>
                <a:latin typeface="Tw Cen MT"/>
              </a:rPr>
              <a:t> </a:t>
            </a:r>
            <a:endParaRPr lang="en-IN" sz="13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61" name="TextShape 2"/>
          <p:cNvSpPr txBox="1"/>
          <p:nvPr/>
        </p:nvSpPr>
        <p:spPr>
          <a:xfrm>
            <a:off x="5333400" y="5076360"/>
            <a:ext cx="3409560" cy="584640"/>
          </a:xfrm>
          <a:prstGeom prst="rect">
            <a:avLst/>
          </a:prstGeom>
          <a:noFill/>
          <a:ln>
            <a:noFill/>
          </a:ln>
        </p:spPr>
        <p:txBody>
          <a:bodyPr>
            <a:normAutofit/>
          </a:bodyPr>
          <a:lstStyle/>
          <a:p>
            <a:pPr>
              <a:lnSpc>
                <a:spcPct val="120000"/>
              </a:lnSpc>
              <a:spcBef>
                <a:spcPts val="1001"/>
              </a:spcBef>
              <a:tabLst>
                <a:tab pos="0" algn="l"/>
              </a:tabLst>
            </a:pPr>
            <a:r>
              <a:rPr lang="en-IN" sz="1800" b="0" strike="noStrike" spc="-1">
                <a:solidFill>
                  <a:srgbClr val="000000"/>
                </a:solidFill>
                <a:latin typeface="Times New Roman"/>
                <a:ea typeface="Times New Roman"/>
              </a:rPr>
              <a:t>DFD Level 1 </a:t>
            </a:r>
            <a:endParaRPr lang="en-IN" sz="1800" b="0" strike="noStrike" spc="-1">
              <a:solidFill>
                <a:srgbClr val="FFFFFF"/>
              </a:solidFill>
              <a:latin typeface="Arial"/>
            </a:endParaRPr>
          </a:p>
        </p:txBody>
      </p:sp>
      <p:pic>
        <p:nvPicPr>
          <p:cNvPr id="362" name="Picture 4"/>
          <p:cNvPicPr/>
          <p:nvPr/>
        </p:nvPicPr>
        <p:blipFill>
          <a:blip r:embed="rId2"/>
          <a:stretch/>
        </p:blipFill>
        <p:spPr>
          <a:xfrm>
            <a:off x="4759200" y="74520"/>
            <a:ext cx="2323800" cy="4928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64" name="TextShape 2"/>
          <p:cNvSpPr txBox="1"/>
          <p:nvPr/>
        </p:nvSpPr>
        <p:spPr>
          <a:xfrm>
            <a:off x="1141560" y="224964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endParaRPr lang="en-IN" sz="2400" b="0" strike="noStrike" spc="-1">
              <a:solidFill>
                <a:srgbClr val="FFFFFF"/>
              </a:solidFill>
              <a:latin typeface="Arial"/>
            </a:endParaRPr>
          </a:p>
        </p:txBody>
      </p:sp>
      <p:sp>
        <p:nvSpPr>
          <p:cNvPr id="365" name="CustomShape 3"/>
          <p:cNvSpPr/>
          <p:nvPr/>
        </p:nvSpPr>
        <p:spPr>
          <a:xfrm>
            <a:off x="2825280" y="17316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imes New Roman"/>
                <a:ea typeface="Times New Roman"/>
              </a:rPr>
              <a:t>DFD Level 2</a:t>
            </a:r>
            <a:endParaRPr lang="en-IN" sz="1800" b="0" strike="noStrike" spc="-1">
              <a:solidFill>
                <a:srgbClr val="FFFFFF"/>
              </a:solidFill>
              <a:latin typeface="Arial"/>
            </a:endParaRPr>
          </a:p>
        </p:txBody>
      </p:sp>
      <p:pic>
        <p:nvPicPr>
          <p:cNvPr id="366" name="Picture 6"/>
          <p:cNvPicPr/>
          <p:nvPr/>
        </p:nvPicPr>
        <p:blipFill>
          <a:blip r:embed="rId2"/>
          <a:stretch/>
        </p:blipFill>
        <p:spPr>
          <a:xfrm>
            <a:off x="1141560" y="542160"/>
            <a:ext cx="6946560" cy="5775840"/>
          </a:xfrm>
          <a:prstGeom prst="rect">
            <a:avLst/>
          </a:prstGeom>
          <a:ln>
            <a:noFill/>
          </a:ln>
        </p:spPr>
      </p:pic>
      <p:sp>
        <p:nvSpPr>
          <p:cNvPr id="367" name="CustomShape 4"/>
          <p:cNvSpPr/>
          <p:nvPr/>
        </p:nvSpPr>
        <p:spPr>
          <a:xfrm>
            <a:off x="3498480" y="6545880"/>
            <a:ext cx="25174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Tw Cen MT"/>
                <a:ea typeface="Times New Roman"/>
              </a:rPr>
              <a:t>Data Flow in Assistance </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69" name="TextShape 2"/>
          <p:cNvSpPr txBox="1"/>
          <p:nvPr/>
        </p:nvSpPr>
        <p:spPr>
          <a:xfrm>
            <a:off x="1141560" y="224964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endParaRPr lang="en-IN" sz="2400" b="0" strike="noStrike" spc="-1">
              <a:solidFill>
                <a:srgbClr val="FFFFFF"/>
              </a:solidFill>
              <a:latin typeface="Arial"/>
            </a:endParaRPr>
          </a:p>
        </p:txBody>
      </p:sp>
      <p:sp>
        <p:nvSpPr>
          <p:cNvPr id="370" name="CustomShape 3"/>
          <p:cNvSpPr/>
          <p:nvPr/>
        </p:nvSpPr>
        <p:spPr>
          <a:xfrm>
            <a:off x="2825280" y="17316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imes New Roman"/>
                <a:ea typeface="Times New Roman"/>
              </a:rPr>
              <a:t>DFD Level 2</a:t>
            </a:r>
            <a:endParaRPr lang="en-IN" sz="1800" b="0" strike="noStrike" spc="-1">
              <a:solidFill>
                <a:srgbClr val="FFFFFF"/>
              </a:solidFill>
              <a:latin typeface="Arial"/>
            </a:endParaRPr>
          </a:p>
        </p:txBody>
      </p:sp>
      <p:pic>
        <p:nvPicPr>
          <p:cNvPr id="371" name="Picture 4_0"/>
          <p:cNvPicPr/>
          <p:nvPr/>
        </p:nvPicPr>
        <p:blipFill>
          <a:blip r:embed="rId2"/>
          <a:stretch/>
        </p:blipFill>
        <p:spPr>
          <a:xfrm>
            <a:off x="1329120" y="910080"/>
            <a:ext cx="5091840" cy="5037840"/>
          </a:xfrm>
          <a:prstGeom prst="rect">
            <a:avLst/>
          </a:prstGeom>
          <a:ln>
            <a:noFill/>
          </a:ln>
        </p:spPr>
      </p:pic>
      <p:sp>
        <p:nvSpPr>
          <p:cNvPr id="372" name="CustomShape 4"/>
          <p:cNvSpPr/>
          <p:nvPr/>
        </p:nvSpPr>
        <p:spPr>
          <a:xfrm>
            <a:off x="1633680" y="6390360"/>
            <a:ext cx="6102360" cy="48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480" indent="-6120" algn="r">
              <a:lnSpc>
                <a:spcPct val="107000"/>
              </a:lnSpc>
              <a:spcAft>
                <a:spcPts val="1001"/>
              </a:spcAft>
              <a:tabLst>
                <a:tab pos="0" algn="l"/>
              </a:tabLst>
            </a:pPr>
            <a:r>
              <a:rPr lang="en-IN" sz="1800" b="0" strike="noStrike" spc="-1">
                <a:solidFill>
                  <a:srgbClr val="FFFFFF"/>
                </a:solidFill>
                <a:latin typeface="Tw Cen MT"/>
                <a:ea typeface="Times New Roman"/>
              </a:rPr>
              <a:t>Managing User Data</a:t>
            </a:r>
            <a:r>
              <a:rPr lang="en-IN" sz="2400" b="0" strike="noStrike" spc="-1">
                <a:solidFill>
                  <a:srgbClr val="FFFFFF"/>
                </a:solidFill>
                <a:latin typeface="Tw Cen MT"/>
                <a:ea typeface="Times New Roman"/>
              </a:rPr>
              <a:t> </a:t>
            </a:r>
            <a:endParaRPr lang="en-IN" sz="24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74" name="TextShape 2"/>
          <p:cNvSpPr txBox="1"/>
          <p:nvPr/>
        </p:nvSpPr>
        <p:spPr>
          <a:xfrm>
            <a:off x="1141560" y="224964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endParaRPr lang="en-IN" sz="2400" b="0" strike="noStrike" spc="-1">
              <a:solidFill>
                <a:srgbClr val="FFFFFF"/>
              </a:solidFill>
              <a:latin typeface="Arial"/>
            </a:endParaRPr>
          </a:p>
        </p:txBody>
      </p:sp>
      <p:pic>
        <p:nvPicPr>
          <p:cNvPr id="375" name="Picture 3_1"/>
          <p:cNvPicPr/>
          <p:nvPr/>
        </p:nvPicPr>
        <p:blipFill>
          <a:blip r:embed="rId2"/>
          <a:stretch/>
        </p:blipFill>
        <p:spPr>
          <a:xfrm>
            <a:off x="1654200" y="618480"/>
            <a:ext cx="5671080" cy="5630040"/>
          </a:xfrm>
          <a:prstGeom prst="rect">
            <a:avLst/>
          </a:prstGeom>
          <a:ln>
            <a:noFill/>
          </a:ln>
        </p:spPr>
      </p:pic>
      <p:sp>
        <p:nvSpPr>
          <p:cNvPr id="376" name="CustomShape 3"/>
          <p:cNvSpPr/>
          <p:nvPr/>
        </p:nvSpPr>
        <p:spPr>
          <a:xfrm>
            <a:off x="2825280" y="17316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imes New Roman"/>
                <a:ea typeface="Times New Roman"/>
              </a:rPr>
              <a:t>DFD Level 2</a:t>
            </a:r>
            <a:endParaRPr lang="en-IN" sz="1800" b="0" strike="noStrike" spc="-1">
              <a:solidFill>
                <a:srgbClr val="FFFFFF"/>
              </a:solidFill>
              <a:latin typeface="Arial"/>
            </a:endParaRPr>
          </a:p>
        </p:txBody>
      </p:sp>
      <p:grpSp>
        <p:nvGrpSpPr>
          <p:cNvPr id="377" name="Group 4"/>
          <p:cNvGrpSpPr/>
          <p:nvPr/>
        </p:nvGrpSpPr>
        <p:grpSpPr>
          <a:xfrm>
            <a:off x="884520" y="6419880"/>
            <a:ext cx="11880" cy="10058040"/>
            <a:chOff x="884520" y="6419880"/>
            <a:chExt cx="11880" cy="10058040"/>
          </a:xfrm>
        </p:grpSpPr>
        <p:sp>
          <p:nvSpPr>
            <p:cNvPr id="378" name="CustomShape 5"/>
            <p:cNvSpPr/>
            <p:nvPr/>
          </p:nvSpPr>
          <p:spPr>
            <a:xfrm>
              <a:off x="884520" y="6419880"/>
              <a:ext cx="11880" cy="10058040"/>
            </a:xfrm>
            <a:custGeom>
              <a:avLst/>
              <a:gdLst/>
              <a:ahLst/>
              <a:cxnLst/>
              <a:rect l="l" t="t" r="r" b="b"/>
              <a:pathLst>
                <a:path w="12194" h="10058400">
                  <a:moveTo>
                    <a:pt x="0" y="0"/>
                  </a:moveTo>
                  <a:lnTo>
                    <a:pt x="12194" y="0"/>
                  </a:lnTo>
                  <a:lnTo>
                    <a:pt x="12194" y="10058400"/>
                  </a:lnTo>
                  <a:lnTo>
                    <a:pt x="0" y="10058400"/>
                  </a:lnTo>
                  <a:lnTo>
                    <a:pt x="0" y="0"/>
                  </a:lnTo>
                </a:path>
              </a:pathLst>
            </a:custGeom>
            <a:solidFill>
              <a:srgbClr val="000000"/>
            </a:solidFill>
            <a:ln>
              <a:noFill/>
            </a:ln>
          </p:spPr>
          <p:style>
            <a:lnRef idx="0">
              <a:scrgbClr r="0" g="0" b="0"/>
            </a:lnRef>
            <a:fillRef idx="0">
              <a:scrgbClr r="0" g="0" b="0"/>
            </a:fillRef>
            <a:effectRef idx="0">
              <a:scrgbClr r="0" g="0" b="0"/>
            </a:effectRef>
            <a:fontRef idx="minor"/>
          </p:style>
        </p:sp>
      </p:grpSp>
      <p:grpSp>
        <p:nvGrpSpPr>
          <p:cNvPr id="379" name="Group 6"/>
          <p:cNvGrpSpPr/>
          <p:nvPr/>
        </p:nvGrpSpPr>
        <p:grpSpPr>
          <a:xfrm>
            <a:off x="7824240" y="6419880"/>
            <a:ext cx="11880" cy="10058040"/>
            <a:chOff x="7824240" y="6419880"/>
            <a:chExt cx="11880" cy="10058040"/>
          </a:xfrm>
        </p:grpSpPr>
        <p:sp>
          <p:nvSpPr>
            <p:cNvPr id="380" name="CustomShape 7"/>
            <p:cNvSpPr/>
            <p:nvPr/>
          </p:nvSpPr>
          <p:spPr>
            <a:xfrm>
              <a:off x="7824240" y="6419880"/>
              <a:ext cx="11880" cy="10058040"/>
            </a:xfrm>
            <a:custGeom>
              <a:avLst/>
              <a:gdLst/>
              <a:ahLst/>
              <a:cxnLst/>
              <a:rect l="l" t="t" r="r" b="b"/>
              <a:pathLst>
                <a:path w="12189" h="10058400">
                  <a:moveTo>
                    <a:pt x="0" y="0"/>
                  </a:moveTo>
                  <a:lnTo>
                    <a:pt x="12189" y="0"/>
                  </a:lnTo>
                  <a:lnTo>
                    <a:pt x="12189" y="10058400"/>
                  </a:lnTo>
                  <a:lnTo>
                    <a:pt x="0" y="10058400"/>
                  </a:lnTo>
                  <a:lnTo>
                    <a:pt x="0" y="0"/>
                  </a:lnTo>
                </a:path>
              </a:pathLst>
            </a:custGeom>
            <a:solidFill>
              <a:srgbClr val="000000"/>
            </a:solidFill>
            <a:ln>
              <a:noFill/>
            </a:ln>
          </p:spPr>
          <p:style>
            <a:lnRef idx="0">
              <a:scrgbClr r="0" g="0" b="0"/>
            </a:lnRef>
            <a:fillRef idx="0">
              <a:scrgbClr r="0" g="0" b="0"/>
            </a:fillRef>
            <a:effectRef idx="0">
              <a:scrgbClr r="0" g="0" b="0"/>
            </a:effectRef>
            <a:fontRef idx="minor"/>
          </p:style>
        </p:sp>
      </p:grpSp>
      <p:sp>
        <p:nvSpPr>
          <p:cNvPr id="381" name="CustomShape 8"/>
          <p:cNvSpPr/>
          <p:nvPr/>
        </p:nvSpPr>
        <p:spPr>
          <a:xfrm>
            <a:off x="579600" y="610272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82" name="CustomShape 9"/>
          <p:cNvSpPr/>
          <p:nvPr/>
        </p:nvSpPr>
        <p:spPr>
          <a:xfrm>
            <a:off x="2588040" y="6376320"/>
            <a:ext cx="2767320" cy="366480"/>
          </a:xfrm>
          <a:prstGeom prst="rect">
            <a:avLst/>
          </a:prstGeom>
          <a:no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tabLst>
                <a:tab pos="0" algn="l"/>
              </a:tabLst>
            </a:pPr>
            <a:r>
              <a:rPr lang="en-US" sz="1800" b="0" strike="noStrike" spc="-1">
                <a:latin typeface="Tw Cen MT"/>
                <a:ea typeface="Times New Roman"/>
              </a:rPr>
              <a:t>Data Flow in Kid Zone </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84" name="TextShape 2"/>
          <p:cNvSpPr txBox="1"/>
          <p:nvPr/>
        </p:nvSpPr>
        <p:spPr>
          <a:xfrm>
            <a:off x="1141560" y="224964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endParaRPr lang="en-IN" sz="2400" b="0" strike="noStrike" spc="-1">
              <a:solidFill>
                <a:srgbClr val="FFFFFF"/>
              </a:solidFill>
              <a:latin typeface="Arial"/>
            </a:endParaRPr>
          </a:p>
        </p:txBody>
      </p:sp>
      <p:pic>
        <p:nvPicPr>
          <p:cNvPr id="385" name="Picture 3_2"/>
          <p:cNvPicPr/>
          <p:nvPr/>
        </p:nvPicPr>
        <p:blipFill>
          <a:blip r:embed="rId2"/>
          <a:stretch/>
        </p:blipFill>
        <p:spPr>
          <a:xfrm>
            <a:off x="1480320" y="832320"/>
            <a:ext cx="6274440" cy="5193360"/>
          </a:xfrm>
          <a:prstGeom prst="rect">
            <a:avLst/>
          </a:prstGeom>
          <a:ln>
            <a:noFill/>
          </a:ln>
        </p:spPr>
      </p:pic>
      <p:sp>
        <p:nvSpPr>
          <p:cNvPr id="386" name="CustomShape 3"/>
          <p:cNvSpPr/>
          <p:nvPr/>
        </p:nvSpPr>
        <p:spPr>
          <a:xfrm>
            <a:off x="2825280" y="17316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imes New Roman"/>
                <a:ea typeface="Times New Roman"/>
              </a:rPr>
              <a:t>DFD Level 2</a:t>
            </a:r>
            <a:endParaRPr lang="en-IN" sz="1800" b="0" strike="noStrike" spc="-1">
              <a:solidFill>
                <a:srgbClr val="FFFFFF"/>
              </a:solidFill>
              <a:latin typeface="Arial"/>
            </a:endParaRPr>
          </a:p>
        </p:txBody>
      </p:sp>
      <p:sp>
        <p:nvSpPr>
          <p:cNvPr id="387" name="CustomShape 4"/>
          <p:cNvSpPr/>
          <p:nvPr/>
        </p:nvSpPr>
        <p:spPr>
          <a:xfrm>
            <a:off x="1633680" y="6390360"/>
            <a:ext cx="6102360" cy="38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480" indent="-6120" algn="r">
              <a:lnSpc>
                <a:spcPct val="107000"/>
              </a:lnSpc>
              <a:spcAft>
                <a:spcPts val="1001"/>
              </a:spcAft>
              <a:tabLst>
                <a:tab pos="0" algn="l"/>
              </a:tabLst>
            </a:pPr>
            <a:r>
              <a:rPr lang="en-IN" sz="1800" b="0" strike="noStrike" spc="-1">
                <a:solidFill>
                  <a:srgbClr val="FFFFFF"/>
                </a:solidFill>
                <a:latin typeface="Tw Cen MT"/>
                <a:ea typeface="Times New Roman"/>
              </a:rPr>
              <a:t>Settings of virtual Assistant</a:t>
            </a:r>
            <a:r>
              <a:rPr lang="en-IN" sz="1800" b="0" strike="noStrike" spc="-1">
                <a:solidFill>
                  <a:srgbClr val="FFFFFF"/>
                </a:solidFill>
                <a:latin typeface="Tw Cen MT"/>
                <a:ea typeface="Calibri"/>
              </a:rPr>
              <a:t> </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89" name="TextShape 2"/>
          <p:cNvSpPr txBox="1"/>
          <p:nvPr/>
        </p:nvSpPr>
        <p:spPr>
          <a:xfrm>
            <a:off x="1316160" y="311040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r>
              <a:rPr lang="en-US" sz="2400" b="0" strike="noStrike" spc="-1">
                <a:solidFill>
                  <a:srgbClr val="000000"/>
                </a:solidFill>
                <a:latin typeface="Tw Cen MT"/>
              </a:rPr>
              <a:t>Python </a:t>
            </a:r>
            <a:r>
              <a:rPr lang="en-IN" sz="1800" b="0" strike="noStrike" spc="-1">
                <a:solidFill>
                  <a:srgbClr val="000000"/>
                </a:solidFill>
                <a:latin typeface="Times New Roman"/>
                <a:ea typeface="Times New Roman"/>
              </a:rPr>
              <a:t>provides a huge list of benefits to all. The usage of Python is such that it cannot be limited to only one activity. Its growing popularity has allowed it to enter into some of the most popular and complex processes like Artificial Intelligence (AI), Machine Learning (ML), natural language processing, data science etc. Python has a lot of libraries for every need of this project. For LUCY, libraries used are speech recognition to recognize voice, Pyttsx for text to speech, selenium for web automation etc. </a:t>
            </a:r>
            <a:endParaRPr lang="en-IN" sz="1800" b="0" strike="noStrike" spc="-1">
              <a:solidFill>
                <a:srgbClr val="FFFFFF"/>
              </a:solidFill>
              <a:latin typeface="Arial"/>
            </a:endParaRPr>
          </a:p>
        </p:txBody>
      </p:sp>
      <p:sp>
        <p:nvSpPr>
          <p:cNvPr id="390" name="CustomShape 3"/>
          <p:cNvSpPr/>
          <p:nvPr/>
        </p:nvSpPr>
        <p:spPr>
          <a:xfrm>
            <a:off x="833040" y="451800"/>
            <a:ext cx="9905760" cy="14781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90000"/>
              </a:lnSpc>
            </a:pPr>
            <a:r>
              <a:rPr lang="en-IN" sz="3600" b="1" strike="noStrike" cap="all" spc="-1">
                <a:solidFill>
                  <a:srgbClr val="000000"/>
                </a:solidFill>
                <a:latin typeface="Tw Cen MT"/>
              </a:rPr>
              <a:t>Tools  used and descriptions </a:t>
            </a:r>
            <a:br/>
            <a:endParaRPr lang="en-IN" sz="3600" b="0" strike="noStrike" spc="-1">
              <a:solidFill>
                <a:srgbClr val="FFFFFF"/>
              </a:solidFill>
              <a:latin typeface="Arial"/>
            </a:endParaRPr>
          </a:p>
        </p:txBody>
      </p:sp>
      <p:sp>
        <p:nvSpPr>
          <p:cNvPr id="391" name="CustomShape 4"/>
          <p:cNvSpPr/>
          <p:nvPr/>
        </p:nvSpPr>
        <p:spPr>
          <a:xfrm>
            <a:off x="833040" y="1388520"/>
            <a:ext cx="9676800" cy="17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480" indent="-6120">
              <a:lnSpc>
                <a:spcPct val="107000"/>
              </a:lnSpc>
              <a:spcAft>
                <a:spcPts val="1480"/>
              </a:spcAft>
              <a:tabLst>
                <a:tab pos="0" algn="l"/>
              </a:tabLst>
            </a:pPr>
            <a:r>
              <a:rPr lang="en-IN" sz="2000" b="1" strike="noStrike" spc="-1">
                <a:solidFill>
                  <a:srgbClr val="000000"/>
                </a:solidFill>
                <a:latin typeface="Times New Roman"/>
                <a:ea typeface="Times New Roman"/>
              </a:rPr>
              <a:t>Python </a:t>
            </a:r>
            <a:endParaRPr lang="en-IN" sz="2000" b="0" strike="noStrike" spc="-1">
              <a:solidFill>
                <a:srgbClr val="FFFFFF"/>
              </a:solidFill>
              <a:latin typeface="Arial"/>
            </a:endParaRPr>
          </a:p>
          <a:p>
            <a:pPr>
              <a:lnSpc>
                <a:spcPct val="100000"/>
              </a:lnSpc>
              <a:tabLst>
                <a:tab pos="0" algn="l"/>
              </a:tabLst>
            </a:pPr>
            <a:r>
              <a:rPr lang="en-IN" sz="1800" b="0" strike="noStrike" spc="-1">
                <a:solidFill>
                  <a:srgbClr val="000000"/>
                </a:solidFill>
                <a:latin typeface="Times New Roman"/>
                <a:ea typeface="Times New Roman"/>
              </a:rPr>
              <a:t>Python is an OOPs (Object Oriented Programming) based, high level, interpreted programming language. It is a robust, highly useful language focused on rapid application development (RAD). Python helps in easy writing and execution of codes. Python can implement the same logic with as much as 1/5</a:t>
            </a:r>
            <a:r>
              <a:rPr lang="en-IN" sz="1800" b="0" strike="noStrike" spc="-1" baseline="30000">
                <a:solidFill>
                  <a:srgbClr val="000000"/>
                </a:solidFill>
                <a:latin typeface="Times New Roman"/>
                <a:ea typeface="Times New Roman"/>
              </a:rPr>
              <a:t>th</a:t>
            </a:r>
            <a:r>
              <a:rPr lang="en-IN" sz="1800" b="0" strike="noStrike" spc="-1">
                <a:solidFill>
                  <a:srgbClr val="000000"/>
                </a:solidFill>
                <a:latin typeface="Times New Roman"/>
                <a:ea typeface="Times New Roman"/>
              </a:rPr>
              <a:t> code as compared to other OOPs languages.</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1141560" y="618840"/>
            <a:ext cx="9905760" cy="1478160"/>
          </a:xfrm>
          <a:prstGeom prst="rect">
            <a:avLst/>
          </a:prstGeom>
          <a:noFill/>
          <a:ln>
            <a:noFill/>
          </a:ln>
        </p:spPr>
        <p:txBody>
          <a:bodyPr anchor="ctr">
            <a:normAutofit/>
          </a:bodyPr>
          <a:lstStyle/>
          <a:p>
            <a:pPr>
              <a:lnSpc>
                <a:spcPct val="90000"/>
              </a:lnSpc>
            </a:pPr>
            <a:r>
              <a:rPr lang="en-US" sz="2000" b="0" strike="noStrike" cap="all" spc="-1">
                <a:solidFill>
                  <a:srgbClr val="000000"/>
                </a:solidFill>
                <a:latin typeface="Tw Cen MT"/>
              </a:rPr>
              <a:t> </a:t>
            </a:r>
            <a:r>
              <a:rPr lang="en-IN" sz="2000" b="0" strike="noStrike" cap="all" spc="-1">
                <a:solidFill>
                  <a:srgbClr val="000000"/>
                </a:solidFill>
                <a:latin typeface="Tw Cen MT"/>
              </a:rPr>
              <a:t>PyCharm</a:t>
            </a:r>
            <a:endParaRPr lang="en-IN" sz="2000" b="1" strike="noStrike" spc="-1">
              <a:latin typeface="Arial"/>
            </a:endParaRPr>
          </a:p>
        </p:txBody>
      </p:sp>
      <p:sp>
        <p:nvSpPr>
          <p:cNvPr id="393" name="TextShape 2"/>
          <p:cNvSpPr txBox="1"/>
          <p:nvPr/>
        </p:nvSpPr>
        <p:spPr>
          <a:xfrm>
            <a:off x="1141560" y="165852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r>
              <a:rPr lang="en-US" sz="1800" b="0" strike="noStrike" spc="-1">
                <a:solidFill>
                  <a:srgbClr val="000000"/>
                </a:solidFill>
                <a:latin typeface="Tw Cen MT"/>
              </a:rPr>
              <a:t>PyCharm is an integrated development environment used in computer programming, specifically for the Python programming language. It is developed by the Czech company JetBrains. </a:t>
            </a:r>
            <a:endParaRPr lang="en-IN" sz="1800" b="0" strike="noStrike" spc="-1">
              <a:solidFill>
                <a:srgbClr val="FFFFFF"/>
              </a:solidFill>
              <a:latin typeface="Arial"/>
            </a:endParaRPr>
          </a:p>
          <a:p>
            <a:pPr>
              <a:lnSpc>
                <a:spcPct val="120000"/>
              </a:lnSpc>
              <a:spcBef>
                <a:spcPts val="1001"/>
              </a:spcBef>
              <a:tabLst>
                <a:tab pos="0" algn="l"/>
              </a:tabLst>
            </a:pPr>
            <a:endParaRPr lang="en-IN" sz="1800" b="0" strike="noStrike" spc="-1">
              <a:solidFill>
                <a:srgbClr val="FFFFFF"/>
              </a:solidFill>
              <a:latin typeface="Arial"/>
            </a:endParaRPr>
          </a:p>
          <a:p>
            <a:pPr>
              <a:lnSpc>
                <a:spcPct val="107000"/>
              </a:lnSpc>
              <a:spcBef>
                <a:spcPts val="1001"/>
              </a:spcBef>
              <a:spcAft>
                <a:spcPts val="1480"/>
              </a:spcAft>
              <a:tabLst>
                <a:tab pos="0" algn="l"/>
              </a:tabLst>
            </a:pPr>
            <a:r>
              <a:rPr lang="en-IN" sz="1800" b="1" strike="noStrike" spc="-1">
                <a:solidFill>
                  <a:srgbClr val="000000"/>
                </a:solidFill>
                <a:latin typeface="Times New Roman"/>
                <a:ea typeface="Times New Roman"/>
              </a:rPr>
              <a:t>Pyttsx3</a:t>
            </a:r>
            <a:r>
              <a:rPr lang="en-IN" sz="1800" b="0" strike="noStrike" spc="-1">
                <a:solidFill>
                  <a:srgbClr val="000000"/>
                </a:solidFill>
                <a:latin typeface="Times New Roman"/>
                <a:ea typeface="Times New Roman"/>
              </a:rPr>
              <a:t> 	 </a:t>
            </a:r>
            <a:endParaRPr lang="en-IN" sz="1800" b="0" strike="noStrike" spc="-1">
              <a:solidFill>
                <a:srgbClr val="FFFFFF"/>
              </a:solidFill>
              <a:latin typeface="Arial"/>
            </a:endParaRPr>
          </a:p>
          <a:p>
            <a:pPr>
              <a:lnSpc>
                <a:spcPct val="120000"/>
              </a:lnSpc>
              <a:spcBef>
                <a:spcPts val="1001"/>
              </a:spcBef>
              <a:tabLst>
                <a:tab pos="0" algn="l"/>
              </a:tabLst>
            </a:pPr>
            <a:r>
              <a:rPr lang="en-IN" sz="1800" b="0" strike="noStrike" spc="-1">
                <a:solidFill>
                  <a:srgbClr val="000000"/>
                </a:solidFill>
                <a:latin typeface="Times New Roman"/>
                <a:ea typeface="Times New Roman"/>
              </a:rPr>
              <a:t> Pyttsx3 stands for Python Text to Speech. It is a cross-platform Python wrapper for text to-speech synthesis.</a:t>
            </a:r>
            <a:r>
              <a:rPr lang="en-IN" sz="1800" b="0" strike="noStrike" spc="-1">
                <a:solidFill>
                  <a:srgbClr val="444444"/>
                </a:solidFill>
                <a:latin typeface="Arial"/>
                <a:ea typeface="Arial"/>
              </a:rPr>
              <a:t> </a:t>
            </a:r>
            <a:r>
              <a:rPr lang="en-IN" sz="1800" b="0" strike="noStrike" spc="-1">
                <a:solidFill>
                  <a:srgbClr val="000000"/>
                </a:solidFill>
                <a:latin typeface="Times New Roman"/>
                <a:ea typeface="Times New Roman"/>
              </a:rPr>
              <a:t>It is a Python package supporting common text-to-speech engines on Mac OS X, Windows, and Linux. It works for both Python2.x and 3.x versions. Its main advantage is that it works offline.</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95" name="TextShape 2"/>
          <p:cNvSpPr txBox="1"/>
          <p:nvPr/>
        </p:nvSpPr>
        <p:spPr>
          <a:xfrm>
            <a:off x="1141560" y="1148400"/>
            <a:ext cx="9905760" cy="4481280"/>
          </a:xfrm>
          <a:prstGeom prst="rect">
            <a:avLst/>
          </a:prstGeom>
          <a:noFill/>
          <a:ln>
            <a:noFill/>
          </a:ln>
        </p:spPr>
        <p:txBody>
          <a:bodyPr>
            <a:normAutofit fontScale="94000"/>
          </a:bodyPr>
          <a:lstStyle/>
          <a:p>
            <a:pPr>
              <a:lnSpc>
                <a:spcPct val="120000"/>
              </a:lnSpc>
              <a:spcBef>
                <a:spcPts val="1001"/>
              </a:spcBef>
              <a:tabLst>
                <a:tab pos="0" algn="l"/>
              </a:tabLst>
            </a:pPr>
            <a:r>
              <a:rPr lang="en-IN" sz="1800" b="1" strike="noStrike" spc="-1">
                <a:solidFill>
                  <a:srgbClr val="000000"/>
                </a:solidFill>
                <a:latin typeface="Times New Roman"/>
                <a:ea typeface="Times New Roman"/>
              </a:rPr>
              <a:t>Speech Recognition </a:t>
            </a:r>
            <a:endParaRPr lang="en-IN" sz="1800" b="0" strike="noStrike" spc="-1">
              <a:solidFill>
                <a:srgbClr val="FFFFFF"/>
              </a:solidFill>
              <a:latin typeface="Arial"/>
            </a:endParaRPr>
          </a:p>
          <a:p>
            <a:pPr>
              <a:lnSpc>
                <a:spcPct val="120000"/>
              </a:lnSpc>
              <a:spcBef>
                <a:spcPts val="1001"/>
              </a:spcBef>
              <a:tabLst>
                <a:tab pos="0" algn="l"/>
              </a:tabLst>
            </a:pPr>
            <a:r>
              <a:rPr lang="en-IN" sz="1600" b="0" strike="noStrike" spc="-1">
                <a:solidFill>
                  <a:srgbClr val="000000"/>
                </a:solidFill>
                <a:latin typeface="Times New Roman"/>
                <a:ea typeface="Times New Roman"/>
              </a:rPr>
              <a:t>This is a library for performing speech recognition, with support for several engines and APIs, online and offline</a:t>
            </a:r>
            <a:r>
              <a:rPr lang="en-IN" sz="1600" b="0" i="1" strike="noStrike" spc="-1">
                <a:solidFill>
                  <a:srgbClr val="000000"/>
                </a:solidFill>
                <a:latin typeface="Times New Roman"/>
                <a:ea typeface="Times New Roman"/>
              </a:rPr>
              <a:t>. </a:t>
            </a:r>
            <a:r>
              <a:rPr lang="en-IN" sz="1600" b="0" strike="noStrike" spc="-1">
                <a:solidFill>
                  <a:srgbClr val="000000"/>
                </a:solidFill>
                <a:latin typeface="Times New Roman"/>
                <a:ea typeface="Times New Roman"/>
              </a:rPr>
              <a:t>It supports APIs like Google Cloud Speech API, IBM Speech to Text, Microsoft Bing Voice Recognition etc.</a:t>
            </a:r>
            <a:endParaRPr lang="en-IN" sz="1600" b="0" strike="noStrike" spc="-1">
              <a:solidFill>
                <a:srgbClr val="FFFFFF"/>
              </a:solidFill>
              <a:latin typeface="Arial"/>
            </a:endParaRPr>
          </a:p>
          <a:p>
            <a:pPr>
              <a:lnSpc>
                <a:spcPct val="120000"/>
              </a:lnSpc>
              <a:spcBef>
                <a:spcPts val="1001"/>
              </a:spcBef>
              <a:tabLst>
                <a:tab pos="0" algn="l"/>
              </a:tabLst>
            </a:pPr>
            <a:endParaRPr lang="en-IN" sz="1600" b="0" strike="noStrike" spc="-1">
              <a:solidFill>
                <a:srgbClr val="FFFFFF"/>
              </a:solidFill>
              <a:latin typeface="Arial"/>
            </a:endParaRPr>
          </a:p>
          <a:p>
            <a:pPr>
              <a:lnSpc>
                <a:spcPct val="120000"/>
              </a:lnSpc>
              <a:spcBef>
                <a:spcPts val="1001"/>
              </a:spcBef>
              <a:tabLst>
                <a:tab pos="0" algn="l"/>
              </a:tabLst>
            </a:pPr>
            <a:r>
              <a:rPr lang="en-IN" sz="2000" b="1" strike="noStrike" spc="-1">
                <a:solidFill>
                  <a:srgbClr val="000000"/>
                </a:solidFill>
                <a:latin typeface="Tw Cen MT"/>
                <a:ea typeface="Times New Roman"/>
              </a:rPr>
              <a:t>Smtplib</a:t>
            </a:r>
            <a:endParaRPr lang="en-IN" sz="2000" b="0" strike="noStrike" spc="-1">
              <a:solidFill>
                <a:srgbClr val="FFFFFF"/>
              </a:solidFill>
              <a:latin typeface="Arial"/>
            </a:endParaRPr>
          </a:p>
          <a:p>
            <a:pPr>
              <a:lnSpc>
                <a:spcPct val="120000"/>
              </a:lnSpc>
              <a:spcBef>
                <a:spcPts val="1001"/>
              </a:spcBef>
              <a:tabLst>
                <a:tab pos="0" algn="l"/>
              </a:tabLst>
            </a:pPr>
            <a:r>
              <a:rPr lang="en-IN" sz="1600" b="0" strike="noStrike" spc="-1">
                <a:solidFill>
                  <a:srgbClr val="000000"/>
                </a:solidFill>
                <a:latin typeface="Tw Cen MT"/>
                <a:ea typeface="Times New Roman"/>
              </a:rPr>
              <a:t>The smtplib is </a:t>
            </a:r>
            <a:r>
              <a:rPr lang="en-IN" sz="1600" b="1" strike="noStrike" spc="-1">
                <a:solidFill>
                  <a:srgbClr val="000000"/>
                </a:solidFill>
                <a:latin typeface="Tw Cen MT"/>
                <a:ea typeface="Times New Roman"/>
              </a:rPr>
              <a:t>a Python library for sending emails using the Simple Mail Transfer Protocol (SMTP)</a:t>
            </a:r>
            <a:r>
              <a:rPr lang="en-IN" sz="1600" b="0" strike="noStrike" spc="-1">
                <a:solidFill>
                  <a:srgbClr val="000000"/>
                </a:solidFill>
                <a:latin typeface="Tw Cen MT"/>
                <a:ea typeface="Times New Roman"/>
              </a:rPr>
              <a:t>. The smtplib is a built-in module; we do not need to install it. It abstracts away all the complexities of SMTP.</a:t>
            </a:r>
            <a:endParaRPr lang="en-IN" sz="1600" b="0" strike="noStrike" spc="-1">
              <a:solidFill>
                <a:srgbClr val="FFFFFF"/>
              </a:solidFill>
              <a:latin typeface="Arial"/>
            </a:endParaRPr>
          </a:p>
          <a:p>
            <a:pPr>
              <a:lnSpc>
                <a:spcPct val="120000"/>
              </a:lnSpc>
              <a:spcBef>
                <a:spcPts val="1001"/>
              </a:spcBef>
              <a:tabLst>
                <a:tab pos="0" algn="l"/>
              </a:tabLst>
            </a:pPr>
            <a:endParaRPr lang="en-IN" sz="1600" b="0" strike="noStrike" spc="-1">
              <a:solidFill>
                <a:srgbClr val="FFFFFF"/>
              </a:solidFill>
              <a:latin typeface="Arial"/>
            </a:endParaRPr>
          </a:p>
          <a:p>
            <a:pPr>
              <a:lnSpc>
                <a:spcPct val="120000"/>
              </a:lnSpc>
              <a:spcBef>
                <a:spcPts val="1001"/>
              </a:spcBef>
              <a:tabLst>
                <a:tab pos="0" algn="l"/>
              </a:tabLst>
            </a:pPr>
            <a:r>
              <a:rPr lang="en-US" sz="2000" b="1" strike="noStrike" spc="-1">
                <a:solidFill>
                  <a:srgbClr val="000000"/>
                </a:solidFill>
                <a:latin typeface="Tw Cen MT"/>
                <a:ea typeface="Times New Roman"/>
              </a:rPr>
              <a:t>PyAutoGUI</a:t>
            </a:r>
            <a:endParaRPr lang="en-IN" sz="2000" b="0" strike="noStrike" spc="-1">
              <a:solidFill>
                <a:srgbClr val="FFFFFF"/>
              </a:solidFill>
              <a:latin typeface="Arial"/>
            </a:endParaRPr>
          </a:p>
          <a:p>
            <a:pPr>
              <a:lnSpc>
                <a:spcPct val="120000"/>
              </a:lnSpc>
              <a:spcBef>
                <a:spcPts val="1001"/>
              </a:spcBef>
              <a:tabLst>
                <a:tab pos="0" algn="l"/>
              </a:tabLst>
            </a:pPr>
            <a:r>
              <a:rPr lang="en-US" sz="2000" b="0" strike="noStrike" spc="-1">
                <a:solidFill>
                  <a:srgbClr val="000000"/>
                </a:solidFill>
                <a:latin typeface="Tw Cen MT"/>
                <a:ea typeface="Times New Roman"/>
              </a:rPr>
              <a:t>PyAutoGUI is a cross-platform GUI automation Python module for human beings. Used to programmatically control the mouse &amp; keyboard.</a:t>
            </a:r>
            <a:endParaRPr lang="en-IN" sz="2000" b="0" strike="noStrike" spc="-1">
              <a:solidFill>
                <a:srgbClr val="FFFFFF"/>
              </a:solidFill>
              <a:latin typeface="Arial"/>
            </a:endParaRPr>
          </a:p>
          <a:p>
            <a:pPr>
              <a:lnSpc>
                <a:spcPct val="120000"/>
              </a:lnSpc>
              <a:spcBef>
                <a:spcPts val="1001"/>
              </a:spcBef>
              <a:tabLst>
                <a:tab pos="0" algn="l"/>
              </a:tabLst>
            </a:pPr>
            <a:endParaRPr lang="en-IN" sz="2000" b="0" strike="noStrike" spc="-1">
              <a:solidFill>
                <a:srgbClr val="FFFFFF"/>
              </a:solidFill>
              <a:latin typeface="Arial"/>
            </a:endParaRPr>
          </a:p>
          <a:p>
            <a:pPr>
              <a:lnSpc>
                <a:spcPct val="120000"/>
              </a:lnSpc>
              <a:spcBef>
                <a:spcPts val="1001"/>
              </a:spcBef>
              <a:tabLst>
                <a:tab pos="0" algn="l"/>
              </a:tabLst>
            </a:pPr>
            <a:endParaRPr lang="en-IN" sz="20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97" name="TextShape 2"/>
          <p:cNvSpPr txBox="1"/>
          <p:nvPr/>
        </p:nvSpPr>
        <p:spPr>
          <a:xfrm>
            <a:off x="1141560" y="224964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endParaRPr lang="en-IN" sz="2400" b="0" strike="noStrike" spc="-1">
              <a:solidFill>
                <a:srgbClr val="FFFFFF"/>
              </a:solidFill>
              <a:latin typeface="Arial"/>
            </a:endParaRPr>
          </a:p>
        </p:txBody>
      </p:sp>
      <p:sp>
        <p:nvSpPr>
          <p:cNvPr id="398" name="CustomShape 3"/>
          <p:cNvSpPr/>
          <p:nvPr/>
        </p:nvSpPr>
        <p:spPr>
          <a:xfrm>
            <a:off x="1417680" y="1177560"/>
            <a:ext cx="8006040" cy="374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Tw Cen MT"/>
              </a:rPr>
              <a:t>Wikipedia</a:t>
            </a:r>
            <a:r>
              <a:rPr lang="en-US" sz="1800" b="0" strike="noStrike" spc="-1">
                <a:solidFill>
                  <a:srgbClr val="000000"/>
                </a:solidFill>
                <a:latin typeface="Tw Cen MT"/>
              </a:rPr>
              <a:t> is a Python library that makes it easy to access and parse data from Wikipedia.</a:t>
            </a:r>
            <a:endParaRPr lang="en-IN" sz="1800" b="0" strike="noStrike" spc="-1">
              <a:solidFill>
                <a:srgbClr val="FFFFFF"/>
              </a:solidFill>
              <a:latin typeface="Arial"/>
            </a:endParaRPr>
          </a:p>
          <a:p>
            <a:pPr>
              <a:lnSpc>
                <a:spcPct val="100000"/>
              </a:lnSpc>
            </a:pPr>
            <a:r>
              <a:rPr lang="en-US" sz="1800" b="0" strike="noStrike" spc="-1">
                <a:solidFill>
                  <a:srgbClr val="000000"/>
                </a:solidFill>
                <a:latin typeface="Tw Cen MT"/>
              </a:rPr>
              <a:t>Search Wikipedia, get article summaries, get data like links and images from a page, and more. Wikipedia wraps the </a:t>
            </a:r>
            <a:r>
              <a:rPr lang="en-US" sz="1800" b="0" strike="noStrike" spc="-1">
                <a:solidFill>
                  <a:srgbClr val="22FFFF"/>
                </a:solidFill>
                <a:latin typeface="Tw Cen MT"/>
                <a:hlinkClick r:id="rId2"/>
              </a:rPr>
              <a:t>MediaWiki</a:t>
            </a:r>
            <a:r>
              <a:rPr lang="en-US" sz="1800" b="0" strike="noStrike" spc="-1">
                <a:solidFill>
                  <a:srgbClr val="22FFFF"/>
                </a:solidFill>
                <a:latin typeface="Tw Cen MT"/>
                <a:hlinkClick r:id="rId2"/>
              </a:rPr>
              <a:t> API</a:t>
            </a:r>
            <a:r>
              <a:rPr lang="en-US" sz="1800" b="0" strike="noStrike" spc="-1">
                <a:solidFill>
                  <a:srgbClr val="000000"/>
                </a:solidFill>
                <a:latin typeface="Tw Cen MT"/>
              </a:rPr>
              <a:t> so you can focus on using Wikipedia data, </a:t>
            </a:r>
            <a:r>
              <a:rPr lang="en-US" sz="1800" b="0" strike="noStrike" spc="-1">
                <a:solidFill>
                  <a:srgbClr val="464646"/>
                </a:solidFill>
                <a:latin typeface="Source Sans Pro"/>
              </a:rPr>
              <a:t>not getting it.</a:t>
            </a:r>
            <a:endParaRPr lang="en-IN" sz="1800" b="0" strike="noStrike" spc="-1">
              <a:solidFill>
                <a:srgbClr val="FFFFFF"/>
              </a:solidFill>
              <a:latin typeface="Arial"/>
            </a:endParaRPr>
          </a:p>
          <a:p>
            <a:pPr>
              <a:lnSpc>
                <a:spcPct val="100000"/>
              </a:lnSpc>
            </a:pPr>
            <a:endParaRPr lang="en-IN" sz="1800" b="0" strike="noStrike" spc="-1">
              <a:solidFill>
                <a:srgbClr val="FFFFFF"/>
              </a:solidFill>
              <a:latin typeface="Arial"/>
            </a:endParaRPr>
          </a:p>
          <a:p>
            <a:pPr>
              <a:lnSpc>
                <a:spcPct val="100000"/>
              </a:lnSpc>
            </a:pPr>
            <a:endParaRPr lang="en-IN" sz="1800" b="0" strike="noStrike" spc="-1">
              <a:solidFill>
                <a:srgbClr val="FFFFFF"/>
              </a:solidFill>
              <a:latin typeface="Arial"/>
            </a:endParaRPr>
          </a:p>
          <a:p>
            <a:pPr>
              <a:lnSpc>
                <a:spcPct val="100000"/>
              </a:lnSpc>
            </a:pPr>
            <a:endParaRPr lang="en-IN" sz="1800" b="0" strike="noStrike" spc="-1">
              <a:solidFill>
                <a:srgbClr val="FFFFFF"/>
              </a:solidFill>
              <a:latin typeface="Arial"/>
            </a:endParaRPr>
          </a:p>
          <a:p>
            <a:pPr>
              <a:lnSpc>
                <a:spcPct val="100000"/>
              </a:lnSpc>
            </a:pPr>
            <a:r>
              <a:rPr lang="en-US" sz="2400" b="1" strike="noStrike" spc="-1">
                <a:solidFill>
                  <a:srgbClr val="000000"/>
                </a:solidFill>
                <a:latin typeface="Tw Cen MT"/>
              </a:rPr>
              <a:t>pywhatkit </a:t>
            </a:r>
            <a:r>
              <a:rPr lang="en-US" sz="1800" b="0" strike="noStrike" spc="-1">
                <a:solidFill>
                  <a:srgbClr val="000000"/>
                </a:solidFill>
                <a:latin typeface="arial"/>
              </a:rPr>
              <a:t>is </a:t>
            </a:r>
            <a:r>
              <a:rPr lang="en-US" sz="1800" b="1" strike="noStrike" spc="-1">
                <a:solidFill>
                  <a:srgbClr val="000000"/>
                </a:solidFill>
                <a:latin typeface="arial"/>
              </a:rPr>
              <a:t>a python module for sending WhatsApp messages at a certain time</a:t>
            </a:r>
            <a:r>
              <a:rPr lang="en-US" sz="1800" b="0" strike="noStrike" spc="-1">
                <a:solidFill>
                  <a:srgbClr val="000000"/>
                </a:solidFill>
                <a:latin typeface="arial"/>
              </a:rPr>
              <a:t>. To install the pywhatkit module, Type the following command in your IDE/Compiler: pip install pywhatkit. This command will download the pywhatkit module. It will cause some delay as it will download some related modules too</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1141560" y="618480"/>
            <a:ext cx="9905760" cy="1478160"/>
          </a:xfrm>
          <a:prstGeom prst="rect">
            <a:avLst/>
          </a:prstGeom>
          <a:noFill/>
          <a:ln>
            <a:noFill/>
          </a:ln>
        </p:spPr>
        <p:txBody>
          <a:bodyPr anchor="ctr">
            <a:noAutofit/>
          </a:bodyPr>
          <a:lstStyle/>
          <a:p>
            <a:pPr>
              <a:lnSpc>
                <a:spcPct val="90000"/>
              </a:lnSpc>
            </a:pPr>
            <a:r>
              <a:rPr lang="en-US" sz="3600" b="0" strike="noStrike" cap="all" spc="-1">
                <a:solidFill>
                  <a:srgbClr val="000000"/>
                </a:solidFill>
                <a:latin typeface="Tw Cen MT"/>
              </a:rPr>
              <a:t>Conclusion </a:t>
            </a:r>
            <a:endParaRPr lang="en-IN" sz="3600" b="1" strike="noStrike" spc="-1">
              <a:latin typeface="Arial"/>
            </a:endParaRPr>
          </a:p>
        </p:txBody>
      </p:sp>
      <p:sp>
        <p:nvSpPr>
          <p:cNvPr id="400" name="TextShape 2"/>
          <p:cNvSpPr txBox="1"/>
          <p:nvPr/>
        </p:nvSpPr>
        <p:spPr>
          <a:xfrm>
            <a:off x="626760" y="1653480"/>
            <a:ext cx="11219040" cy="3935160"/>
          </a:xfrm>
          <a:prstGeom prst="rect">
            <a:avLst/>
          </a:prstGeom>
          <a:noFill/>
          <a:ln>
            <a:noFill/>
          </a:ln>
        </p:spPr>
        <p:txBody>
          <a:bodyPr>
            <a:normAutofit fontScale="78000"/>
          </a:bodyPr>
          <a:lstStyle/>
          <a:p>
            <a:pPr>
              <a:lnSpc>
                <a:spcPct val="120000"/>
              </a:lnSpc>
              <a:spcBef>
                <a:spcPts val="1001"/>
              </a:spcBef>
              <a:tabLst>
                <a:tab pos="0" algn="l"/>
              </a:tabLst>
            </a:pPr>
            <a:r>
              <a:rPr lang="en-IN" sz="1800" b="0" strike="noStrike" spc="-1">
                <a:solidFill>
                  <a:srgbClr val="000000"/>
                </a:solidFill>
                <a:latin typeface="Cambria"/>
                <a:ea typeface="Cambria"/>
              </a:rPr>
              <a:t>Voice-Controlled Devices uses Natural Language Processing to process the language spoken by the human and understand the query and process the query and respond to the human with the result. The understanding of the device means Artificial Intelligence needs to be integrated with the device so that the device can work in a smart way and can also control IoT applications and devices and can also respond to query which will search the web for results and process it. It is designed to minimize the human efforts and control the device with just human Voice. The device can also be designed to interact with other intelligent voice-controlled devices like IoT applications and devices, weather reports of a city from the Internet, send an email to a client, add events on the calendar, etc. The accuracy of the devices can be increased using machine learning and categorizing in any future development for startup , the queries in particular result sets and using them in further queries. The accuracy of the devices is increasing exponentially in the last decade. In future development we can make it to accept commands in bilingual language and respond back in the same language queried by the user. This can also be designed to help visually impaired people. </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504000" y="3298680"/>
            <a:ext cx="9905760" cy="3541320"/>
          </a:xfrm>
          <a:prstGeom prst="rect">
            <a:avLst/>
          </a:prstGeom>
          <a:noFill/>
          <a:ln>
            <a:noFill/>
          </a:ln>
        </p:spPr>
        <p:txBody>
          <a:bodyPr>
            <a:noAutofit/>
          </a:bodyPr>
          <a:lstStyle/>
          <a:p>
            <a:pPr marL="228600" indent="-228240">
              <a:lnSpc>
                <a:spcPct val="120000"/>
              </a:lnSpc>
              <a:spcBef>
                <a:spcPts val="1001"/>
              </a:spcBef>
              <a:buClr>
                <a:srgbClr val="000000"/>
              </a:buClr>
              <a:buSzPct val="125000"/>
              <a:buFont typeface="Arial"/>
              <a:buChar char="•"/>
            </a:pPr>
            <a:r>
              <a:rPr lang="en-IN" sz="2400" b="0" strike="noStrike" spc="-1">
                <a:solidFill>
                  <a:srgbClr val="000000"/>
                </a:solidFill>
                <a:latin typeface="Tw Cen MT"/>
              </a:rPr>
              <a:t>STRUCTURED SYSTEM ANALYSIS </a:t>
            </a:r>
            <a:endParaRPr lang="en-IN" sz="2400" b="0" strike="noStrike" spc="-1">
              <a:solidFill>
                <a:srgbClr val="FFFFFF"/>
              </a:solidFill>
              <a:latin typeface="Arial"/>
            </a:endParaRPr>
          </a:p>
          <a:p>
            <a:pPr marL="228600" indent="-228240">
              <a:lnSpc>
                <a:spcPct val="120000"/>
              </a:lnSpc>
              <a:spcBef>
                <a:spcPts val="1001"/>
              </a:spcBef>
              <a:buClr>
                <a:srgbClr val="000000"/>
              </a:buClr>
              <a:buSzPct val="125000"/>
              <a:buFont typeface="Arial"/>
              <a:buChar char="•"/>
            </a:pPr>
            <a:r>
              <a:rPr lang="en-IN" sz="2400" b="0" strike="noStrike" spc="-1">
                <a:solidFill>
                  <a:srgbClr val="000000"/>
                </a:solidFill>
                <a:latin typeface="Tw Cen MT"/>
              </a:rPr>
              <a:t>SYSTEM DESIGN</a:t>
            </a:r>
            <a:endParaRPr lang="en-IN" sz="2400" b="0" strike="noStrike" spc="-1">
              <a:solidFill>
                <a:srgbClr val="FFFFFF"/>
              </a:solidFill>
              <a:latin typeface="Arial"/>
            </a:endParaRPr>
          </a:p>
          <a:p>
            <a:pPr marL="228600" indent="-228240">
              <a:lnSpc>
                <a:spcPct val="120000"/>
              </a:lnSpc>
              <a:spcBef>
                <a:spcPts val="1001"/>
              </a:spcBef>
              <a:buClr>
                <a:srgbClr val="000000"/>
              </a:buClr>
              <a:buSzPct val="125000"/>
              <a:buFont typeface="Arial"/>
              <a:buChar char="•"/>
            </a:pPr>
            <a:r>
              <a:rPr lang="en-IN" sz="2400" b="0" strike="noStrike" spc="-1">
                <a:solidFill>
                  <a:srgbClr val="000000"/>
                </a:solidFill>
                <a:latin typeface="Tw Cen MT"/>
              </a:rPr>
              <a:t>TOOLS USED AND DESCRIPTIONS</a:t>
            </a:r>
            <a:endParaRPr lang="en-IN" sz="2400" b="0" strike="noStrike" spc="-1">
              <a:solidFill>
                <a:srgbClr val="FFFFFF"/>
              </a:solidFill>
              <a:latin typeface="Arial"/>
            </a:endParaRPr>
          </a:p>
          <a:p>
            <a:pPr>
              <a:lnSpc>
                <a:spcPct val="120000"/>
              </a:lnSpc>
              <a:spcBef>
                <a:spcPts val="1001"/>
              </a:spcBef>
              <a:tabLst>
                <a:tab pos="0" algn="l"/>
              </a:tabLst>
            </a:pPr>
            <a:r>
              <a:rPr lang="en-IN" sz="2400" b="0" strike="noStrike" spc="-1">
                <a:solidFill>
                  <a:srgbClr val="FFFFFF"/>
                </a:solidFill>
                <a:latin typeface="Tw Cen MT"/>
              </a:rPr>
              <a:t> </a:t>
            </a:r>
            <a:endParaRPr lang="en-IN" sz="2400" b="0" strike="noStrike" spc="-1">
              <a:solidFill>
                <a:srgbClr val="FFFFFF"/>
              </a:solidFill>
              <a:latin typeface="Arial"/>
            </a:endParaRPr>
          </a:p>
        </p:txBody>
      </p:sp>
      <p:sp>
        <p:nvSpPr>
          <p:cNvPr id="325" name="TextShape 2"/>
          <p:cNvSpPr txBox="1"/>
          <p:nvPr/>
        </p:nvSpPr>
        <p:spPr>
          <a:xfrm>
            <a:off x="318240" y="936000"/>
            <a:ext cx="9905760" cy="1478160"/>
          </a:xfrm>
          <a:prstGeom prst="rect">
            <a:avLst/>
          </a:prstGeom>
          <a:noFill/>
          <a:ln>
            <a:noFill/>
          </a:ln>
        </p:spPr>
        <p:txBody>
          <a:bodyPr anchor="ctr">
            <a:noAutofit/>
          </a:bodyPr>
          <a:lstStyle/>
          <a:p>
            <a:pPr>
              <a:lnSpc>
                <a:spcPct val="90000"/>
              </a:lnSpc>
            </a:pPr>
            <a:r>
              <a:rPr lang="en-IN" sz="3600" b="0" strike="noStrike" cap="all" spc="-1">
                <a:solidFill>
                  <a:srgbClr val="000000"/>
                </a:solidFill>
                <a:latin typeface="Tw Cen MT"/>
              </a:rPr>
              <a:t>CONTENT</a:t>
            </a:r>
            <a:endParaRPr lang="en-IN" sz="3600" b="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1141560" y="618480"/>
            <a:ext cx="9905760" cy="1478160"/>
          </a:xfrm>
          <a:prstGeom prst="rect">
            <a:avLst/>
          </a:prstGeom>
          <a:noFill/>
          <a:ln>
            <a:noFill/>
          </a:ln>
        </p:spPr>
        <p:txBody>
          <a:bodyPr anchor="ctr">
            <a:normAutofit/>
          </a:bodyPr>
          <a:lstStyle/>
          <a:p>
            <a:pPr>
              <a:lnSpc>
                <a:spcPct val="90000"/>
              </a:lnSpc>
            </a:pPr>
            <a:r>
              <a:rPr lang="en-IN" sz="9600" b="0" strike="noStrike" cap="all" spc="-1">
                <a:solidFill>
                  <a:srgbClr val="000000"/>
                </a:solidFill>
                <a:latin typeface="Tw Cen MT"/>
              </a:rPr>
              <a:t>THANK YOU</a:t>
            </a:r>
            <a:endParaRPr lang="en-IN" sz="9600" b="1" strike="noStrike" spc="-1">
              <a:latin typeface="Arial"/>
            </a:endParaRPr>
          </a:p>
        </p:txBody>
      </p:sp>
      <p:sp>
        <p:nvSpPr>
          <p:cNvPr id="402" name="TextShape 2"/>
          <p:cNvSpPr txBox="1"/>
          <p:nvPr/>
        </p:nvSpPr>
        <p:spPr>
          <a:xfrm>
            <a:off x="1141560" y="2249640"/>
            <a:ext cx="9905760" cy="3541320"/>
          </a:xfrm>
          <a:prstGeom prst="rect">
            <a:avLst/>
          </a:prstGeom>
          <a:noFill/>
          <a:ln>
            <a:noFill/>
          </a:ln>
        </p:spPr>
        <p:txBody>
          <a:bodyPr>
            <a:noAutofit/>
          </a:bodyPr>
          <a:lstStyle/>
          <a:p>
            <a:pPr>
              <a:lnSpc>
                <a:spcPct val="120000"/>
              </a:lnSpc>
              <a:spcBef>
                <a:spcPts val="1001"/>
              </a:spcBef>
              <a:tabLst>
                <a:tab pos="0" algn="l"/>
              </a:tabLst>
            </a:pPr>
            <a:r>
              <a:rPr lang="en-IN" sz="2400" b="0" strike="noStrike" spc="-1">
                <a:solidFill>
                  <a:srgbClr val="FFFFFF"/>
                </a:solidFill>
                <a:latin typeface="Tw Cen MT"/>
              </a:rPr>
              <a:t> </a:t>
            </a:r>
            <a:endParaRPr lang="en-IN" sz="2400" b="0" strike="noStrike" spc="-1">
              <a:solidFill>
                <a:srgbClr val="FFFFFF"/>
              </a:solidFill>
              <a:latin typeface="Arial"/>
            </a:endParaRPr>
          </a:p>
          <a:p>
            <a:pPr>
              <a:lnSpc>
                <a:spcPct val="120000"/>
              </a:lnSpc>
              <a:spcBef>
                <a:spcPts val="1001"/>
              </a:spcBef>
              <a:tabLst>
                <a:tab pos="0" algn="l"/>
              </a:tabLst>
            </a:pPr>
            <a:endParaRPr lang="en-IN" sz="24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390240" y="825840"/>
            <a:ext cx="9905760" cy="1478160"/>
          </a:xfrm>
          <a:prstGeom prst="rect">
            <a:avLst/>
          </a:prstGeom>
          <a:noFill/>
          <a:ln>
            <a:noFill/>
          </a:ln>
        </p:spPr>
        <p:txBody>
          <a:bodyPr anchor="ctr">
            <a:noAutofit/>
          </a:bodyPr>
          <a:lstStyle/>
          <a:p>
            <a:pPr>
              <a:lnSpc>
                <a:spcPct val="90000"/>
              </a:lnSpc>
            </a:pPr>
            <a:r>
              <a:rPr lang="en-IN" sz="3600" b="0" strike="noStrike" cap="all" spc="-1">
                <a:solidFill>
                  <a:srgbClr val="000000"/>
                </a:solidFill>
                <a:latin typeface="Tw Cen MT"/>
              </a:rPr>
              <a:t>INTRODUCTION</a:t>
            </a:r>
            <a:endParaRPr lang="en-IN" sz="3600" b="1" strike="noStrike" spc="-1">
              <a:latin typeface="Arial"/>
            </a:endParaRPr>
          </a:p>
        </p:txBody>
      </p:sp>
      <p:sp>
        <p:nvSpPr>
          <p:cNvPr id="327" name="TextShape 2"/>
          <p:cNvSpPr txBox="1"/>
          <p:nvPr/>
        </p:nvSpPr>
        <p:spPr>
          <a:xfrm>
            <a:off x="360000" y="2794680"/>
            <a:ext cx="9576000" cy="3397320"/>
          </a:xfrm>
          <a:prstGeom prst="rect">
            <a:avLst/>
          </a:prstGeom>
          <a:noFill/>
          <a:ln>
            <a:noFill/>
          </a:ln>
        </p:spPr>
        <p:txBody>
          <a:bodyPr>
            <a:normAutofit fontScale="26000"/>
          </a:bodyPr>
          <a:lstStyle/>
          <a:p>
            <a:pPr marL="6480" indent="-6120" algn="just">
              <a:lnSpc>
                <a:spcPct val="103000"/>
              </a:lnSpc>
              <a:spcBef>
                <a:spcPts val="1001"/>
              </a:spcBef>
              <a:spcAft>
                <a:spcPts val="950"/>
              </a:spcAft>
              <a:buClr>
                <a:srgbClr val="000000"/>
              </a:buClr>
              <a:buSzPct val="125000"/>
              <a:buFont typeface="Arial"/>
              <a:buChar char="•"/>
            </a:pPr>
            <a:r>
              <a:rPr lang="en-IN" sz="1800" b="0" strike="noStrike" spc="-1">
                <a:solidFill>
                  <a:srgbClr val="000000"/>
                </a:solidFill>
                <a:latin typeface="Cambria"/>
                <a:ea typeface="Cambria"/>
              </a:rPr>
              <a:t> This Voice recognition technology is evolving rapidly and is expected to become not only the default input form for smartphones, but also for cars and other home appliances such as TV and fridge. Due to the unique features associated with voice input, including an implicit verbalization of commands, privacy and acceptability issues may affect the usage and adoption of voice-bases.  </a:t>
            </a:r>
            <a:endParaRPr lang="en-IN" sz="1800" b="0" strike="noStrike" spc="-1">
              <a:solidFill>
                <a:srgbClr val="FFFFFF"/>
              </a:solidFill>
              <a:latin typeface="Arial"/>
            </a:endParaRPr>
          </a:p>
          <a:p>
            <a:pPr marL="6480" indent="-6120" algn="just">
              <a:lnSpc>
                <a:spcPct val="103000"/>
              </a:lnSpc>
              <a:spcBef>
                <a:spcPts val="1001"/>
              </a:spcBef>
              <a:spcAft>
                <a:spcPts val="20"/>
              </a:spcAft>
              <a:buClr>
                <a:srgbClr val="000000"/>
              </a:buClr>
              <a:buSzPct val="125000"/>
              <a:buFont typeface="Arial"/>
              <a:buChar char="•"/>
            </a:pPr>
            <a:r>
              <a:rPr lang="en-IN" sz="1800" b="0" strike="noStrike" spc="-1">
                <a:solidFill>
                  <a:srgbClr val="000000"/>
                </a:solidFill>
                <a:latin typeface="Cambria"/>
                <a:ea typeface="Cambria"/>
              </a:rPr>
              <a:t> Several researchers have been interested in the recognition of human activities in recent years. In this project, we propose a voice recognition system that recognizes human activities through a deep learning algorithm. Voice is essentially a mode of communication that lets users communicate with each other. Voice Recognition, also known as Automatic Speech Recognition (ASR), identifies spoken words and phrases and translates them to a readable computer format. It takes the input of the user in the form of a voice or text and processes it and returns the feedback in different ways, such as the action to be done or the search result to the end user. Hence, there is also the additional challenge of making out spoken words from noise in the audio. Modern mobile technology has been very useful to consumers as it provides consumers with access to various apps and resources from anywhere in the world. Some of the most used mobile Operating Systems are Android, Apple, Windows, </a:t>
            </a:r>
            <a:endParaRPr lang="en-IN" sz="1800" b="0" strike="noStrike" spc="-1">
              <a:solidFill>
                <a:srgbClr val="FFFFFF"/>
              </a:solidFill>
              <a:latin typeface="Arial"/>
            </a:endParaRPr>
          </a:p>
          <a:p>
            <a:pPr marL="6480" indent="-6120" algn="just">
              <a:lnSpc>
                <a:spcPct val="103000"/>
              </a:lnSpc>
              <a:spcBef>
                <a:spcPts val="1001"/>
              </a:spcBef>
              <a:spcAft>
                <a:spcPts val="950"/>
              </a:spcAft>
              <a:buClr>
                <a:srgbClr val="000000"/>
              </a:buClr>
              <a:buSzPct val="125000"/>
              <a:buFont typeface="Arial"/>
              <a:buChar char="•"/>
            </a:pPr>
            <a:r>
              <a:rPr lang="en-IN" sz="1800" b="0" strike="noStrike" spc="-1">
                <a:solidFill>
                  <a:srgbClr val="000000"/>
                </a:solidFill>
                <a:latin typeface="Cambria"/>
                <a:ea typeface="Cambria"/>
              </a:rPr>
              <a:t> Blackberry, etc. These Operating System provides different services to the user. Most systems allow the user to train the software to understand their voice so that it can translate speech to text more precisely. Google has created "Google Assistant" and iPhone has created "Siri" to help users respond to their voice commands in an effective manner. Mobile App Voice Assistant helps users to communicate with AI in a very meaningful way. Mobile App Voice Assistant helps users to communicate with AI in a very meaningful way. In using natural language processing and machine learning, Amazon's Echo app has enhanced the engagement of individuals with AI technology.  </a:t>
            </a:r>
            <a:endParaRPr lang="en-IN" sz="1800" b="0" strike="noStrike" spc="-1">
              <a:solidFill>
                <a:srgbClr val="FFFFFF"/>
              </a:solidFill>
              <a:latin typeface="Arial"/>
            </a:endParaRPr>
          </a:p>
          <a:p>
            <a:pPr>
              <a:lnSpc>
                <a:spcPct val="120000"/>
              </a:lnSpc>
              <a:spcBef>
                <a:spcPts val="1001"/>
              </a:spcBef>
            </a:pP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171000" y="681840"/>
            <a:ext cx="9905760" cy="1478160"/>
          </a:xfrm>
          <a:prstGeom prst="rect">
            <a:avLst/>
          </a:prstGeom>
          <a:noFill/>
          <a:ln>
            <a:noFill/>
          </a:ln>
        </p:spPr>
        <p:txBody>
          <a:bodyPr anchor="ctr">
            <a:noAutofit/>
          </a:bodyPr>
          <a:lstStyle/>
          <a:p>
            <a:pPr>
              <a:lnSpc>
                <a:spcPct val="90000"/>
              </a:lnSpc>
            </a:pPr>
            <a:r>
              <a:rPr lang="en-IN" sz="3600" b="1" strike="noStrike" cap="all" spc="-1">
                <a:solidFill>
                  <a:srgbClr val="000000"/>
                </a:solidFill>
                <a:latin typeface="Tw Cen MT"/>
              </a:rPr>
              <a:t>STRUCTURED SYSTEM ANALYSIS</a:t>
            </a:r>
            <a:endParaRPr lang="en-IN" sz="3600" b="1" strike="noStrike" spc="-1">
              <a:latin typeface="Arial"/>
            </a:endParaRPr>
          </a:p>
        </p:txBody>
      </p:sp>
      <p:sp>
        <p:nvSpPr>
          <p:cNvPr id="329" name="TextShape 2"/>
          <p:cNvSpPr txBox="1"/>
          <p:nvPr/>
        </p:nvSpPr>
        <p:spPr>
          <a:xfrm>
            <a:off x="144000" y="2664000"/>
            <a:ext cx="9905760" cy="3541320"/>
          </a:xfrm>
          <a:prstGeom prst="rect">
            <a:avLst/>
          </a:prstGeom>
          <a:noFill/>
          <a:ln>
            <a:noFill/>
          </a:ln>
        </p:spPr>
        <p:txBody>
          <a:bodyPr>
            <a:normAutofit fontScale="68000"/>
          </a:bodyPr>
          <a:lstStyle/>
          <a:p>
            <a:pPr>
              <a:lnSpc>
                <a:spcPct val="120000"/>
              </a:lnSpc>
              <a:spcBef>
                <a:spcPts val="1001"/>
              </a:spcBef>
              <a:tabLst>
                <a:tab pos="0" algn="l"/>
              </a:tabLst>
            </a:pPr>
            <a:r>
              <a:rPr lang="en-US" sz="2400" b="1" strike="noStrike" spc="-1">
                <a:solidFill>
                  <a:srgbClr val="000000"/>
                </a:solidFill>
                <a:latin typeface="arial"/>
              </a:rPr>
              <a:t>Structured systems analysis is a specific technique for systems analysis that covers all activities from initial understanding of the problem through to specification and high-level design of the software system</a:t>
            </a:r>
            <a:r>
              <a:rPr lang="en-US" sz="2400" b="0" strike="noStrike" spc="-1">
                <a:solidFill>
                  <a:srgbClr val="000000"/>
                </a:solidFill>
                <a:latin typeface="arial"/>
              </a:rPr>
              <a:t>. </a:t>
            </a:r>
            <a:endParaRPr lang="en-IN" sz="2400" b="0" strike="noStrike" spc="-1">
              <a:solidFill>
                <a:srgbClr val="FFFFFF"/>
              </a:solidFill>
              <a:latin typeface="Arial"/>
            </a:endParaRPr>
          </a:p>
          <a:p>
            <a:pPr>
              <a:lnSpc>
                <a:spcPct val="120000"/>
              </a:lnSpc>
              <a:spcBef>
                <a:spcPts val="1001"/>
              </a:spcBef>
              <a:tabLst>
                <a:tab pos="0" algn="l"/>
              </a:tabLst>
            </a:pPr>
            <a:r>
              <a:rPr lang="en-US" sz="2400" b="0" strike="noStrike" spc="-1">
                <a:solidFill>
                  <a:srgbClr val="000000"/>
                </a:solidFill>
                <a:latin typeface="arial"/>
              </a:rPr>
              <a:t>So in our case</a:t>
            </a:r>
            <a:endParaRPr lang="en-IN" sz="2400" b="0" strike="noStrike" spc="-1">
              <a:solidFill>
                <a:srgbClr val="FFFFFF"/>
              </a:solidFill>
              <a:latin typeface="Arial"/>
            </a:endParaRPr>
          </a:p>
          <a:p>
            <a:pPr>
              <a:lnSpc>
                <a:spcPct val="120000"/>
              </a:lnSpc>
              <a:spcBef>
                <a:spcPts val="1001"/>
              </a:spcBef>
              <a:tabLst>
                <a:tab pos="0" algn="l"/>
              </a:tabLst>
            </a:pPr>
            <a:r>
              <a:rPr lang="en-IN" sz="2400" b="0" strike="noStrike" spc="-1">
                <a:solidFill>
                  <a:srgbClr val="000000"/>
                </a:solidFill>
                <a:latin typeface="Cambria"/>
                <a:ea typeface="Cambria"/>
              </a:rPr>
              <a:t>Considering overall research, voice application will be used in following three ways: Firstly, command to the computer whereas secondly, to input information the computer, finally for communication with other people. In this section we will be discussing general components for voice application</a:t>
            </a:r>
            <a:endParaRPr lang="en-IN" sz="2400" b="0" strike="noStrike" spc="-1">
              <a:solidFill>
                <a:srgbClr val="FFFFFF"/>
              </a:solidFill>
              <a:latin typeface="Arial"/>
            </a:endParaRPr>
          </a:p>
          <a:p>
            <a:pPr>
              <a:lnSpc>
                <a:spcPct val="120000"/>
              </a:lnSpc>
              <a:spcBef>
                <a:spcPts val="1001"/>
              </a:spcBef>
              <a:tabLst>
                <a:tab pos="0" algn="l"/>
              </a:tabLst>
            </a:pPr>
            <a:endParaRPr lang="en-IN" sz="2400" b="0" strike="noStrike" spc="-1">
              <a:solidFill>
                <a:srgbClr val="FFFFFF"/>
              </a:solidFill>
              <a:latin typeface="Arial"/>
            </a:endParaRPr>
          </a:p>
          <a:p>
            <a:pPr>
              <a:lnSpc>
                <a:spcPct val="120000"/>
              </a:lnSpc>
              <a:spcBef>
                <a:spcPts val="1001"/>
              </a:spcBef>
              <a:tabLst>
                <a:tab pos="0" algn="l"/>
              </a:tabLst>
            </a:pPr>
            <a:endParaRPr lang="en-IN" sz="24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70200" y="947160"/>
            <a:ext cx="9069120" cy="1262520"/>
          </a:xfrm>
          <a:prstGeom prst="rect">
            <a:avLst/>
          </a:prstGeom>
          <a:noFill/>
          <a:ln>
            <a:noFill/>
          </a:ln>
        </p:spPr>
        <p:txBody>
          <a:bodyPr lIns="0" tIns="0" rIns="0" bIns="0" anchor="ctr">
            <a:noAutofit/>
          </a:bodyPr>
          <a:lstStyle/>
          <a:p>
            <a:r>
              <a:rPr lang="en-IN" sz="4800" b="1" strike="noStrike" spc="-1">
                <a:latin typeface="Arial"/>
              </a:rPr>
              <a:t> </a:t>
            </a:r>
          </a:p>
        </p:txBody>
      </p:sp>
      <p:sp>
        <p:nvSpPr>
          <p:cNvPr id="331" name="TextShape 2"/>
          <p:cNvSpPr txBox="1"/>
          <p:nvPr/>
        </p:nvSpPr>
        <p:spPr>
          <a:xfrm>
            <a:off x="1141560" y="618480"/>
            <a:ext cx="9905760" cy="1478160"/>
          </a:xfrm>
          <a:prstGeom prst="rect">
            <a:avLst/>
          </a:prstGeom>
          <a:noFill/>
          <a:ln>
            <a:noFill/>
          </a:ln>
        </p:spPr>
        <p:txBody>
          <a:bodyPr anchor="ctr">
            <a:noAutofit/>
          </a:bodyPr>
          <a:lstStyle/>
          <a:p>
            <a:pPr>
              <a:lnSpc>
                <a:spcPct val="90000"/>
              </a:lnSpc>
            </a:pPr>
            <a:r>
              <a:rPr lang="en-IN" sz="3600" b="0" strike="noStrike" cap="all" spc="-1">
                <a:solidFill>
                  <a:srgbClr val="FFFFFF"/>
                </a:solidFill>
                <a:latin typeface="Tw Cen MT"/>
              </a:rPr>
              <a:t> </a:t>
            </a:r>
            <a:endParaRPr lang="en-IN" sz="3600" b="1" strike="noStrike" spc="-1">
              <a:latin typeface="Arial"/>
            </a:endParaRPr>
          </a:p>
        </p:txBody>
      </p:sp>
      <p:sp>
        <p:nvSpPr>
          <p:cNvPr id="332" name="TextShape 3"/>
          <p:cNvSpPr txBox="1"/>
          <p:nvPr/>
        </p:nvSpPr>
        <p:spPr>
          <a:xfrm>
            <a:off x="246240" y="2506680"/>
            <a:ext cx="9905760" cy="3541320"/>
          </a:xfrm>
          <a:prstGeom prst="rect">
            <a:avLst/>
          </a:prstGeom>
          <a:noFill/>
          <a:ln>
            <a:noFill/>
          </a:ln>
        </p:spPr>
        <p:txBody>
          <a:bodyPr>
            <a:noAutofit/>
          </a:bodyPr>
          <a:lstStyle/>
          <a:p>
            <a:pPr>
              <a:lnSpc>
                <a:spcPct val="120000"/>
              </a:lnSpc>
              <a:spcBef>
                <a:spcPts val="1001"/>
              </a:spcBef>
              <a:tabLst>
                <a:tab pos="0" algn="l"/>
              </a:tabLst>
            </a:pPr>
            <a:r>
              <a:rPr lang="en-IN" sz="2400" b="0" strike="noStrike" spc="-1">
                <a:solidFill>
                  <a:srgbClr val="FFFFFF"/>
                </a:solidFill>
                <a:latin typeface="Tw Cen MT"/>
              </a:rPr>
              <a:t> </a:t>
            </a:r>
            <a:endParaRPr lang="en-IN" sz="2400" b="0" strike="noStrike" spc="-1">
              <a:solidFill>
                <a:srgbClr val="FFFFFF"/>
              </a:solidFill>
              <a:latin typeface="Arial"/>
            </a:endParaRPr>
          </a:p>
        </p:txBody>
      </p:sp>
      <p:pic>
        <p:nvPicPr>
          <p:cNvPr id="333" name="3D Model 6" descr="Robot head"/>
          <p:cNvPicPr/>
          <p:nvPr/>
        </p:nvPicPr>
        <p:blipFill>
          <a:blip r:embed="rId2"/>
          <a:stretch/>
        </p:blipFill>
        <p:spPr>
          <a:xfrm>
            <a:off x="4289400" y="-32760"/>
            <a:ext cx="2647440" cy="2837880"/>
          </a:xfrm>
          <a:prstGeom prst="rect">
            <a:avLst/>
          </a:prstGeom>
          <a:ln>
            <a:noFill/>
          </a:ln>
        </p:spPr>
      </p:pic>
      <p:sp>
        <p:nvSpPr>
          <p:cNvPr id="334" name="CustomShape 4"/>
          <p:cNvSpPr/>
          <p:nvPr/>
        </p:nvSpPr>
        <p:spPr>
          <a:xfrm>
            <a:off x="5542920" y="6093360"/>
            <a:ext cx="833040" cy="369000"/>
          </a:xfrm>
          <a:prstGeom prst="rect">
            <a:avLst/>
          </a:prstGeom>
          <a:noFill/>
          <a:ln>
            <a:noFill/>
          </a:ln>
        </p:spPr>
        <p:style>
          <a:lnRef idx="0">
            <a:scrgbClr r="0" g="0" b="0"/>
          </a:lnRef>
          <a:fillRef idx="0">
            <a:scrgbClr r="0" g="0" b="0"/>
          </a:fillRef>
          <a:effectRef idx="0">
            <a:scrgbClr r="0" g="0" b="0"/>
          </a:effectRef>
          <a:fontRef idx="minor"/>
        </p:style>
      </p:sp>
      <p:sp>
        <p:nvSpPr>
          <p:cNvPr id="335" name="CustomShape 5"/>
          <p:cNvSpPr/>
          <p:nvPr/>
        </p:nvSpPr>
        <p:spPr>
          <a:xfrm>
            <a:off x="2040480" y="3051360"/>
            <a:ext cx="2733120" cy="779400"/>
          </a:xfrm>
          <a:prstGeom prst="rect">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w Cen MT"/>
              </a:rPr>
              <a:t>Front end Interfaces</a:t>
            </a:r>
            <a:endParaRPr lang="en-IN" sz="1800" b="0" strike="noStrike" spc="-1">
              <a:solidFill>
                <a:srgbClr val="FFFFFF"/>
              </a:solidFill>
              <a:latin typeface="Arial"/>
            </a:endParaRPr>
          </a:p>
        </p:txBody>
      </p:sp>
      <p:sp>
        <p:nvSpPr>
          <p:cNvPr id="336" name="CustomShape 6"/>
          <p:cNvSpPr/>
          <p:nvPr/>
        </p:nvSpPr>
        <p:spPr>
          <a:xfrm>
            <a:off x="6660720" y="2858760"/>
            <a:ext cx="1857240" cy="971640"/>
          </a:xfrm>
          <a:prstGeom prst="ellipse">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w Cen MT"/>
              </a:rPr>
              <a:t>End user</a:t>
            </a:r>
            <a:endParaRPr lang="en-IN" sz="1800" b="0" strike="noStrike" spc="-1">
              <a:solidFill>
                <a:srgbClr val="FFFFFF"/>
              </a:solidFill>
              <a:latin typeface="Arial"/>
            </a:endParaRPr>
          </a:p>
        </p:txBody>
      </p:sp>
      <p:sp>
        <p:nvSpPr>
          <p:cNvPr id="337" name="CustomShape 7"/>
          <p:cNvSpPr/>
          <p:nvPr/>
        </p:nvSpPr>
        <p:spPr>
          <a:xfrm>
            <a:off x="2040480" y="5011560"/>
            <a:ext cx="2733120" cy="779400"/>
          </a:xfrm>
          <a:prstGeom prst="rect">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w Cen MT"/>
              </a:rPr>
              <a:t>Voice recognition system</a:t>
            </a:r>
            <a:endParaRPr lang="en-IN" sz="1800" b="0" strike="noStrike" spc="-1">
              <a:solidFill>
                <a:srgbClr val="FFFFFF"/>
              </a:solidFill>
              <a:latin typeface="Arial"/>
            </a:endParaRPr>
          </a:p>
        </p:txBody>
      </p:sp>
      <p:sp>
        <p:nvSpPr>
          <p:cNvPr id="338" name="CustomShape 8"/>
          <p:cNvSpPr/>
          <p:nvPr/>
        </p:nvSpPr>
        <p:spPr>
          <a:xfrm>
            <a:off x="7026480" y="4653000"/>
            <a:ext cx="1491480" cy="1252800"/>
          </a:xfrm>
          <a:prstGeom prst="can">
            <a:avLst>
              <a:gd name="adj" fmla="val 25000"/>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Tw Cen MT"/>
              </a:rPr>
              <a:t>Dictionary and text file DB</a:t>
            </a:r>
            <a:endParaRPr lang="en-IN" sz="1800" b="0" strike="noStrike" spc="-1">
              <a:solidFill>
                <a:srgbClr val="FFFFFF"/>
              </a:solidFill>
              <a:latin typeface="Arial"/>
            </a:endParaRPr>
          </a:p>
        </p:txBody>
      </p:sp>
      <p:sp>
        <p:nvSpPr>
          <p:cNvPr id="339" name="CustomShape 9"/>
          <p:cNvSpPr/>
          <p:nvPr/>
        </p:nvSpPr>
        <p:spPr>
          <a:xfrm>
            <a:off x="3128040" y="4119480"/>
            <a:ext cx="375120" cy="636120"/>
          </a:xfrm>
          <a:prstGeom prst="upDownArrow">
            <a:avLst>
              <a:gd name="adj1" fmla="val 50000"/>
              <a:gd name="adj2" fmla="val 37179"/>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sp>
      <p:sp>
        <p:nvSpPr>
          <p:cNvPr id="340" name="CustomShape 10"/>
          <p:cNvSpPr/>
          <p:nvPr/>
        </p:nvSpPr>
        <p:spPr>
          <a:xfrm rot="5400000">
            <a:off x="5505120" y="2928240"/>
            <a:ext cx="336600" cy="1001160"/>
          </a:xfrm>
          <a:prstGeom prst="upDownArrow">
            <a:avLst>
              <a:gd name="adj1" fmla="val 50000"/>
              <a:gd name="adj2" fmla="val 50000"/>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sp>
      <p:sp>
        <p:nvSpPr>
          <p:cNvPr id="341" name="CustomShape 11"/>
          <p:cNvSpPr/>
          <p:nvPr/>
        </p:nvSpPr>
        <p:spPr>
          <a:xfrm rot="5400000">
            <a:off x="5505120" y="4930560"/>
            <a:ext cx="336600" cy="1001160"/>
          </a:xfrm>
          <a:prstGeom prst="upDownArrow">
            <a:avLst>
              <a:gd name="adj1" fmla="val 50000"/>
              <a:gd name="adj2" fmla="val 50000"/>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sp>
      <p:sp>
        <p:nvSpPr>
          <p:cNvPr id="342" name="CustomShape 12"/>
          <p:cNvSpPr/>
          <p:nvPr/>
        </p:nvSpPr>
        <p:spPr>
          <a:xfrm>
            <a:off x="4952160" y="6518880"/>
            <a:ext cx="3180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Tw Cen MT"/>
              </a:rPr>
              <a:t>General structure</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rot="20959200">
            <a:off x="613800" y="4702680"/>
            <a:ext cx="8867520" cy="819720"/>
          </a:xfrm>
          <a:prstGeom prst="rect">
            <a:avLst/>
          </a:prstGeom>
          <a:noFill/>
          <a:ln>
            <a:noFill/>
          </a:ln>
        </p:spPr>
        <p:txBody>
          <a:bodyPr lIns="0" tIns="0" rIns="0" bIns="0" anchor="ctr">
            <a:noAutofit/>
          </a:bodyPr>
          <a:lstStyle/>
          <a:p>
            <a:pPr algn="ctr">
              <a:buClr>
                <a:srgbClr val="000000"/>
              </a:buClr>
              <a:buSzPct val="45000"/>
              <a:buFont typeface="Wingdings" charset="2"/>
              <a:buChar char=""/>
            </a:pPr>
            <a:fld id="{80B649A7-FDB7-462E-891A-862260AA18E0}" type="author">
              <a:rPr lang="en-IN" sz="3200" b="0" strike="noStrike" spc="-1">
                <a:latin typeface="Arial"/>
              </a:rPr>
              <a:t> </a:t>
            </a:fld>
            <a:endParaRPr lang="en-IN" sz="3200" b="0" strike="noStrike" spc="-1">
              <a:latin typeface="Arial"/>
            </a:endParaRPr>
          </a:p>
        </p:txBody>
      </p:sp>
      <p:pic>
        <p:nvPicPr>
          <p:cNvPr id="344" name="Picture 3"/>
          <p:cNvPicPr/>
          <p:nvPr/>
        </p:nvPicPr>
        <p:blipFill>
          <a:blip r:embed="rId2"/>
          <a:stretch/>
        </p:blipFill>
        <p:spPr>
          <a:xfrm>
            <a:off x="0" y="0"/>
            <a:ext cx="10076760" cy="3607560"/>
          </a:xfrm>
          <a:prstGeom prst="rect">
            <a:avLst/>
          </a:prstGeom>
          <a:ln>
            <a:noFill/>
          </a:ln>
        </p:spPr>
      </p:pic>
      <p:sp>
        <p:nvSpPr>
          <p:cNvPr id="345" name="CustomShape 2"/>
          <p:cNvSpPr/>
          <p:nvPr/>
        </p:nvSpPr>
        <p:spPr>
          <a:xfrm>
            <a:off x="423720" y="4104000"/>
            <a:ext cx="8864280" cy="20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480" indent="-6120" algn="just">
              <a:lnSpc>
                <a:spcPct val="184000"/>
              </a:lnSpc>
              <a:spcAft>
                <a:spcPts val="20"/>
              </a:spcAft>
              <a:tabLst>
                <a:tab pos="0" algn="l"/>
              </a:tabLst>
            </a:pPr>
            <a:r>
              <a:rPr lang="en-IN" sz="1800" b="1" strike="noStrike" spc="-1">
                <a:solidFill>
                  <a:srgbClr val="000000"/>
                </a:solidFill>
                <a:latin typeface="Cambria"/>
                <a:ea typeface="Cambria"/>
              </a:rPr>
              <a:t>System Architecture </a:t>
            </a:r>
            <a:r>
              <a:rPr lang="en-IN" sz="1800" b="0" strike="noStrike" spc="-1">
                <a:solidFill>
                  <a:srgbClr val="000000"/>
                </a:solidFill>
                <a:latin typeface="Cambria"/>
                <a:ea typeface="Cambria"/>
              </a:rPr>
              <a:t>The total design consists of these phases: </a:t>
            </a:r>
            <a:endParaRPr lang="en-IN" sz="1800" b="0" strike="noStrike" spc="-1">
              <a:solidFill>
                <a:srgbClr val="FFFFFF"/>
              </a:solidFill>
              <a:latin typeface="Arial"/>
            </a:endParaRPr>
          </a:p>
          <a:p>
            <a:pPr marL="343080" indent="-342720" algn="just">
              <a:lnSpc>
                <a:spcPct val="103000"/>
              </a:lnSpc>
              <a:spcAft>
                <a:spcPts val="944"/>
              </a:spcAft>
              <a:buClr>
                <a:srgbClr val="000000"/>
              </a:buClr>
              <a:buFont typeface="StarSymbol"/>
              <a:buAutoNum type="arabicParenR"/>
              <a:tabLst>
                <a:tab pos="0" algn="l"/>
              </a:tabLst>
            </a:pPr>
            <a:r>
              <a:rPr lang="en-IN" sz="1800" b="0" strike="noStrike" spc="-1">
                <a:solidFill>
                  <a:srgbClr val="000000"/>
                </a:solidFill>
                <a:latin typeface="Cambria"/>
                <a:ea typeface="Cambria"/>
              </a:rPr>
              <a:t>Collection of data which is in speech format. </a:t>
            </a:r>
            <a:endParaRPr lang="en-IN" sz="1800" b="0" strike="noStrike" spc="-1">
              <a:solidFill>
                <a:srgbClr val="FFFFFF"/>
              </a:solidFill>
              <a:latin typeface="Arial"/>
            </a:endParaRPr>
          </a:p>
          <a:p>
            <a:pPr marL="343080" indent="-342720" algn="just">
              <a:lnSpc>
                <a:spcPct val="103000"/>
              </a:lnSpc>
              <a:spcAft>
                <a:spcPts val="944"/>
              </a:spcAft>
              <a:buClr>
                <a:srgbClr val="000000"/>
              </a:buClr>
              <a:buFont typeface="StarSymbol"/>
              <a:buAutoNum type="arabicParenR"/>
              <a:tabLst>
                <a:tab pos="0" algn="l"/>
              </a:tabLst>
            </a:pPr>
            <a:r>
              <a:rPr lang="en-IN" sz="1800" b="0" strike="noStrike" spc="-1">
                <a:solidFill>
                  <a:srgbClr val="000000"/>
                </a:solidFill>
                <a:latin typeface="Cambria"/>
                <a:ea typeface="Cambria"/>
              </a:rPr>
              <a:t>Analyse the voice and convert it to text. </a:t>
            </a:r>
            <a:endParaRPr lang="en-IN" sz="1800" b="0" strike="noStrike" spc="-1">
              <a:solidFill>
                <a:srgbClr val="FFFFFF"/>
              </a:solidFill>
              <a:latin typeface="Arial"/>
            </a:endParaRPr>
          </a:p>
          <a:p>
            <a:pPr marL="343080" indent="-342720" algn="just">
              <a:lnSpc>
                <a:spcPct val="103000"/>
              </a:lnSpc>
              <a:spcAft>
                <a:spcPts val="935"/>
              </a:spcAft>
              <a:buClr>
                <a:srgbClr val="000000"/>
              </a:buClr>
              <a:buFont typeface="StarSymbol"/>
              <a:buAutoNum type="arabicParenR"/>
              <a:tabLst>
                <a:tab pos="0" algn="l"/>
              </a:tabLst>
            </a:pPr>
            <a:r>
              <a:rPr lang="en-IN" sz="1800" b="0" strike="noStrike" spc="-1">
                <a:solidFill>
                  <a:srgbClr val="000000"/>
                </a:solidFill>
                <a:latin typeface="Cambria"/>
                <a:ea typeface="Cambria"/>
              </a:rPr>
              <a:t>storing the data and processing it. </a:t>
            </a:r>
            <a:endParaRPr lang="en-IN" sz="1800" b="0" strike="noStrike" spc="-1">
              <a:solidFill>
                <a:srgbClr val="FFFFFF"/>
              </a:solidFill>
              <a:latin typeface="Arial"/>
            </a:endParaRPr>
          </a:p>
          <a:p>
            <a:pPr>
              <a:lnSpc>
                <a:spcPct val="100000"/>
              </a:lnSpc>
              <a:tabLst>
                <a:tab pos="0" algn="l"/>
              </a:tabLst>
            </a:pPr>
            <a:r>
              <a:rPr lang="en-IN" sz="1800" b="0" strike="noStrike" spc="-1">
                <a:solidFill>
                  <a:srgbClr val="000000"/>
                </a:solidFill>
                <a:latin typeface="Cambria"/>
                <a:ea typeface="Cambria"/>
              </a:rPr>
              <a:t>Speech generation from the text output that is processed</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462240" y="1368000"/>
            <a:ext cx="9905760" cy="1478160"/>
          </a:xfrm>
          <a:prstGeom prst="rect">
            <a:avLst/>
          </a:prstGeom>
          <a:noFill/>
          <a:ln>
            <a:noFill/>
          </a:ln>
        </p:spPr>
        <p:txBody>
          <a:bodyPr anchor="ctr">
            <a:noAutofit/>
          </a:bodyPr>
          <a:lstStyle/>
          <a:p>
            <a:pPr>
              <a:lnSpc>
                <a:spcPct val="90000"/>
              </a:lnSpc>
            </a:pPr>
            <a:r>
              <a:rPr lang="en-IN" sz="3600" b="1" strike="noStrike" cap="all" spc="-1">
                <a:solidFill>
                  <a:srgbClr val="000000"/>
                </a:solidFill>
                <a:latin typeface="Tw Cen MT"/>
              </a:rPr>
              <a:t>SYSTEM</a:t>
            </a:r>
            <a:r>
              <a:rPr lang="en-IN" sz="3600" b="1" strike="noStrike" cap="all" spc="-1">
                <a:solidFill>
                  <a:srgbClr val="FFFFFF"/>
                </a:solidFill>
                <a:latin typeface="Tw Cen MT"/>
              </a:rPr>
              <a:t> </a:t>
            </a:r>
            <a:r>
              <a:rPr lang="en-IN" sz="3600" b="1" strike="noStrike" cap="all" spc="-1">
                <a:solidFill>
                  <a:srgbClr val="000000"/>
                </a:solidFill>
                <a:latin typeface="Tw Cen MT"/>
              </a:rPr>
              <a:t>DESIGN</a:t>
            </a:r>
            <a:br/>
            <a:endParaRPr lang="en-IN" sz="3600" b="1" strike="noStrike" spc="-1">
              <a:latin typeface="Arial"/>
            </a:endParaRPr>
          </a:p>
        </p:txBody>
      </p:sp>
      <p:sp>
        <p:nvSpPr>
          <p:cNvPr id="347" name="CustomShape 2"/>
          <p:cNvSpPr/>
          <p:nvPr/>
        </p:nvSpPr>
        <p:spPr>
          <a:xfrm>
            <a:off x="432000" y="4117320"/>
            <a:ext cx="6779520" cy="207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480" indent="-6120">
              <a:lnSpc>
                <a:spcPct val="107000"/>
              </a:lnSpc>
              <a:spcAft>
                <a:spcPts val="204"/>
              </a:spcAft>
              <a:tabLst>
                <a:tab pos="0" algn="l"/>
              </a:tabLst>
            </a:pPr>
            <a:r>
              <a:rPr lang="en-IN" sz="1800" b="0" strike="noStrike" spc="-1">
                <a:solidFill>
                  <a:srgbClr val="000000"/>
                </a:solidFill>
                <a:latin typeface="Times New Roman"/>
                <a:ea typeface="Times New Roman"/>
              </a:rPr>
              <a:t>Initially, the system is in idle mode. As it receives any wake up call it begins execution. </a:t>
            </a:r>
            <a:endParaRPr lang="en-IN" sz="1800" b="0" strike="noStrike" spc="-1">
              <a:solidFill>
                <a:srgbClr val="FFFFFF"/>
              </a:solidFill>
              <a:latin typeface="Arial"/>
            </a:endParaRPr>
          </a:p>
          <a:p>
            <a:pPr>
              <a:lnSpc>
                <a:spcPct val="100000"/>
              </a:lnSpc>
              <a:tabLst>
                <a:tab pos="0" algn="l"/>
              </a:tabLst>
            </a:pPr>
            <a:r>
              <a:rPr lang="en-IN" sz="1800" b="0" strike="noStrike" spc="-1">
                <a:solidFill>
                  <a:srgbClr val="000000"/>
                </a:solidFill>
                <a:latin typeface="Times New Roman"/>
                <a:ea typeface="Times New Roman"/>
              </a:rPr>
              <a:t>The received command is identified whether it is a questionnaire or a task to be performed. Specific action is taken accordingly. After the Question is being answered or the task is being performed, the system waits for another command. This loop continues unless it receives quit command. At that moment, it goes back to sleep.</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 name="Picture 3_0"/>
          <p:cNvPicPr/>
          <p:nvPr/>
        </p:nvPicPr>
        <p:blipFill>
          <a:blip r:embed="rId2"/>
          <a:stretch/>
        </p:blipFill>
        <p:spPr>
          <a:xfrm>
            <a:off x="0" y="39600"/>
            <a:ext cx="10076760" cy="6239160"/>
          </a:xfrm>
          <a:prstGeom prst="rect">
            <a:avLst/>
          </a:prstGeom>
          <a:ln w="9360">
            <a:solidFill>
              <a:srgbClr val="4FD093"/>
            </a:solidFill>
            <a:round/>
          </a:ln>
        </p:spPr>
      </p:pic>
      <p:sp>
        <p:nvSpPr>
          <p:cNvPr id="349" name="CustomShape 1"/>
          <p:cNvSpPr/>
          <p:nvPr/>
        </p:nvSpPr>
        <p:spPr>
          <a:xfrm>
            <a:off x="4895640" y="6488640"/>
            <a:ext cx="2778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Tw Cen MT"/>
                <a:ea typeface="Times New Roman"/>
              </a:rPr>
              <a:t>ACTIVITY DIAGRAM </a:t>
            </a:r>
            <a:endParaRPr lang="en-IN" sz="18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1141560" y="628920"/>
            <a:ext cx="9905760" cy="1478160"/>
          </a:xfrm>
          <a:prstGeom prst="rect">
            <a:avLst/>
          </a:prstGeom>
          <a:noFill/>
          <a:ln>
            <a:noFill/>
          </a:ln>
        </p:spPr>
        <p:txBody>
          <a:bodyPr anchor="ctr">
            <a:noAutofit/>
          </a:bodyPr>
          <a:lstStyle/>
          <a:p>
            <a:pPr>
              <a:lnSpc>
                <a:spcPct val="90000"/>
              </a:lnSpc>
            </a:pPr>
            <a:r>
              <a:rPr lang="en-US" sz="3600" b="0" strike="noStrike" cap="all" spc="-1">
                <a:solidFill>
                  <a:srgbClr val="FFFFFF"/>
                </a:solidFill>
                <a:latin typeface="Tw Cen MT"/>
              </a:rPr>
              <a:t> </a:t>
            </a:r>
            <a:endParaRPr lang="en-IN" sz="3600" b="1" strike="noStrike" spc="-1">
              <a:latin typeface="Arial"/>
            </a:endParaRPr>
          </a:p>
        </p:txBody>
      </p:sp>
      <p:sp>
        <p:nvSpPr>
          <p:cNvPr id="351" name="TextShape 2"/>
          <p:cNvSpPr txBox="1"/>
          <p:nvPr/>
        </p:nvSpPr>
        <p:spPr>
          <a:xfrm>
            <a:off x="1141560" y="2249640"/>
            <a:ext cx="9905760" cy="3541320"/>
          </a:xfrm>
          <a:prstGeom prst="rect">
            <a:avLst/>
          </a:prstGeom>
          <a:noFill/>
          <a:ln>
            <a:noFill/>
          </a:ln>
        </p:spPr>
        <p:txBody>
          <a:bodyPr>
            <a:noAutofit/>
          </a:bodyPr>
          <a:lstStyle/>
          <a:p>
            <a:pPr>
              <a:lnSpc>
                <a:spcPct val="120000"/>
              </a:lnSpc>
              <a:spcBef>
                <a:spcPts val="1001"/>
              </a:spcBef>
              <a:tabLst>
                <a:tab pos="0" algn="l"/>
              </a:tabLst>
            </a:pPr>
            <a:r>
              <a:rPr lang="en-US" sz="2400" b="0" strike="noStrike" spc="-1">
                <a:solidFill>
                  <a:srgbClr val="FFFFFF"/>
                </a:solidFill>
                <a:latin typeface="Tw Cen MT"/>
              </a:rPr>
              <a:t> </a:t>
            </a:r>
            <a:endParaRPr lang="en-IN" sz="2400" b="0" strike="noStrike" spc="-1">
              <a:solidFill>
                <a:srgbClr val="FFFFFF"/>
              </a:solidFill>
              <a:latin typeface="Arial"/>
            </a:endParaRPr>
          </a:p>
        </p:txBody>
      </p:sp>
      <p:sp>
        <p:nvSpPr>
          <p:cNvPr id="352" name="CustomShape 3"/>
          <p:cNvSpPr/>
          <p:nvPr/>
        </p:nvSpPr>
        <p:spPr>
          <a:xfrm>
            <a:off x="3720240" y="543600"/>
            <a:ext cx="61023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800" b="0" strike="noStrike" spc="-1">
                <a:solidFill>
                  <a:srgbClr val="000000"/>
                </a:solidFill>
                <a:latin typeface="Times New Roman"/>
                <a:ea typeface="Times New Roman"/>
              </a:rPr>
              <a:t>DATA FLOW DIAGRAM </a:t>
            </a:r>
            <a:endParaRPr lang="en-IN" sz="2800" b="0" strike="noStrike" spc="-1">
              <a:solidFill>
                <a:srgbClr val="FFFFFF"/>
              </a:solidFill>
              <a:latin typeface="Arial"/>
            </a:endParaRPr>
          </a:p>
        </p:txBody>
      </p:sp>
      <p:sp>
        <p:nvSpPr>
          <p:cNvPr id="353" name="CustomShape 4"/>
          <p:cNvSpPr/>
          <p:nvPr/>
        </p:nvSpPr>
        <p:spPr>
          <a:xfrm>
            <a:off x="4831560" y="426204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imes New Roman"/>
                <a:ea typeface="Times New Roman"/>
              </a:rPr>
              <a:t>DFD Level 0 </a:t>
            </a:r>
            <a:endParaRPr lang="en-IN" sz="1800" b="0" strike="noStrike" spc="-1">
              <a:solidFill>
                <a:srgbClr val="FFFFFF"/>
              </a:solidFill>
              <a:latin typeface="Arial"/>
            </a:endParaRPr>
          </a:p>
        </p:txBody>
      </p:sp>
      <p:sp>
        <p:nvSpPr>
          <p:cNvPr id="354" name="CustomShape 5"/>
          <p:cNvSpPr/>
          <p:nvPr/>
        </p:nvSpPr>
        <p:spPr>
          <a:xfrm>
            <a:off x="1808280" y="2107440"/>
            <a:ext cx="2907360" cy="831960"/>
          </a:xfrm>
          <a:prstGeom prst="rect">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w Cen MT"/>
              </a:rPr>
              <a:t>User</a:t>
            </a:r>
            <a:endParaRPr lang="en-IN" sz="1800" b="0" strike="noStrike" spc="-1">
              <a:solidFill>
                <a:srgbClr val="FFFFFF"/>
              </a:solidFill>
              <a:latin typeface="Arial"/>
            </a:endParaRPr>
          </a:p>
        </p:txBody>
      </p:sp>
      <p:sp>
        <p:nvSpPr>
          <p:cNvPr id="355" name="CustomShape 6"/>
          <p:cNvSpPr/>
          <p:nvPr/>
        </p:nvSpPr>
        <p:spPr>
          <a:xfrm>
            <a:off x="4716000" y="2249640"/>
            <a:ext cx="1378080" cy="360"/>
          </a:xfrm>
          <a:custGeom>
            <a:avLst/>
            <a:gdLst/>
            <a:ahLst/>
            <a:cxnLst/>
            <a:rect l="l" t="t" r="r" b="b"/>
            <a:pathLst>
              <a:path w="21600" h="21600">
                <a:moveTo>
                  <a:pt x="0" y="0"/>
                </a:moveTo>
                <a:lnTo>
                  <a:pt x="21600" y="21600"/>
                </a:lnTo>
              </a:path>
            </a:pathLst>
          </a:custGeom>
          <a:noFill/>
          <a:ln w="22320">
            <a:solidFill>
              <a:srgbClr val="000000"/>
            </a:solidFill>
            <a:round/>
            <a:tailEnd type="triangle" w="med" len="med"/>
          </a:ln>
        </p:spPr>
        <p:style>
          <a:lnRef idx="0">
            <a:scrgbClr r="0" g="0" b="0"/>
          </a:lnRef>
          <a:fillRef idx="0">
            <a:scrgbClr r="0" g="0" b="0"/>
          </a:fillRef>
          <a:effectRef idx="0">
            <a:scrgbClr r="0" g="0" b="0"/>
          </a:effectRef>
          <a:fontRef idx="minor"/>
        </p:style>
      </p:sp>
      <p:sp>
        <p:nvSpPr>
          <p:cNvPr id="356" name="CustomShape 7"/>
          <p:cNvSpPr/>
          <p:nvPr/>
        </p:nvSpPr>
        <p:spPr>
          <a:xfrm>
            <a:off x="6230880" y="1424160"/>
            <a:ext cx="2529000" cy="2198160"/>
          </a:xfrm>
          <a:prstGeom prst="ellipse">
            <a:avLst/>
          </a:prstGeom>
          <a:solidFill>
            <a:srgbClr val="FFFFFF"/>
          </a:solidFill>
          <a:ln w="15840">
            <a:solidFill>
              <a:srgbClr val="84C3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Tw Cen MT"/>
              </a:rPr>
              <a:t>Virtual Assistant </a:t>
            </a:r>
            <a:endParaRPr lang="en-IN" sz="1800" b="0" strike="noStrike" spc="-1">
              <a:solidFill>
                <a:srgbClr val="FFFFFF"/>
              </a:solidFill>
              <a:latin typeface="Arial"/>
            </a:endParaRPr>
          </a:p>
        </p:txBody>
      </p:sp>
      <p:sp>
        <p:nvSpPr>
          <p:cNvPr id="357" name="CustomShape 8"/>
          <p:cNvSpPr/>
          <p:nvPr/>
        </p:nvSpPr>
        <p:spPr>
          <a:xfrm flipH="1">
            <a:off x="4899240" y="2763720"/>
            <a:ext cx="1329480" cy="360"/>
          </a:xfrm>
          <a:custGeom>
            <a:avLst/>
            <a:gdLst/>
            <a:ahLst/>
            <a:cxnLst/>
            <a:rect l="l" t="t" r="r" b="b"/>
            <a:pathLst>
              <a:path w="21600" h="21600">
                <a:moveTo>
                  <a:pt x="0" y="0"/>
                </a:moveTo>
                <a:lnTo>
                  <a:pt x="21600" y="21600"/>
                </a:lnTo>
              </a:path>
            </a:pathLst>
          </a:custGeom>
          <a:noFill/>
          <a:ln w="22320">
            <a:solidFill>
              <a:srgbClr val="000000"/>
            </a:solidFill>
            <a:round/>
            <a:tailEnd type="triangle" w="med" len="med"/>
          </a:ln>
        </p:spPr>
        <p:style>
          <a:lnRef idx="0">
            <a:scrgbClr r="0" g="0" b="0"/>
          </a:lnRef>
          <a:fillRef idx="0">
            <a:scrgbClr r="0" g="0" b="0"/>
          </a:fillRef>
          <a:effectRef idx="0">
            <a:scrgbClr r="0" g="0" b="0"/>
          </a:effectRef>
          <a:fontRef idx="minor"/>
        </p:style>
      </p:sp>
      <p:sp>
        <p:nvSpPr>
          <p:cNvPr id="358" name="CustomShape 9"/>
          <p:cNvSpPr/>
          <p:nvPr/>
        </p:nvSpPr>
        <p:spPr>
          <a:xfrm>
            <a:off x="4944960" y="2027520"/>
            <a:ext cx="12171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Tw Cen MT"/>
              </a:rPr>
              <a:t>Send request</a:t>
            </a:r>
            <a:endParaRPr lang="en-IN" sz="1200" b="0" strike="noStrike" spc="-1">
              <a:solidFill>
                <a:srgbClr val="FFFFFF"/>
              </a:solidFill>
              <a:latin typeface="Arial"/>
            </a:endParaRPr>
          </a:p>
        </p:txBody>
      </p:sp>
      <p:sp>
        <p:nvSpPr>
          <p:cNvPr id="359" name="CustomShape 10"/>
          <p:cNvSpPr/>
          <p:nvPr/>
        </p:nvSpPr>
        <p:spPr>
          <a:xfrm>
            <a:off x="5085720" y="2697480"/>
            <a:ext cx="152532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Tw Cen MT"/>
              </a:rPr>
              <a:t>Receives Response</a:t>
            </a:r>
            <a:endParaRPr lang="en-IN" sz="1200" b="0" strike="noStrike" spc="-1">
              <a:solidFill>
                <a:srgbClr val="FFFFFF"/>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p15="http://schemas.microsoft.com/office/powerpoint/2012/main"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1403</Words>
  <Application>Microsoft Office PowerPoint</Application>
  <PresentationFormat>Custom</PresentationFormat>
  <Paragraphs>94</Paragraphs>
  <Slides>20</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20</vt:i4>
      </vt:variant>
    </vt:vector>
  </HeadingPairs>
  <TitlesOfParts>
    <vt:vector size="36" baseType="lpstr">
      <vt:lpstr>arial</vt:lpstr>
      <vt:lpstr>arial</vt:lpstr>
      <vt:lpstr>Cambria</vt:lpstr>
      <vt:lpstr>Liberation Sans Narrow</vt:lpstr>
      <vt:lpstr>MV Boli</vt:lpstr>
      <vt:lpstr>Source Sans Pro</vt:lpstr>
      <vt:lpstr>StarSymbol</vt:lpstr>
      <vt:lpstr>Symbol</vt:lpstr>
      <vt:lpstr>Times New Roman</vt:lpstr>
      <vt:lpstr>Tw Cen MT</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dc:title>
  <dc:subject/>
  <dc:creator>Asus</dc:creator>
  <dc:description/>
  <cp:lastModifiedBy>vishal sharma</cp:lastModifiedBy>
  <cp:revision>3</cp:revision>
  <dcterms:created xsi:type="dcterms:W3CDTF">2022-05-24T01:21:16Z</dcterms:created>
  <dcterms:modified xsi:type="dcterms:W3CDTF">2024-11-08T08:21:31Z</dcterms:modified>
  <dc:language>en-IN</dc:language>
</cp:coreProperties>
</file>