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Roboto Condensed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RobotoCondensedLight-bold.fntdata"/><Relationship Id="rId23" Type="http://schemas.openxmlformats.org/officeDocument/2006/relationships/font" Target="fonts/RobotoCondensed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CondensedLight-boldItalic.fntdata"/><Relationship Id="rId25" Type="http://schemas.openxmlformats.org/officeDocument/2006/relationships/font" Target="fonts/RobotoCondensedLigh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aleway-regular.fntdata"/><Relationship Id="rId14" Type="http://schemas.openxmlformats.org/officeDocument/2006/relationships/slide" Target="slides/slide8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La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39733ae70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939733ae70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939733ae7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939733ae7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939733ae7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939733ae7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f27fbf7f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f27fbf7f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f27fbf7f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f27fbf7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f27fbf7f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f27fbf7f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f27fbf7f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f27fbf7f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f2bec8085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f2bec8085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mailto:vishal.ghoniya@iitng.ac.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ctrTitle"/>
          </p:nvPr>
        </p:nvSpPr>
        <p:spPr>
          <a:xfrm>
            <a:off x="2030231" y="268999"/>
            <a:ext cx="68868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586"/>
              <a:t>ThirdAI Hackathon</a:t>
            </a:r>
            <a:endParaRPr sz="2086"/>
          </a:p>
        </p:txBody>
      </p:sp>
      <p:sp>
        <p:nvSpPr>
          <p:cNvPr id="135" name="Google Shape;135;p26"/>
          <p:cNvSpPr txBox="1"/>
          <p:nvPr>
            <p:ph idx="1" type="subTitle"/>
          </p:nvPr>
        </p:nvSpPr>
        <p:spPr>
          <a:xfrm>
            <a:off x="4686600" y="2139574"/>
            <a:ext cx="4352100" cy="48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</a:rPr>
              <a:t>Team: Model.fit()</a:t>
            </a:r>
            <a:endParaRPr sz="2200">
              <a:solidFill>
                <a:srgbClr val="434343"/>
              </a:solidFill>
            </a:endParaRPr>
          </a:p>
        </p:txBody>
      </p:sp>
      <p:cxnSp>
        <p:nvCxnSpPr>
          <p:cNvPr id="136" name="Google Shape;136;p26"/>
          <p:cNvCxnSpPr/>
          <p:nvPr/>
        </p:nvCxnSpPr>
        <p:spPr>
          <a:xfrm>
            <a:off x="6684000" y="2571750"/>
            <a:ext cx="24600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26"/>
          <p:cNvSpPr txBox="1"/>
          <p:nvPr>
            <p:ph idx="1" type="subTitle"/>
          </p:nvPr>
        </p:nvSpPr>
        <p:spPr>
          <a:xfrm>
            <a:off x="454575" y="2470225"/>
            <a:ext cx="5528100" cy="11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2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Enhancing Student Experience: AI-Powered Academic Advisory System for IIT Gandhinagar</a:t>
            </a:r>
            <a:endParaRPr b="1" sz="2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6192600" y="2873400"/>
            <a:ext cx="29514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Group Members:- </a:t>
            </a:r>
            <a:endParaRPr b="1" sz="15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Vishal Ghoniya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Rahul Kumar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Sandeep Patel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727650" y="693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/>
              <a:t>Problem Statement: </a:t>
            </a:r>
            <a:endParaRPr sz="2240"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481975" y="1634225"/>
            <a:ext cx="4608000" cy="23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Emphasize the challenge of navigating through extensive PDF documents for academic advisories.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Highlight the time-consuming and often frustrating process of searching for relevant information.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Explain how the proposed AI solution aims to address this issue.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6950" y="1471203"/>
            <a:ext cx="3455174" cy="3375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727650" y="662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/>
              <a:t>Solution</a:t>
            </a:r>
            <a:endParaRPr sz="2240"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727650" y="1822725"/>
            <a:ext cx="6114000" cy="21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Present the AI-powered Academic Advisory System as the solution.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We have used the model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provide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by thirdAI named neural_db and to show the answer we have used openAI.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Describe how the system works: Users input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queries, and the AI model generates relevant answers.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679188" y="651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/>
              <a:t>Solution</a:t>
            </a:r>
            <a:endParaRPr sz="2240"/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938" y="1383775"/>
            <a:ext cx="6741227" cy="351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727650" y="662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/>
              <a:t>Sample Example</a:t>
            </a:r>
            <a:endParaRPr sz="2240"/>
          </a:p>
        </p:txBody>
      </p:sp>
      <p:pic>
        <p:nvPicPr>
          <p:cNvPr id="163" name="Google Shape;163;p30"/>
          <p:cNvPicPr preferRelativeResize="0"/>
          <p:nvPr/>
        </p:nvPicPr>
        <p:blipFill rotWithShape="1">
          <a:blip r:embed="rId3">
            <a:alphaModFix/>
          </a:blip>
          <a:srcRect b="0" l="2800" r="10212" t="0"/>
          <a:stretch/>
        </p:blipFill>
        <p:spPr>
          <a:xfrm>
            <a:off x="727650" y="3057375"/>
            <a:ext cx="7688701" cy="169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0"/>
          <p:cNvSpPr txBox="1"/>
          <p:nvPr/>
        </p:nvSpPr>
        <p:spPr>
          <a:xfrm>
            <a:off x="828900" y="1472213"/>
            <a:ext cx="710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Query: -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penalty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for late fees payment.”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30"/>
          <p:cNvSpPr txBox="1"/>
          <p:nvPr/>
        </p:nvSpPr>
        <p:spPr>
          <a:xfrm>
            <a:off x="828900" y="1939350"/>
            <a:ext cx="7486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Response:-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penalty for late fees payment at the Indian Institute of Technology Gandhinagar is 1% of the fees that are overdue, with a minimum penalty of Rs. 500. Additionally, if a student fails to pay the fees within 30 days of the registration date for that semester, their registration for that semester may be cancelled (Academic Affairs Advisory 45, 2019).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727650" y="707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40"/>
              <a:t>Benefits</a:t>
            </a:r>
            <a:endParaRPr sz="2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4196"/>
              <a:buNone/>
            </a:pPr>
            <a:r>
              <a:t/>
            </a:r>
            <a:endParaRPr sz="2240"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961950" y="1733825"/>
            <a:ext cx="6738900" cy="21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Time-Efficient: Instant access to information without lengthy document searches.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Reduced Frustration: Eliminate the hassle of navigating complex PDFs.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Improved Student Experience: Enhance the overall satisfaction of students.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Increased Productivity: Allow students to focus more on academics and personal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31"/>
          <p:cNvSpPr txBox="1"/>
          <p:nvPr/>
        </p:nvSpPr>
        <p:spPr>
          <a:xfrm>
            <a:off x="727650" y="1611100"/>
            <a:ext cx="6426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 the advantages of the AI-powered Academic Advisory System: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727650" y="707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40"/>
              <a:t>Future Enhancements</a:t>
            </a:r>
            <a:endParaRPr sz="2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4196"/>
              <a:buNone/>
            </a:pPr>
            <a:r>
              <a:t/>
            </a:r>
            <a:endParaRPr sz="2240"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616075" y="1912350"/>
            <a:ext cx="7207500" cy="25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Other Advisories Support: - Extend the system to other advisories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available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on the IITGN website.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User-Friendly Interface: Easy-to-use and intuitive design.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Multilingual Support: Extend the system to accommodate different languages.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Personalization: Tailor responses based on user profiles and preferences.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Integration: Link the system with other university services for a comprehensive student experience.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32"/>
          <p:cNvSpPr txBox="1"/>
          <p:nvPr/>
        </p:nvSpPr>
        <p:spPr>
          <a:xfrm>
            <a:off x="671875" y="1454500"/>
            <a:ext cx="6426600" cy="12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 possibilities for future development and expansion:</a:t>
            </a:r>
            <a:endParaRPr sz="15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727650" y="707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40"/>
              <a:t>References</a:t>
            </a:r>
            <a:endParaRPr sz="2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4196"/>
              <a:buNone/>
            </a:pPr>
            <a:r>
              <a:t/>
            </a:r>
            <a:endParaRPr sz="2240"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1419400" y="5661700"/>
            <a:ext cx="7207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33"/>
          <p:cNvSpPr txBox="1"/>
          <p:nvPr/>
        </p:nvSpPr>
        <p:spPr>
          <a:xfrm>
            <a:off x="671875" y="1454500"/>
            <a:ext cx="64266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Note:-</a:t>
            </a:r>
            <a:r>
              <a:rPr lang="en" sz="1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 can’t provide the database </a:t>
            </a:r>
            <a:r>
              <a:rPr lang="en" sz="1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</a:t>
            </a:r>
            <a:r>
              <a:rPr lang="en" sz="1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advisories are confidential. Contact </a:t>
            </a:r>
            <a:r>
              <a:rPr lang="en" sz="1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vishal.ghoniya@iitng.ac.in</a:t>
            </a:r>
            <a:r>
              <a:rPr lang="en" sz="1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the live demo. </a:t>
            </a:r>
            <a:endParaRPr sz="15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can’t share the dataset we used to train the model as they are very confidential. So we have also provided sample dataset containing some books which can serve the purposes.</a:t>
            </a:r>
            <a:endParaRPr sz="15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