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92BADB6-7D9E-409C-A21A-06F8A1A8504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Final Executed work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47E66D7-6AE6-4DC2-BDE5-BF97F9AE4C8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13-11-2023 16:15:02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 Analysis of India Dashboard" id="2" name="slide2">
            <a:extLst>
              <a:ext uri="{FF2B5EF4-FFF2-40B4-BE49-F238E27FC236}">
                <a16:creationId xmlns:a16="http://schemas.microsoft.com/office/drawing/2014/main" id="{210441A6-DE7A-4E3C-8904-F281AE3DC5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" y="0"/>
            <a:ext cx="1122218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2023-11-13T10:45:04Z</dcterms:created>
  <dcterms:modified xsi:type="dcterms:W3CDTF">2023-11-13T10:45:04Z</dcterms:modified>
</cp:coreProperties>
</file>