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71" r:id="rId7"/>
    <p:sldId id="273" r:id="rId8"/>
    <p:sldId id="268" r:id="rId9"/>
    <p:sldId id="269" r:id="rId10"/>
    <p:sldId id="270" r:id="rId11"/>
    <p:sldId id="262" r:id="rId12"/>
    <p:sldId id="263" r:id="rId13"/>
    <p:sldId id="264" r:id="rId14"/>
    <p:sldId id="265" r:id="rId15"/>
    <p:sldId id="266" r:id="rId16"/>
  </p:sldIdLst>
  <p:sldSz cx="6858000" cy="9906000" type="A4"/>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56" autoAdjust="0"/>
    <p:restoredTop sz="94660"/>
  </p:normalViewPr>
  <p:slideViewPr>
    <p:cSldViewPr snapToGrid="0">
      <p:cViewPr>
        <p:scale>
          <a:sx n="50" d="100"/>
          <a:sy n="50" d="100"/>
        </p:scale>
        <p:origin x="-2322" y="0"/>
      </p:cViewPr>
      <p:guideLst>
        <p:guide orient="horz" pos="31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66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7C9F0-A85F-44BA-97C9-286C69CFC256}" type="datetimeFigureOut">
              <a:rPr lang="en-US" smtClean="0"/>
              <a:pPr/>
              <a:t>6/13/2021</a:t>
            </a:fld>
            <a:endParaRPr lang="en-IN"/>
          </a:p>
        </p:txBody>
      </p:sp>
      <p:sp>
        <p:nvSpPr>
          <p:cNvPr id="1048668"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66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67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B08A2B-37D3-4619-A8C3-9CD78B1DEA6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noTextEdit="1"/>
          </p:cNvSpPr>
          <p:nvPr>
            <p:ph type="sldImg"/>
          </p:nvPr>
        </p:nvSpPr>
        <p:spPr bwMode="auto">
          <a:xfrm>
            <a:off x="2241550" y="685800"/>
            <a:ext cx="2374900" cy="3429000"/>
          </a:xfrm>
          <a:noFill/>
          <a:ln>
            <a:solidFill>
              <a:srgbClr val="000000"/>
            </a:solidFill>
            <a:miter lim="800000"/>
            <a:headEnd/>
            <a:tailEnd/>
          </a:ln>
        </p:spPr>
      </p:sp>
      <p:sp>
        <p:nvSpPr>
          <p:cNvPr id="1048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048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pPr>
            <a:fld id="{44D0E4D4-82C3-447F-B3AC-83F6183D5F9E}" type="slidenum">
              <a:rPr lang="en-US" smtClean="0"/>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Title 1"/>
          <p:cNvSpPr>
            <a:spLocks noGrp="1"/>
          </p:cNvSpPr>
          <p:nvPr>
            <p:ph type="ctrTitle"/>
          </p:nvPr>
        </p:nvSpPr>
        <p:spPr>
          <a:xfrm>
            <a:off x="514350" y="880535"/>
            <a:ext cx="5829300" cy="6163733"/>
          </a:xfrm>
        </p:spPr>
        <p:txBody>
          <a:bodyPr anchor="b">
            <a:noAutofit/>
          </a:bodyPr>
          <a:lstStyle>
            <a:lvl1pPr>
              <a:lnSpc>
                <a:spcPct val="100000"/>
              </a:lnSpc>
              <a:defRPr sz="8000"/>
            </a:lvl1pPr>
          </a:lstStyle>
          <a:p>
            <a:r>
              <a:rPr lang="en-US"/>
              <a:t>Click to edit Master title style</a:t>
            </a:r>
            <a:endParaRPr lang="en-US" dirty="0"/>
          </a:p>
        </p:txBody>
      </p:sp>
      <p:sp>
        <p:nvSpPr>
          <p:cNvPr id="1048584" name="Subtitle 2"/>
          <p:cNvSpPr>
            <a:spLocks noGrp="1"/>
          </p:cNvSpPr>
          <p:nvPr>
            <p:ph type="subTitle" idx="1"/>
          </p:nvPr>
        </p:nvSpPr>
        <p:spPr>
          <a:xfrm>
            <a:off x="1028700" y="7154333"/>
            <a:ext cx="4800600" cy="1761067"/>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5" name="Date Placeholder 6"/>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586" name="Slide Number Placeholder 7"/>
          <p:cNvSpPr>
            <a:spLocks noGrp="1"/>
          </p:cNvSpPr>
          <p:nvPr>
            <p:ph type="sldNum" sz="quarter" idx="11"/>
          </p:nvPr>
        </p:nvSpPr>
        <p:spPr/>
        <p:txBody>
          <a:bodyPr/>
          <a:lstStyle/>
          <a:p>
            <a:fld id="{A2C11A60-CB26-4D5F-BC90-E13F5480A884}" type="slidenum">
              <a:rPr lang="en-IN" smtClean="0"/>
              <a:pPr/>
              <a:t>‹#›</a:t>
            </a:fld>
            <a:endParaRPr lang="en-IN"/>
          </a:p>
        </p:txBody>
      </p:sp>
      <p:sp>
        <p:nvSpPr>
          <p:cNvPr id="1048587" name="Footer Placeholder 8"/>
          <p:cNvSpPr>
            <a:spLocks noGrp="1"/>
          </p:cNvSpPr>
          <p:nvPr>
            <p:ph type="ftr" sz="quarter" idx="12"/>
          </p:nvPr>
        </p:nvSpPr>
        <p:spPr/>
        <p:txBody>
          <a:bodyPr/>
          <a:lstStyle/>
          <a:p>
            <a:endParaRPr lang="en-IN"/>
          </a:p>
        </p:txBody>
      </p:sp>
    </p:spTree>
  </p:cSld>
  <p:clrMapOvr>
    <a:masterClrMapping/>
  </p:clrMapOvr>
  <p:transition>
    <p:randomBar/>
    <p:sndAc>
      <p:stSnd>
        <p:snd r:embed="rId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a:t>Click to edit Master title style</a:t>
            </a:r>
            <a:endParaRPr lang="en-US" dirty="0"/>
          </a:p>
        </p:txBody>
      </p:sp>
      <p:sp>
        <p:nvSpPr>
          <p:cNvPr id="104863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36" name="Footer Placeholder 4"/>
          <p:cNvSpPr>
            <a:spLocks noGrp="1"/>
          </p:cNvSpPr>
          <p:nvPr>
            <p:ph type="ftr" sz="quarter" idx="11"/>
          </p:nvPr>
        </p:nvSpPr>
        <p:spPr/>
        <p:txBody>
          <a:bodyPr/>
          <a:lstStyle/>
          <a:p>
            <a:endParaRPr lang="en-IN"/>
          </a:p>
        </p:txBody>
      </p:sp>
      <p:sp>
        <p:nvSpPr>
          <p:cNvPr id="1048637" name="Slide Number Placeholder 5"/>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2" name="Vertical Title 1"/>
          <p:cNvSpPr>
            <a:spLocks noGrp="1"/>
          </p:cNvSpPr>
          <p:nvPr>
            <p:ph type="title" orient="vert"/>
          </p:nvPr>
        </p:nvSpPr>
        <p:spPr>
          <a:xfrm>
            <a:off x="4972050" y="396701"/>
            <a:ext cx="1543050" cy="8452202"/>
          </a:xfrm>
        </p:spPr>
        <p:txBody>
          <a:bodyPr vert="eaVert"/>
          <a:lstStyle/>
          <a:p>
            <a:r>
              <a:rPr lang="en-US"/>
              <a:t>Click to edit Master title style</a:t>
            </a:r>
            <a:endParaRPr lang="en-US" dirty="0"/>
          </a:p>
        </p:txBody>
      </p:sp>
      <p:sp>
        <p:nvSpPr>
          <p:cNvPr id="1048623" name="Vertical Text Placeholder 2"/>
          <p:cNvSpPr>
            <a:spLocks noGrp="1"/>
          </p:cNvSpPr>
          <p:nvPr>
            <p:ph type="body" orient="vert" idx="1"/>
          </p:nvPr>
        </p:nvSpPr>
        <p:spPr>
          <a:xfrm>
            <a:off x="342900" y="396701"/>
            <a:ext cx="4514850" cy="84522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3"/>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25" name="Footer Placeholder 4"/>
          <p:cNvSpPr>
            <a:spLocks noGrp="1"/>
          </p:cNvSpPr>
          <p:nvPr>
            <p:ph type="ftr" sz="quarter" idx="11"/>
          </p:nvPr>
        </p:nvSpPr>
        <p:spPr/>
        <p:txBody>
          <a:bodyPr/>
          <a:lstStyle/>
          <a:p>
            <a:endParaRPr lang="en-IN"/>
          </a:p>
        </p:txBody>
      </p:sp>
      <p:sp>
        <p:nvSpPr>
          <p:cNvPr id="1048626" name="Slide Number Placeholder 5"/>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endParaRPr lang="en-US" dirty="0"/>
          </a:p>
        </p:txBody>
      </p:sp>
      <p:sp>
        <p:nvSpPr>
          <p:cNvPr id="1048597" name="Content Placeholder 2"/>
          <p:cNvSpPr>
            <a:spLocks noGrp="1"/>
          </p:cNvSpPr>
          <p:nvPr>
            <p:ph idx="1"/>
          </p:nvPr>
        </p:nvSpPr>
        <p:spPr/>
        <p:txBody>
          <a:bodyPr/>
          <a:lstStyle>
            <a:lvl9pPr>
              <a:buFont typeface="Arial" pitchFamily="34" charset="0"/>
              <a:buChar cha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8" name="Date Placeholder 3"/>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38" name="Title 1"/>
          <p:cNvSpPr>
            <a:spLocks noGrp="1"/>
          </p:cNvSpPr>
          <p:nvPr>
            <p:ph type="title"/>
          </p:nvPr>
        </p:nvSpPr>
        <p:spPr>
          <a:xfrm>
            <a:off x="541735" y="1981201"/>
            <a:ext cx="5829300" cy="3618442"/>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1048639" name="Text Placeholder 2"/>
          <p:cNvSpPr>
            <a:spLocks noGrp="1"/>
          </p:cNvSpPr>
          <p:nvPr>
            <p:ph type="body" idx="1"/>
          </p:nvPr>
        </p:nvSpPr>
        <p:spPr>
          <a:xfrm>
            <a:off x="541735" y="5877104"/>
            <a:ext cx="5829300" cy="1634948"/>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A2C11A60-CB26-4D5F-BC90-E13F5480A884}" type="slidenum">
              <a:rPr lang="en-IN" smtClean="0"/>
              <a:pPr/>
              <a:t>‹#›</a:t>
            </a:fld>
            <a:endParaRPr lang="en-IN"/>
          </a:p>
        </p:txBody>
      </p:sp>
      <p:sp>
        <p:nvSpPr>
          <p:cNvPr id="1048643" name="Oval 6"/>
          <p:cNvSpPr/>
          <p:nvPr/>
        </p:nvSpPr>
        <p:spPr>
          <a:xfrm>
            <a:off x="3371851" y="5668434"/>
            <a:ext cx="63579" cy="12244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4" name="Oval 7"/>
          <p:cNvSpPr/>
          <p:nvPr/>
        </p:nvSpPr>
        <p:spPr>
          <a:xfrm>
            <a:off x="3521869" y="5668434"/>
            <a:ext cx="63579" cy="12244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5" name="Oval 8"/>
          <p:cNvSpPr/>
          <p:nvPr/>
        </p:nvSpPr>
        <p:spPr>
          <a:xfrm>
            <a:off x="3222547" y="5668434"/>
            <a:ext cx="63579" cy="12244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randomBar/>
    <p:sndAc>
      <p:stSnd>
        <p:snd r:embed="rId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Content Placeholder 3"/>
          <p:cNvSpPr>
            <a:spLocks noGrp="1"/>
          </p:cNvSpPr>
          <p:nvPr>
            <p:ph sz="half" idx="2"/>
          </p:nvPr>
        </p:nvSpPr>
        <p:spPr>
          <a:xfrm>
            <a:off x="3486150" y="2311402"/>
            <a:ext cx="3028950" cy="653750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Date Placeholder 4"/>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49" name="Footer Placeholder 5"/>
          <p:cNvSpPr>
            <a:spLocks noGrp="1"/>
          </p:cNvSpPr>
          <p:nvPr>
            <p:ph type="ftr" sz="quarter" idx="11"/>
          </p:nvPr>
        </p:nvSpPr>
        <p:spPr/>
        <p:txBody>
          <a:bodyPr/>
          <a:lstStyle/>
          <a:p>
            <a:endParaRPr lang="en-IN"/>
          </a:p>
        </p:txBody>
      </p:sp>
      <p:sp>
        <p:nvSpPr>
          <p:cNvPr id="1048650" name="Slide Number Placeholder 6"/>
          <p:cNvSpPr>
            <a:spLocks noGrp="1"/>
          </p:cNvSpPr>
          <p:nvPr>
            <p:ph type="sldNum" sz="quarter" idx="12"/>
          </p:nvPr>
        </p:nvSpPr>
        <p:spPr/>
        <p:txBody>
          <a:bodyPr/>
          <a:lstStyle/>
          <a:p>
            <a:fld id="{A2C11A60-CB26-4D5F-BC90-E13F5480A884}" type="slidenum">
              <a:rPr lang="en-IN" smtClean="0"/>
              <a:pPr/>
              <a:t>‹#›</a:t>
            </a:fld>
            <a:endParaRPr lang="en-IN"/>
          </a:p>
        </p:txBody>
      </p:sp>
      <p:sp>
        <p:nvSpPr>
          <p:cNvPr id="1048651" name="Content Placeholder 8"/>
          <p:cNvSpPr>
            <a:spLocks noGrp="1"/>
          </p:cNvSpPr>
          <p:nvPr>
            <p:ph sz="quarter" idx="13"/>
          </p:nvPr>
        </p:nvSpPr>
        <p:spPr>
          <a:xfrm>
            <a:off x="274320" y="2311400"/>
            <a:ext cx="3031236" cy="6537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randomBar/>
    <p:sndAc>
      <p:stSnd>
        <p:snd r:embed="rId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t>Click to edit Master title style</a:t>
            </a:r>
          </a:p>
        </p:txBody>
      </p:sp>
      <p:sp>
        <p:nvSpPr>
          <p:cNvPr id="1048653" name="Text Placeholder 2"/>
          <p:cNvSpPr>
            <a:spLocks noGrp="1"/>
          </p:cNvSpPr>
          <p:nvPr>
            <p:ph type="body" idx="1"/>
          </p:nvPr>
        </p:nvSpPr>
        <p:spPr>
          <a:xfrm>
            <a:off x="342900" y="2311400"/>
            <a:ext cx="3030141" cy="88053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Text Placeholder 4"/>
          <p:cNvSpPr>
            <a:spLocks noGrp="1"/>
          </p:cNvSpPr>
          <p:nvPr>
            <p:ph type="body" sz="quarter" idx="3"/>
          </p:nvPr>
        </p:nvSpPr>
        <p:spPr>
          <a:xfrm>
            <a:off x="3486152" y="2311400"/>
            <a:ext cx="3031331" cy="88053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Date Placeholder 6"/>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56" name="Footer Placeholder 7"/>
          <p:cNvSpPr>
            <a:spLocks noGrp="1"/>
          </p:cNvSpPr>
          <p:nvPr>
            <p:ph type="ftr" sz="quarter" idx="11"/>
          </p:nvPr>
        </p:nvSpPr>
        <p:spPr/>
        <p:txBody>
          <a:bodyPr/>
          <a:lstStyle/>
          <a:p>
            <a:endParaRPr lang="en-IN"/>
          </a:p>
        </p:txBody>
      </p:sp>
      <p:sp>
        <p:nvSpPr>
          <p:cNvPr id="1048657" name="Slide Number Placeholder 8"/>
          <p:cNvSpPr>
            <a:spLocks noGrp="1"/>
          </p:cNvSpPr>
          <p:nvPr>
            <p:ph type="sldNum" sz="quarter" idx="12"/>
          </p:nvPr>
        </p:nvSpPr>
        <p:spPr/>
        <p:txBody>
          <a:bodyPr/>
          <a:lstStyle/>
          <a:p>
            <a:fld id="{A2C11A60-CB26-4D5F-BC90-E13F5480A884}" type="slidenum">
              <a:rPr lang="en-IN" smtClean="0"/>
              <a:pPr/>
              <a:t>‹#›</a:t>
            </a:fld>
            <a:endParaRPr lang="en-IN"/>
          </a:p>
        </p:txBody>
      </p:sp>
      <p:sp>
        <p:nvSpPr>
          <p:cNvPr id="1048658" name="Content Placeholder 10"/>
          <p:cNvSpPr>
            <a:spLocks noGrp="1"/>
          </p:cNvSpPr>
          <p:nvPr>
            <p:ph sz="quarter" idx="13"/>
          </p:nvPr>
        </p:nvSpPr>
        <p:spPr>
          <a:xfrm>
            <a:off x="342900" y="3196336"/>
            <a:ext cx="3031236" cy="56530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Content Placeholder 12"/>
          <p:cNvSpPr>
            <a:spLocks noGrp="1"/>
          </p:cNvSpPr>
          <p:nvPr>
            <p:ph sz="quarter" idx="14"/>
          </p:nvPr>
        </p:nvSpPr>
        <p:spPr>
          <a:xfrm>
            <a:off x="3504438" y="3196337"/>
            <a:ext cx="3031236" cy="5652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randomBar/>
    <p:sndAc>
      <p:stSnd>
        <p:snd r:embed="rId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US" dirty="0"/>
          </a:p>
        </p:txBody>
      </p:sp>
      <p:sp>
        <p:nvSpPr>
          <p:cNvPr id="1048619" name="Date Placeholder 2"/>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20" name="Footer Placeholder 3"/>
          <p:cNvSpPr>
            <a:spLocks noGrp="1"/>
          </p:cNvSpPr>
          <p:nvPr>
            <p:ph type="ftr" sz="quarter" idx="11"/>
          </p:nvPr>
        </p:nvSpPr>
        <p:spPr/>
        <p:txBody>
          <a:bodyPr/>
          <a:lstStyle/>
          <a:p>
            <a:endParaRPr lang="en-IN"/>
          </a:p>
        </p:txBody>
      </p:sp>
      <p:sp>
        <p:nvSpPr>
          <p:cNvPr id="1048621" name="Slide Number Placeholder 4"/>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08" name="Date Placeholder 1"/>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09" name="Footer Placeholder 2"/>
          <p:cNvSpPr>
            <a:spLocks noGrp="1"/>
          </p:cNvSpPr>
          <p:nvPr>
            <p:ph type="ftr" sz="quarter" idx="11"/>
          </p:nvPr>
        </p:nvSpPr>
        <p:spPr/>
        <p:txBody>
          <a:bodyPr/>
          <a:lstStyle/>
          <a:p>
            <a:endParaRPr lang="en-IN"/>
          </a:p>
        </p:txBody>
      </p:sp>
      <p:sp>
        <p:nvSpPr>
          <p:cNvPr id="1048610" name="Slide Number Placeholder 3"/>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60" name="Title 1"/>
          <p:cNvSpPr>
            <a:spLocks noGrp="1"/>
          </p:cNvSpPr>
          <p:nvPr>
            <p:ph type="title"/>
          </p:nvPr>
        </p:nvSpPr>
        <p:spPr>
          <a:xfrm>
            <a:off x="4430317" y="385234"/>
            <a:ext cx="2256235" cy="3026833"/>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1048661" name="Content Placeholder 2"/>
          <p:cNvSpPr>
            <a:spLocks noGrp="1"/>
          </p:cNvSpPr>
          <p:nvPr>
            <p:ph idx="1"/>
          </p:nvPr>
        </p:nvSpPr>
        <p:spPr>
          <a:xfrm>
            <a:off x="539354" y="394406"/>
            <a:ext cx="3746897"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Text Placeholder 3"/>
          <p:cNvSpPr>
            <a:spLocks noGrp="1"/>
          </p:cNvSpPr>
          <p:nvPr>
            <p:ph type="body" sz="half" idx="2"/>
          </p:nvPr>
        </p:nvSpPr>
        <p:spPr>
          <a:xfrm>
            <a:off x="4430317" y="3522135"/>
            <a:ext cx="2256235" cy="5326768"/>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3" name="Date Placeholder 4"/>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64" name="Footer Placeholder 5"/>
          <p:cNvSpPr>
            <a:spLocks noGrp="1"/>
          </p:cNvSpPr>
          <p:nvPr>
            <p:ph type="ftr" sz="quarter" idx="11"/>
          </p:nvPr>
        </p:nvSpPr>
        <p:spPr/>
        <p:txBody>
          <a:bodyPr/>
          <a:lstStyle/>
          <a:p>
            <a:endParaRPr lang="en-IN"/>
          </a:p>
        </p:txBody>
      </p:sp>
      <p:sp>
        <p:nvSpPr>
          <p:cNvPr id="1048665" name="Slide Number Placeholder 6"/>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1259682" y="330200"/>
            <a:ext cx="4283868" cy="1293283"/>
          </a:xfrm>
        </p:spPr>
        <p:txBody>
          <a:bodyPr anchor="b"/>
          <a:lstStyle>
            <a:lvl1pPr algn="ctr">
              <a:lnSpc>
                <a:spcPct val="100000"/>
              </a:lnSpc>
              <a:defRPr sz="2800" b="0"/>
            </a:lvl1pPr>
          </a:lstStyle>
          <a:p>
            <a:r>
              <a:rPr lang="en-US"/>
              <a:t>Click to edit Master title style</a:t>
            </a:r>
            <a:endParaRPr lang="en-US" dirty="0"/>
          </a:p>
        </p:txBody>
      </p:sp>
      <p:sp>
        <p:nvSpPr>
          <p:cNvPr id="1048628" name="Picture Placeholder 2"/>
          <p:cNvSpPr>
            <a:spLocks noGrp="1"/>
          </p:cNvSpPr>
          <p:nvPr>
            <p:ph type="pic" idx="1"/>
          </p:nvPr>
        </p:nvSpPr>
        <p:spPr>
          <a:xfrm>
            <a:off x="1131096" y="1651001"/>
            <a:ext cx="4541043" cy="6559285"/>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9" name="Text Placeholder 3"/>
          <p:cNvSpPr>
            <a:spLocks noGrp="1"/>
          </p:cNvSpPr>
          <p:nvPr>
            <p:ph type="body" sz="half" idx="2"/>
          </p:nvPr>
        </p:nvSpPr>
        <p:spPr>
          <a:xfrm>
            <a:off x="1259682" y="8392583"/>
            <a:ext cx="4283868" cy="77046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6400AFD0-583B-447E-8DE3-F6583F66E1B9}" type="datetimeFigureOut">
              <a:rPr lang="en-US" smtClean="0"/>
              <a:pPr/>
              <a:t>6/13/2021</a:t>
            </a:fld>
            <a:endParaRPr lang="en-IN"/>
          </a:p>
        </p:txBody>
      </p:sp>
      <p:sp>
        <p:nvSpPr>
          <p:cNvPr id="1048631" name="Footer Placeholder 5"/>
          <p:cNvSpPr>
            <a:spLocks noGrp="1"/>
          </p:cNvSpPr>
          <p:nvPr>
            <p:ph type="ftr" sz="quarter" idx="11"/>
          </p:nvPr>
        </p:nvSpPr>
        <p:spPr/>
        <p:txBody>
          <a:bodyPr/>
          <a:lstStyle/>
          <a:p>
            <a:endParaRPr lang="en-IN"/>
          </a:p>
        </p:txBody>
      </p:sp>
      <p:sp>
        <p:nvSpPr>
          <p:cNvPr id="1048632" name="Slide Number Placeholder 6"/>
          <p:cNvSpPr>
            <a:spLocks noGrp="1"/>
          </p:cNvSpPr>
          <p:nvPr>
            <p:ph type="sldNum" sz="quarter" idx="12"/>
          </p:nvPr>
        </p:nvSpPr>
        <p:spPr/>
        <p:txBody>
          <a:bodyPr/>
          <a:lstStyle/>
          <a:p>
            <a:fld id="{A2C11A60-CB26-4D5F-BC90-E13F5480A884}" type="slidenum">
              <a:rPr lang="en-IN" smtClean="0"/>
              <a:pPr/>
              <a:t>‹#›</a:t>
            </a:fld>
            <a:endParaRPr lang="en-IN"/>
          </a:p>
        </p:txBody>
      </p:sp>
    </p:spTree>
  </p:cSld>
  <p:clrMapOvr>
    <a:masterClrMapping/>
  </p:clrMapOvr>
  <p:transition>
    <p:randomBar/>
    <p:sndAc>
      <p:stSnd>
        <p:snd r:embed="rId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342900" y="0"/>
            <a:ext cx="6172200" cy="2311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1048577"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772512" y="9181396"/>
            <a:ext cx="1564481" cy="527402"/>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400AFD0-583B-447E-8DE3-F6583F66E1B9}" type="datetimeFigureOut">
              <a:rPr lang="en-US" smtClean="0"/>
              <a:pPr/>
              <a:t>6/13/2021</a:t>
            </a:fld>
            <a:endParaRPr lang="en-IN"/>
          </a:p>
        </p:txBody>
      </p:sp>
      <p:sp>
        <p:nvSpPr>
          <p:cNvPr id="1048579" name="Footer Placeholder 4"/>
          <p:cNvSpPr>
            <a:spLocks noGrp="1"/>
          </p:cNvSpPr>
          <p:nvPr>
            <p:ph type="ftr" sz="quarter" idx="3"/>
          </p:nvPr>
        </p:nvSpPr>
        <p:spPr>
          <a:xfrm>
            <a:off x="494375" y="9181396"/>
            <a:ext cx="2135981" cy="527402"/>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1048580" name="Slide Number Placeholder 5"/>
          <p:cNvSpPr>
            <a:spLocks noGrp="1"/>
          </p:cNvSpPr>
          <p:nvPr>
            <p:ph type="sldNum" sz="quarter" idx="4"/>
          </p:nvPr>
        </p:nvSpPr>
        <p:spPr>
          <a:xfrm>
            <a:off x="6407460" y="9181396"/>
            <a:ext cx="421481" cy="527402"/>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2C11A60-CB26-4D5F-BC90-E13F5480A884}" type="slidenum">
              <a:rPr lang="en-IN" smtClean="0"/>
              <a:pPr/>
              <a:t>‹#›</a:t>
            </a:fld>
            <a:endParaRPr lang="en-IN"/>
          </a:p>
        </p:txBody>
      </p:sp>
      <p:sp>
        <p:nvSpPr>
          <p:cNvPr id="1048581" name="Oval 6"/>
          <p:cNvSpPr/>
          <p:nvPr/>
        </p:nvSpPr>
        <p:spPr>
          <a:xfrm>
            <a:off x="6343321" y="9388000"/>
            <a:ext cx="63579" cy="12244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48582" name="Oval 7"/>
          <p:cNvSpPr/>
          <p:nvPr/>
        </p:nvSpPr>
        <p:spPr>
          <a:xfrm>
            <a:off x="426840" y="9388000"/>
            <a:ext cx="63579" cy="12244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p:sndAc>
      <p:stSnd>
        <p:snd r:embed="rId13"/>
      </p:stSnd>
    </p:sndAc>
  </p:transition>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8" name="Subtitle 2"/>
          <p:cNvSpPr>
            <a:spLocks noGrp="1"/>
          </p:cNvSpPr>
          <p:nvPr>
            <p:ph type="subTitle" idx="1"/>
          </p:nvPr>
        </p:nvSpPr>
        <p:spPr>
          <a:xfrm>
            <a:off x="285750" y="2641600"/>
            <a:ext cx="6229350" cy="2861733"/>
          </a:xfrm>
        </p:spPr>
        <p:txBody>
          <a:bodyPr rtlCol="0">
            <a:normAutofit fontScale="84167" lnSpcReduction="20000"/>
          </a:bodyPr>
          <a:lstStyle/>
          <a:p>
            <a:pPr eaLnBrk="1" fontAlgn="auto" hangingPunct="1">
              <a:spcAft>
                <a:spcPts val="0"/>
              </a:spcAft>
              <a:buFont typeface="Arial" pitchFamily="34" charset="0"/>
              <a:buNone/>
            </a:pPr>
            <a:endParaRPr lang="en-US" sz="2400" b="1" dirty="0">
              <a:solidFill>
                <a:schemeClr val="tx1"/>
              </a:solidFill>
            </a:endParaRPr>
          </a:p>
          <a:p>
            <a:pPr eaLnBrk="1" fontAlgn="auto" hangingPunct="1">
              <a:spcAft>
                <a:spcPts val="0"/>
              </a:spcAft>
              <a:buFont typeface="Arial" pitchFamily="34" charset="0"/>
              <a:buNone/>
            </a:pPr>
            <a:endParaRPr lang="en-US" sz="2400" b="1" dirty="0">
              <a:solidFill>
                <a:schemeClr val="tx1"/>
              </a:solidFill>
            </a:endParaRPr>
          </a:p>
          <a:p>
            <a:pPr marL="342900" indent="-342900" algn="just" eaLnBrk="1" fontAlgn="auto" hangingPunct="1">
              <a:spcBef>
                <a:spcPct val="20000"/>
              </a:spcBef>
              <a:spcAft>
                <a:spcPts val="0"/>
              </a:spcAft>
              <a:buClrTx/>
              <a:buSzTx/>
            </a:pPr>
            <a:endParaRPr lang="en-US" sz="2400" b="1" dirty="0">
              <a:solidFill>
                <a:schemeClr val="tx1"/>
              </a:solidFill>
            </a:endParaRPr>
          </a:p>
          <a:p>
            <a:pPr marL="342900" indent="-342900" algn="just" eaLnBrk="1" fontAlgn="auto" hangingPunct="1">
              <a:spcBef>
                <a:spcPct val="20000"/>
              </a:spcBef>
              <a:spcAft>
                <a:spcPts val="0"/>
              </a:spcAft>
              <a:buClrTx/>
              <a:buSzTx/>
            </a:pPr>
            <a:endParaRPr lang="en-US" sz="6200" dirty="0">
              <a:solidFill>
                <a:schemeClr val="tx1"/>
              </a:solidFill>
              <a:latin typeface="+mj-lt"/>
              <a:cs typeface="Times New Roman" pitchFamily="18" charset="0"/>
            </a:endParaRPr>
          </a:p>
          <a:p>
            <a:pPr algn="just" eaLnBrk="1" fontAlgn="auto" hangingPunct="1">
              <a:lnSpc>
                <a:spcPct val="120000"/>
              </a:lnSpc>
              <a:spcBef>
                <a:spcPts val="0"/>
              </a:spcBef>
              <a:spcAft>
                <a:spcPts val="0"/>
              </a:spcAft>
            </a:pPr>
            <a:r>
              <a:rPr lang="en-US" sz="2800" b="1" dirty="0">
                <a:solidFill>
                  <a:schemeClr val="tx1"/>
                </a:solidFill>
                <a:latin typeface="+mj-lt"/>
                <a:cs typeface="Times New Roman" pitchFamily="18" charset="0"/>
              </a:rPr>
              <a:t>                      </a:t>
            </a:r>
          </a:p>
          <a:p>
            <a:pPr marL="457200" indent="-457200" eaLnBrk="1" fontAlgn="auto" hangingPunct="1">
              <a:spcAft>
                <a:spcPts val="0"/>
              </a:spcAft>
            </a:pPr>
            <a:endParaRPr lang="en-US" sz="2400" dirty="0">
              <a:solidFill>
                <a:schemeClr val="tx1"/>
              </a:solidFill>
              <a:latin typeface="Times New Roman" pitchFamily="18" charset="0"/>
              <a:cs typeface="Times New Roman" pitchFamily="18" charset="0"/>
            </a:endParaRPr>
          </a:p>
          <a:p>
            <a:pPr marL="457200" indent="-457200" eaLnBrk="1" fontAlgn="auto" hangingPunct="1">
              <a:spcAft>
                <a:spcPts val="0"/>
              </a:spcAft>
            </a:pPr>
            <a:r>
              <a:rPr lang="en-US" sz="2400" b="1" dirty="0">
                <a:solidFill>
                  <a:schemeClr val="tx1"/>
                </a:solidFill>
              </a:rPr>
              <a:t>							</a:t>
            </a:r>
            <a:endParaRPr lang="en-US" sz="2800" b="1" dirty="0">
              <a:solidFill>
                <a:schemeClr val="tx1"/>
              </a:solidFill>
              <a:latin typeface="Times New Roman" pitchFamily="18" charset="0"/>
              <a:cs typeface="Times New Roman" pitchFamily="18" charset="0"/>
            </a:endParaRPr>
          </a:p>
          <a:p>
            <a:pPr marL="457200" indent="-457200" eaLnBrk="1" fontAlgn="auto" hangingPunct="1">
              <a:spcAft>
                <a:spcPts val="0"/>
              </a:spcAft>
              <a:buFont typeface="Arial" pitchFamily="34" charset="0"/>
              <a:buNone/>
            </a:pPr>
            <a:endParaRPr lang="en-US" sz="2400" b="1" dirty="0">
              <a:solidFill>
                <a:schemeClr val="tx1"/>
              </a:solidFill>
            </a:endParaRPr>
          </a:p>
        </p:txBody>
      </p:sp>
      <p:sp>
        <p:nvSpPr>
          <p:cNvPr id="1048589" name="Text Placeholder 5"/>
          <p:cNvSpPr txBox="1"/>
          <p:nvPr/>
        </p:nvSpPr>
        <p:spPr bwMode="auto">
          <a:xfrm>
            <a:off x="571500" y="240454"/>
            <a:ext cx="5829300" cy="880533"/>
          </a:xfrm>
          <a:prstGeom prst="rect">
            <a:avLst/>
          </a:prstGeom>
          <a:noFill/>
          <a:ln w="9525">
            <a:noFill/>
            <a:miter lim="800000"/>
            <a:headEnd/>
            <a:tailEnd/>
          </a:ln>
        </p:spPr>
        <p:txBody>
          <a:bodyPr/>
          <a:lstStyle/>
          <a:p>
            <a:pPr marL="342900" indent="-342900" algn="ctr">
              <a:spcBef>
                <a:spcPct val="20000"/>
              </a:spcBef>
            </a:pPr>
            <a:r>
              <a:rPr lang="en-US" altLang="en-US" b="1" dirty="0">
                <a:latin typeface="Times New Roman" pitchFamily="18" charset="0"/>
                <a:cs typeface="Times New Roman" pitchFamily="18" charset="0"/>
              </a:rPr>
              <a:t>NBN SINHGAD SCHOOL OF ENGINEERING, </a:t>
            </a:r>
            <a:r>
              <a:rPr lang="en-US" altLang="en-US" b="1" dirty="0" smtClean="0">
                <a:latin typeface="Times New Roman" pitchFamily="18" charset="0"/>
                <a:cs typeface="Times New Roman" pitchFamily="18" charset="0"/>
              </a:rPr>
              <a:t>AMBEGAON</a:t>
            </a:r>
          </a:p>
          <a:p>
            <a:pPr marL="342900" indent="-342900" algn="ctr">
              <a:spcBef>
                <a:spcPct val="20000"/>
              </a:spcBef>
            </a:pPr>
            <a:r>
              <a:rPr lang="en-US" altLang="en-US" b="1" dirty="0" err="1" smtClean="0">
                <a:latin typeface="Times New Roman" pitchFamily="18" charset="0"/>
                <a:cs typeface="Times New Roman" pitchFamily="18" charset="0"/>
              </a:rPr>
              <a:t>Pune</a:t>
            </a:r>
            <a:r>
              <a:rPr lang="en-US" altLang="en-US" b="1" dirty="0" smtClean="0">
                <a:latin typeface="Times New Roman" pitchFamily="18" charset="0"/>
                <a:cs typeface="Times New Roman" pitchFamily="18" charset="0"/>
              </a:rPr>
              <a:t> 411041</a:t>
            </a:r>
            <a:endParaRPr lang="en-US" altLang="en-US" b="1" dirty="0">
              <a:latin typeface="Times New Roman" pitchFamily="18" charset="0"/>
              <a:cs typeface="Times New Roman" pitchFamily="18" charset="0"/>
            </a:endParaRPr>
          </a:p>
        </p:txBody>
      </p:sp>
      <p:cxnSp>
        <p:nvCxnSpPr>
          <p:cNvPr id="3145728" name="Straight Connector 9"/>
          <p:cNvCxnSpPr>
            <a:cxnSpLocks/>
          </p:cNvCxnSpPr>
          <p:nvPr/>
        </p:nvCxnSpPr>
        <p:spPr>
          <a:xfrm>
            <a:off x="0" y="1442672"/>
            <a:ext cx="699193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2" name="Picture 1" descr="E:\IMC 2014 - 15\Workshop 2014-15\FDP BiG Data\STES New Logo.tif"/>
          <p:cNvPicPr>
            <a:picLocks noChangeAspect="1" noChangeArrowheads="1"/>
          </p:cNvPicPr>
          <p:nvPr/>
        </p:nvPicPr>
        <p:blipFill>
          <a:blip r:embed="rId4"/>
          <a:srcRect/>
          <a:stretch>
            <a:fillRect/>
          </a:stretch>
        </p:blipFill>
        <p:spPr bwMode="auto">
          <a:xfrm>
            <a:off x="1695450" y="1466851"/>
            <a:ext cx="3429000" cy="1763888"/>
          </a:xfrm>
          <a:prstGeom prst="rect">
            <a:avLst/>
          </a:prstGeom>
          <a:noFill/>
          <a:ln w="9525">
            <a:noFill/>
            <a:miter lim="800000"/>
            <a:headEnd/>
            <a:tailEnd/>
          </a:ln>
          <a:effectLst>
            <a:outerShdw blurRad="50800" dist="50800" dir="1800000" algn="ctr" rotWithShape="0">
              <a:srgbClr val="000000">
                <a:alpha val="43137"/>
              </a:srgbClr>
            </a:outerShdw>
          </a:effectLst>
        </p:spPr>
      </p:pic>
      <p:sp>
        <p:nvSpPr>
          <p:cNvPr id="1048591" name="Rectangle 8"/>
          <p:cNvSpPr/>
          <p:nvPr/>
        </p:nvSpPr>
        <p:spPr>
          <a:xfrm>
            <a:off x="1497863" y="4286151"/>
            <a:ext cx="18473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TextBox 9"/>
          <p:cNvSpPr txBox="1"/>
          <p:nvPr/>
        </p:nvSpPr>
        <p:spPr>
          <a:xfrm>
            <a:off x="0" y="3295650"/>
            <a:ext cx="6858000" cy="1754326"/>
          </a:xfrm>
          <a:prstGeom prst="rect">
            <a:avLst/>
          </a:prstGeom>
          <a:noFill/>
        </p:spPr>
        <p:txBody>
          <a:bodyPr wrap="square" rtlCol="0">
            <a:spAutoFit/>
          </a:bodyPr>
          <a:lstStyle/>
          <a:p>
            <a:pPr algn="ctr"/>
            <a:r>
              <a:rPr lang="en-US" sz="5400" b="1" dirty="0" smtClean="0">
                <a:solidFill>
                  <a:srgbClr val="FF0000"/>
                </a:solidFill>
              </a:rPr>
              <a:t>Goal Line Technology</a:t>
            </a:r>
            <a:endParaRPr lang="en-US" sz="5400" b="1" dirty="0">
              <a:solidFill>
                <a:srgbClr val="FF0000"/>
              </a:solidFill>
            </a:endParaRPr>
          </a:p>
        </p:txBody>
      </p:sp>
      <p:graphicFrame>
        <p:nvGraphicFramePr>
          <p:cNvPr id="11" name="Table 10"/>
          <p:cNvGraphicFramePr>
            <a:graphicFrameLocks noGrp="1"/>
          </p:cNvGraphicFramePr>
          <p:nvPr/>
        </p:nvGraphicFramePr>
        <p:xfrm>
          <a:off x="0" y="5181600"/>
          <a:ext cx="6858000" cy="3695700"/>
        </p:xfrm>
        <a:graphic>
          <a:graphicData uri="http://schemas.openxmlformats.org/drawingml/2006/table">
            <a:tbl>
              <a:tblPr firstRow="1" bandRow="1">
                <a:tableStyleId>{5C22544A-7EE6-4342-B048-85BDC9FD1C3A}</a:tableStyleId>
              </a:tblPr>
              <a:tblGrid>
                <a:gridCol w="3429000"/>
                <a:gridCol w="3429000"/>
              </a:tblGrid>
              <a:tr h="923925">
                <a:tc>
                  <a:txBody>
                    <a:bodyPr/>
                    <a:lstStyle/>
                    <a:p>
                      <a:pPr algn="ctr"/>
                      <a:r>
                        <a:rPr lang="en-US" sz="2400" dirty="0" smtClean="0"/>
                        <a:t>Student Name</a:t>
                      </a:r>
                      <a:endParaRPr lang="en-US" sz="2400" dirty="0"/>
                    </a:p>
                  </a:txBody>
                  <a:tcPr/>
                </a:tc>
                <a:tc>
                  <a:txBody>
                    <a:bodyPr/>
                    <a:lstStyle/>
                    <a:p>
                      <a:pPr algn="ctr"/>
                      <a:r>
                        <a:rPr lang="en-US" sz="2400" dirty="0" smtClean="0"/>
                        <a:t>Roll</a:t>
                      </a:r>
                      <a:r>
                        <a:rPr lang="en-US" sz="2400" baseline="0" dirty="0" smtClean="0"/>
                        <a:t> No</a:t>
                      </a:r>
                      <a:endParaRPr lang="en-US" sz="2800" dirty="0"/>
                    </a:p>
                  </a:txBody>
                  <a:tcPr/>
                </a:tc>
              </a:tr>
              <a:tr h="923925">
                <a:tc>
                  <a:txBody>
                    <a:bodyPr/>
                    <a:lstStyle/>
                    <a:p>
                      <a:r>
                        <a:rPr lang="en-US" sz="2800" dirty="0" err="1" smtClean="0"/>
                        <a:t>Digambar</a:t>
                      </a:r>
                      <a:r>
                        <a:rPr lang="en-US" sz="2800" baseline="0" dirty="0" smtClean="0"/>
                        <a:t> </a:t>
                      </a:r>
                      <a:r>
                        <a:rPr lang="en-US" sz="2800" baseline="0" dirty="0" err="1" smtClean="0"/>
                        <a:t>Gavhane</a:t>
                      </a:r>
                      <a:endParaRPr lang="en-US" sz="2800" dirty="0"/>
                    </a:p>
                  </a:txBody>
                  <a:tcPr/>
                </a:tc>
                <a:tc>
                  <a:txBody>
                    <a:bodyPr/>
                    <a:lstStyle/>
                    <a:p>
                      <a:pPr algn="ctr"/>
                      <a:r>
                        <a:rPr lang="en-US" sz="3200" dirty="0" smtClean="0"/>
                        <a:t>T151053008</a:t>
                      </a:r>
                      <a:endParaRPr lang="en-US" sz="3200" dirty="0"/>
                    </a:p>
                  </a:txBody>
                  <a:tcPr/>
                </a:tc>
              </a:tr>
              <a:tr h="923925">
                <a:tc>
                  <a:txBody>
                    <a:bodyPr/>
                    <a:lstStyle/>
                    <a:p>
                      <a:r>
                        <a:rPr lang="en-US" sz="2800" dirty="0" err="1" smtClean="0"/>
                        <a:t>Vishal</a:t>
                      </a:r>
                      <a:r>
                        <a:rPr lang="en-US" sz="2800" dirty="0" smtClean="0"/>
                        <a:t> </a:t>
                      </a:r>
                      <a:r>
                        <a:rPr lang="en-US" sz="2800" baseline="0" dirty="0" smtClean="0"/>
                        <a:t> </a:t>
                      </a:r>
                      <a:r>
                        <a:rPr lang="en-US" sz="2800" dirty="0" err="1" smtClean="0"/>
                        <a:t>Nivangune</a:t>
                      </a:r>
                      <a:endParaRPr lang="en-US" sz="2800" dirty="0"/>
                    </a:p>
                  </a:txBody>
                  <a:tcPr/>
                </a:tc>
                <a:tc>
                  <a:txBody>
                    <a:bodyPr/>
                    <a:lstStyle/>
                    <a:p>
                      <a:pPr algn="ctr"/>
                      <a:r>
                        <a:rPr lang="en-US" sz="3200" dirty="0" smtClean="0"/>
                        <a:t>T151053029</a:t>
                      </a:r>
                      <a:endParaRPr lang="en-US" sz="3200" dirty="0"/>
                    </a:p>
                  </a:txBody>
                  <a:tcPr/>
                </a:tc>
              </a:tr>
              <a:tr h="923925">
                <a:tc>
                  <a:txBody>
                    <a:bodyPr/>
                    <a:lstStyle/>
                    <a:p>
                      <a:r>
                        <a:rPr lang="en-US" sz="2800" dirty="0" err="1" smtClean="0"/>
                        <a:t>Pankaj</a:t>
                      </a:r>
                      <a:r>
                        <a:rPr lang="en-US" sz="2800" dirty="0" smtClean="0"/>
                        <a:t>  </a:t>
                      </a:r>
                      <a:r>
                        <a:rPr lang="en-US" sz="2800" dirty="0" err="1" smtClean="0"/>
                        <a:t>Ghodke</a:t>
                      </a:r>
                      <a:endParaRPr lang="en-US" sz="2800" dirty="0"/>
                    </a:p>
                  </a:txBody>
                  <a:tcPr/>
                </a:tc>
                <a:tc>
                  <a:txBody>
                    <a:bodyPr/>
                    <a:lstStyle/>
                    <a:p>
                      <a:pPr algn="ctr"/>
                      <a:r>
                        <a:rPr lang="en-US" sz="3200" dirty="0" smtClean="0"/>
                        <a:t>T151053009</a:t>
                      </a:r>
                      <a:endParaRPr lang="en-US" sz="3200" dirty="0"/>
                    </a:p>
                  </a:txBody>
                  <a:tcPr/>
                </a:tc>
              </a:tr>
            </a:tbl>
          </a:graphicData>
        </a:graphic>
      </p:graphicFrame>
    </p:spTree>
  </p:cSld>
  <p:clrMapOvr>
    <a:masterClrMapping/>
  </p:clrMapOvr>
  <p:transition>
    <p:randomBar/>
    <p:sndAc>
      <p:stSnd>
        <p:snd r:embed="rId3"/>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oal-line-tech_Goal.jpg"/>
          <p:cNvPicPr>
            <a:picLocks noChangeAspect="1"/>
          </p:cNvPicPr>
          <p:nvPr/>
        </p:nvPicPr>
        <p:blipFill>
          <a:blip r:embed="rId3"/>
          <a:stretch>
            <a:fillRect/>
          </a:stretch>
        </p:blipFill>
        <p:spPr>
          <a:xfrm>
            <a:off x="3549396" y="819150"/>
            <a:ext cx="3080004" cy="4094803"/>
          </a:xfrm>
          <a:prstGeom prst="rect">
            <a:avLst/>
          </a:prstGeom>
        </p:spPr>
      </p:pic>
      <p:pic>
        <p:nvPicPr>
          <p:cNvPr id="3" name="Picture 2" descr="goal-line-tech_no goal.jpg"/>
          <p:cNvPicPr>
            <a:picLocks noChangeAspect="1"/>
          </p:cNvPicPr>
          <p:nvPr/>
        </p:nvPicPr>
        <p:blipFill>
          <a:blip r:embed="rId4"/>
          <a:stretch>
            <a:fillRect/>
          </a:stretch>
        </p:blipFill>
        <p:spPr>
          <a:xfrm>
            <a:off x="3562350" y="5370790"/>
            <a:ext cx="3028950" cy="4268510"/>
          </a:xfrm>
          <a:prstGeom prst="rect">
            <a:avLst/>
          </a:prstGeom>
        </p:spPr>
      </p:pic>
      <p:sp>
        <p:nvSpPr>
          <p:cNvPr id="4" name="TextBox 3"/>
          <p:cNvSpPr txBox="1"/>
          <p:nvPr/>
        </p:nvSpPr>
        <p:spPr>
          <a:xfrm>
            <a:off x="0" y="857250"/>
            <a:ext cx="3408392" cy="1569660"/>
          </a:xfrm>
          <a:prstGeom prst="rect">
            <a:avLst/>
          </a:prstGeom>
          <a:noFill/>
        </p:spPr>
        <p:txBody>
          <a:bodyPr wrap="square" rtlCol="0">
            <a:spAutoFit/>
          </a:bodyPr>
          <a:lstStyle/>
          <a:p>
            <a:r>
              <a:rPr lang="en-US" sz="3200" b="1" dirty="0" smtClean="0"/>
              <a:t>Sensor Indicating </a:t>
            </a:r>
          </a:p>
          <a:p>
            <a:r>
              <a:rPr lang="en-US" sz="3200" b="1" dirty="0" smtClean="0"/>
              <a:t>Goal Detected</a:t>
            </a:r>
            <a:endParaRPr lang="en-US" sz="3200" b="1" dirty="0"/>
          </a:p>
        </p:txBody>
      </p:sp>
      <p:sp>
        <p:nvSpPr>
          <p:cNvPr id="6" name="TextBox 5"/>
          <p:cNvSpPr txBox="1"/>
          <p:nvPr/>
        </p:nvSpPr>
        <p:spPr>
          <a:xfrm>
            <a:off x="0" y="5314950"/>
            <a:ext cx="3562350" cy="1569660"/>
          </a:xfrm>
          <a:prstGeom prst="rect">
            <a:avLst/>
          </a:prstGeom>
          <a:noFill/>
        </p:spPr>
        <p:txBody>
          <a:bodyPr wrap="square" rtlCol="0">
            <a:spAutoFit/>
          </a:bodyPr>
          <a:lstStyle/>
          <a:p>
            <a:r>
              <a:rPr lang="en-US" sz="3200" b="1" dirty="0" smtClean="0"/>
              <a:t>Sensor Indicating</a:t>
            </a:r>
          </a:p>
          <a:p>
            <a:r>
              <a:rPr lang="en-US" sz="3200" b="1" dirty="0" smtClean="0"/>
              <a:t> Goal Not</a:t>
            </a:r>
          </a:p>
          <a:p>
            <a:r>
              <a:rPr lang="en-US" sz="3200" b="1" dirty="0" smtClean="0"/>
              <a:t> Detected</a:t>
            </a:r>
            <a:endParaRPr lang="en-US" sz="3200" b="1"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2" name="TextBox 2"/>
          <p:cNvSpPr txBox="1"/>
          <p:nvPr/>
        </p:nvSpPr>
        <p:spPr>
          <a:xfrm>
            <a:off x="0" y="654340"/>
            <a:ext cx="6858000" cy="10402848"/>
          </a:xfrm>
          <a:prstGeom prst="rect">
            <a:avLst/>
          </a:prstGeom>
          <a:noFill/>
        </p:spPr>
        <p:txBody>
          <a:bodyPr wrap="square" rtlCol="0">
            <a:spAutoFit/>
          </a:bodyPr>
          <a:lstStyle/>
          <a:p>
            <a:pPr algn="ctr"/>
            <a:r>
              <a:rPr lang="en-IN" sz="5400" b="1" dirty="0">
                <a:solidFill>
                  <a:schemeClr val="tx1">
                    <a:lumMod val="85000"/>
                    <a:lumOff val="15000"/>
                  </a:schemeClr>
                </a:solidFill>
              </a:rPr>
              <a:t>Software used</a:t>
            </a:r>
          </a:p>
          <a:p>
            <a:endParaRPr lang="en-IN" sz="3200" b="1" dirty="0" smtClean="0"/>
          </a:p>
          <a:p>
            <a:pPr algn="ctr"/>
            <a:r>
              <a:rPr lang="en-IN" sz="3200" b="1" dirty="0" smtClean="0"/>
              <a:t> 1 . Eagle</a:t>
            </a:r>
            <a:r>
              <a:rPr lang="en-US" sz="3200" dirty="0" smtClean="0"/>
              <a:t> </a:t>
            </a:r>
          </a:p>
          <a:p>
            <a:pPr algn="ctr"/>
            <a:endParaRPr lang="en-US" sz="3200" dirty="0" smtClean="0"/>
          </a:p>
          <a:p>
            <a:pPr algn="ctr"/>
            <a:r>
              <a:rPr lang="en-US" sz="3200" dirty="0" smtClean="0"/>
              <a:t>(</a:t>
            </a:r>
            <a:r>
              <a:rPr lang="en-US" sz="2400" b="1" dirty="0" smtClean="0"/>
              <a:t>Easily Applicable Graphical Layout Editor</a:t>
            </a:r>
            <a:r>
              <a:rPr lang="en-US" sz="3200" dirty="0" smtClean="0"/>
              <a:t> )</a:t>
            </a:r>
          </a:p>
          <a:p>
            <a:pPr algn="ctr"/>
            <a:r>
              <a:rPr lang="en-US" sz="2400" b="1" dirty="0" smtClean="0"/>
              <a:t>(Used for PCB Design)</a:t>
            </a:r>
            <a:endParaRPr lang="en-IN" sz="2400" b="1" dirty="0" smtClean="0"/>
          </a:p>
          <a:p>
            <a:pPr algn="ctr"/>
            <a:endParaRPr lang="en-IN" sz="3200" b="1" dirty="0" smtClean="0"/>
          </a:p>
          <a:p>
            <a:pPr algn="ctr"/>
            <a:r>
              <a:rPr lang="en-IN" sz="3200" b="1" dirty="0" smtClean="0"/>
              <a:t>2 . Proteus Design Suite</a:t>
            </a:r>
          </a:p>
          <a:p>
            <a:pPr algn="ctr"/>
            <a:endParaRPr lang="en-IN" sz="3200" b="1" dirty="0" smtClean="0"/>
          </a:p>
          <a:p>
            <a:pPr algn="ctr"/>
            <a:r>
              <a:rPr lang="en-IN" sz="3200" b="1" dirty="0" smtClean="0"/>
              <a:t>(</a:t>
            </a:r>
            <a:r>
              <a:rPr lang="en-IN" sz="2400" b="1" dirty="0" smtClean="0"/>
              <a:t>Use For Creating  Schematic Diagram And Simulation of circuit </a:t>
            </a:r>
            <a:r>
              <a:rPr lang="en-IN" sz="2400" dirty="0" smtClean="0"/>
              <a:t>) </a:t>
            </a:r>
            <a:endParaRPr lang="en-IN" sz="3200" dirty="0" smtClean="0"/>
          </a:p>
          <a:p>
            <a:pPr algn="ctr"/>
            <a:endParaRPr lang="en-IN" sz="3200" b="1" dirty="0" smtClean="0"/>
          </a:p>
          <a:p>
            <a:pPr algn="ctr"/>
            <a:r>
              <a:rPr lang="en-IN" sz="3200" b="1" dirty="0" smtClean="0"/>
              <a:t>3 . MPLAB</a:t>
            </a:r>
          </a:p>
          <a:p>
            <a:pPr algn="ctr"/>
            <a:endParaRPr lang="en-IN" sz="3200" b="1" dirty="0" smtClean="0"/>
          </a:p>
          <a:p>
            <a:pPr algn="ctr"/>
            <a:r>
              <a:rPr lang="en-IN" sz="3200" b="1" dirty="0" smtClean="0"/>
              <a:t>(</a:t>
            </a:r>
            <a:r>
              <a:rPr lang="en-IN" sz="2400" b="1" dirty="0" smtClean="0"/>
              <a:t>Use </a:t>
            </a:r>
            <a:r>
              <a:rPr lang="en-US" sz="2400" b="1" dirty="0" smtClean="0"/>
              <a:t>to develop code for embedded microcontroller)</a:t>
            </a:r>
            <a:endParaRPr lang="en-IN" sz="2400" b="1" dirty="0" smtClean="0"/>
          </a:p>
          <a:p>
            <a:pPr algn="ctr"/>
            <a:endParaRPr lang="en-IN" sz="3200" b="1" dirty="0"/>
          </a:p>
          <a:p>
            <a:pPr algn="ctr"/>
            <a:endParaRPr lang="en-IN" sz="3200" b="1" dirty="0"/>
          </a:p>
          <a:p>
            <a:endParaRPr lang="en-IN" sz="3200" b="1" dirty="0"/>
          </a:p>
          <a:p>
            <a:endParaRPr lang="en-IN" sz="3200" b="1" dirty="0"/>
          </a:p>
          <a:p>
            <a:endParaRPr lang="en-IN" sz="3200" b="1"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3" name="TextBox 1"/>
          <p:cNvSpPr txBox="1"/>
          <p:nvPr/>
        </p:nvSpPr>
        <p:spPr>
          <a:xfrm>
            <a:off x="696496" y="412718"/>
            <a:ext cx="4875644" cy="7909858"/>
          </a:xfrm>
          <a:prstGeom prst="rect">
            <a:avLst/>
          </a:prstGeom>
          <a:noFill/>
        </p:spPr>
        <p:txBody>
          <a:bodyPr wrap="square" rtlCol="0">
            <a:spAutoFit/>
          </a:bodyPr>
          <a:lstStyle/>
          <a:p>
            <a:r>
              <a:rPr lang="en-IN" sz="6000" b="1" dirty="0"/>
              <a:t>Applications</a:t>
            </a:r>
          </a:p>
          <a:p>
            <a:r>
              <a:rPr lang="en-IN" sz="3200" b="1" dirty="0"/>
              <a:t>  </a:t>
            </a:r>
          </a:p>
          <a:p>
            <a:endParaRPr lang="en-IN" sz="3200" b="1" dirty="0"/>
          </a:p>
          <a:p>
            <a:pPr algn="ctr"/>
            <a:endParaRPr lang="en-IN" sz="3200" b="1" dirty="0" smtClean="0"/>
          </a:p>
          <a:p>
            <a:pPr algn="ctr"/>
            <a:endParaRPr lang="en-IN" sz="3200" b="1" dirty="0" smtClean="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p:txBody>
      </p:sp>
      <p:sp>
        <p:nvSpPr>
          <p:cNvPr id="3" name="Rectangle 2"/>
          <p:cNvSpPr/>
          <p:nvPr/>
        </p:nvSpPr>
        <p:spPr>
          <a:xfrm>
            <a:off x="0" y="2820243"/>
            <a:ext cx="6858000" cy="1569660"/>
          </a:xfrm>
          <a:prstGeom prst="rect">
            <a:avLst/>
          </a:prstGeom>
        </p:spPr>
        <p:txBody>
          <a:bodyPr wrap="square">
            <a:spAutoFit/>
          </a:bodyPr>
          <a:lstStyle/>
          <a:p>
            <a:pPr marL="514350" indent="-514350" algn="ctr">
              <a:buAutoNum type="arabicPeriod"/>
            </a:pPr>
            <a:r>
              <a:rPr lang="en-US" sz="3200" b="1" dirty="0" smtClean="0"/>
              <a:t>Football League</a:t>
            </a:r>
          </a:p>
          <a:p>
            <a:pPr marL="514350" indent="-514350" algn="ctr">
              <a:buAutoNum type="arabicPeriod"/>
            </a:pPr>
            <a:endParaRPr lang="en-US" sz="3200" b="1" dirty="0" smtClean="0"/>
          </a:p>
          <a:p>
            <a:pPr marL="514350" indent="-514350" algn="ctr">
              <a:buAutoNum type="arabicPeriod"/>
            </a:pPr>
            <a:r>
              <a:rPr lang="en-US" sz="3200" b="1" dirty="0" smtClean="0"/>
              <a:t>Hockey </a:t>
            </a:r>
            <a:endParaRPr lang="en-US" sz="3200" b="1"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4" name="TextBox 1"/>
          <p:cNvSpPr txBox="1"/>
          <p:nvPr/>
        </p:nvSpPr>
        <p:spPr>
          <a:xfrm>
            <a:off x="0" y="0"/>
            <a:ext cx="6858000" cy="7755969"/>
          </a:xfrm>
          <a:prstGeom prst="rect">
            <a:avLst/>
          </a:prstGeom>
          <a:noFill/>
        </p:spPr>
        <p:txBody>
          <a:bodyPr wrap="square" rtlCol="0">
            <a:spAutoFit/>
          </a:bodyPr>
          <a:lstStyle/>
          <a:p>
            <a:pPr algn="ctr"/>
            <a:r>
              <a:rPr lang="en-IN" sz="6600" b="1" dirty="0"/>
              <a:t>Advantages</a:t>
            </a:r>
          </a:p>
          <a:p>
            <a:pPr>
              <a:buFont typeface="Arial" pitchFamily="34" charset="0"/>
              <a:buChar char="•"/>
            </a:pPr>
            <a:endParaRPr lang="en-IN" sz="3600" b="1" dirty="0"/>
          </a:p>
          <a:p>
            <a:pPr marL="742950" indent="-742950" algn="ctr">
              <a:buFont typeface="Arial" pitchFamily="34" charset="0"/>
              <a:buChar char="•"/>
            </a:pPr>
            <a:endParaRPr lang="en-IN" sz="3600" b="1" dirty="0" smtClean="0"/>
          </a:p>
          <a:p>
            <a:pPr marL="742950" indent="-742950" algn="ctr">
              <a:buFont typeface="Arial" pitchFamily="34" charset="0"/>
              <a:buChar char="•"/>
            </a:pPr>
            <a:endParaRPr lang="en-IN" sz="3600" b="1" dirty="0" smtClean="0"/>
          </a:p>
          <a:p>
            <a:pPr marL="742950" indent="-742950" algn="ctr">
              <a:buFont typeface="Arial" pitchFamily="34" charset="0"/>
              <a:buChar char="•"/>
            </a:pPr>
            <a:r>
              <a:rPr lang="en-IN" sz="3600" b="1" dirty="0" smtClean="0"/>
              <a:t>Reduction </a:t>
            </a:r>
            <a:r>
              <a:rPr lang="en-IN" sz="3600" b="1" dirty="0"/>
              <a:t>of errors in awarding a goal. </a:t>
            </a:r>
            <a:endParaRPr lang="en-IN" sz="3600" b="1" dirty="0" smtClean="0"/>
          </a:p>
          <a:p>
            <a:pPr marL="742950" indent="-742950" algn="ctr">
              <a:buFont typeface="Arial" pitchFamily="34" charset="0"/>
              <a:buChar char="•"/>
            </a:pPr>
            <a:endParaRPr lang="en-IN" sz="3600" b="1" dirty="0"/>
          </a:p>
          <a:p>
            <a:pPr algn="ctr">
              <a:buFont typeface="Arial" pitchFamily="34" charset="0"/>
              <a:buChar char="•"/>
            </a:pPr>
            <a:endParaRPr lang="en-IN" sz="3600" b="1" dirty="0"/>
          </a:p>
          <a:p>
            <a:pPr marL="742950" indent="-742950" algn="ctr">
              <a:buFont typeface="Arial" pitchFamily="34" charset="0"/>
              <a:buChar char="•"/>
            </a:pPr>
            <a:r>
              <a:rPr lang="en-IN" sz="3600" b="1" dirty="0" smtClean="0"/>
              <a:t>Accuracy</a:t>
            </a:r>
          </a:p>
          <a:p>
            <a:pPr marL="742950" indent="-742950" algn="ctr">
              <a:buFont typeface="Arial" pitchFamily="34" charset="0"/>
              <a:buChar char="•"/>
            </a:pPr>
            <a:endParaRPr lang="en-IN" sz="3600" b="1" dirty="0"/>
          </a:p>
          <a:p>
            <a:pPr marL="742950" indent="-742950" algn="ctr">
              <a:buFont typeface="Arial" pitchFamily="34" charset="0"/>
              <a:buChar char="•"/>
            </a:pPr>
            <a:endParaRPr lang="en-IN" sz="3600" b="1" dirty="0"/>
          </a:p>
          <a:p>
            <a:pPr marL="742950" indent="-742950" algn="ctr">
              <a:buFont typeface="Arial" pitchFamily="34" charset="0"/>
              <a:buChar char="•"/>
            </a:pPr>
            <a:r>
              <a:rPr lang="en-IN" sz="3600" b="1" dirty="0"/>
              <a:t>It can count objects.</a:t>
            </a:r>
          </a:p>
          <a:p>
            <a:endParaRPr lang="en-IN" sz="3600" b="1"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IN" sz="6600" dirty="0"/>
              <a:t>Disadvantage</a:t>
            </a:r>
          </a:p>
        </p:txBody>
      </p:sp>
      <p:sp>
        <p:nvSpPr>
          <p:cNvPr id="1048616" name="Content Placeholder 2"/>
          <p:cNvSpPr>
            <a:spLocks noGrp="1"/>
          </p:cNvSpPr>
          <p:nvPr>
            <p:ph idx="1"/>
          </p:nvPr>
        </p:nvSpPr>
        <p:spPr>
          <a:xfrm>
            <a:off x="0" y="3406598"/>
            <a:ext cx="6858000" cy="4061002"/>
          </a:xfrm>
        </p:spPr>
        <p:txBody>
          <a:bodyPr/>
          <a:lstStyle/>
          <a:p>
            <a:pPr algn="ctr"/>
            <a:r>
              <a:rPr lang="en-IN" sz="3600" b="1" dirty="0" smtClean="0">
                <a:solidFill>
                  <a:schemeClr val="tx1"/>
                </a:solidFill>
                <a:latin typeface="+mn-lt"/>
              </a:rPr>
              <a:t>It can not replace match officials ,it can only assist them.</a:t>
            </a:r>
          </a:p>
          <a:p>
            <a:pPr algn="ctr"/>
            <a:endParaRPr lang="en-IN" sz="3600" b="1" dirty="0" smtClean="0">
              <a:solidFill>
                <a:schemeClr val="tx1"/>
              </a:solidFill>
              <a:latin typeface="+mn-lt"/>
            </a:endParaRPr>
          </a:p>
          <a:p>
            <a:pPr algn="ctr"/>
            <a:r>
              <a:rPr lang="en-IN" sz="3600" b="1" dirty="0" smtClean="0">
                <a:solidFill>
                  <a:schemeClr val="tx1"/>
                </a:solidFill>
                <a:latin typeface="+mn-lt"/>
              </a:rPr>
              <a:t>Technology is not 100% accurate</a:t>
            </a:r>
          </a:p>
          <a:p>
            <a:endParaRPr lang="en-IN" sz="3600" dirty="0" smtClean="0"/>
          </a:p>
          <a:p>
            <a:endParaRPr lang="en-IN"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TextBox 1"/>
          <p:cNvSpPr txBox="1"/>
          <p:nvPr/>
        </p:nvSpPr>
        <p:spPr>
          <a:xfrm>
            <a:off x="1268760" y="4849811"/>
            <a:ext cx="4732008" cy="891540"/>
          </a:xfrm>
          <a:prstGeom prst="rect">
            <a:avLst/>
          </a:prstGeom>
          <a:noFill/>
        </p:spPr>
        <p:txBody>
          <a:bodyPr wrap="square" rtlCol="0">
            <a:spAutoFit/>
          </a:bodyPr>
          <a:lstStyle/>
          <a:p>
            <a:r>
              <a:rPr lang="en-IN" sz="5400" dirty="0">
                <a:latin typeface="Bookman Old Style" pitchFamily="18" charset="0"/>
              </a:rPr>
              <a:t>Thank You !!</a:t>
            </a:r>
          </a:p>
        </p:txBody>
      </p:sp>
    </p:spTree>
  </p:cSld>
  <p:clrMapOvr>
    <a:masterClrMapping/>
  </p:clrMapOvr>
  <p:transition>
    <p:randomBar/>
    <p:sndAc>
      <p:stSnd>
        <p:snd r:embed="rId2"/>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19100" y="571500"/>
            <a:ext cx="6172200" cy="876300"/>
          </a:xfrm>
        </p:spPr>
        <p:txBody>
          <a:bodyPr/>
          <a:lstStyle/>
          <a:p>
            <a:r>
              <a:rPr lang="en-IN" sz="4800" dirty="0" smtClean="0"/>
              <a:t>INTRODUCTION</a:t>
            </a:r>
            <a:endParaRPr lang="en-IN" sz="4800" dirty="0"/>
          </a:p>
        </p:txBody>
      </p:sp>
      <p:sp>
        <p:nvSpPr>
          <p:cNvPr id="1048602" name="Content Placeholder 2"/>
          <p:cNvSpPr>
            <a:spLocks noGrp="1"/>
          </p:cNvSpPr>
          <p:nvPr>
            <p:ph idx="1"/>
          </p:nvPr>
        </p:nvSpPr>
        <p:spPr>
          <a:xfrm>
            <a:off x="274661" y="1451593"/>
            <a:ext cx="6172200" cy="6537502"/>
          </a:xfrm>
        </p:spPr>
        <p:txBody>
          <a:bodyPr>
            <a:normAutofit fontScale="25000" lnSpcReduction="20000"/>
          </a:bodyPr>
          <a:lstStyle/>
          <a:p>
            <a:endParaRPr lang="en-IN" dirty="0">
              <a:solidFill>
                <a:schemeClr val="tx1"/>
              </a:solidFill>
            </a:endParaRPr>
          </a:p>
          <a:p>
            <a:pPr algn="ctr"/>
            <a:r>
              <a:rPr lang="en-US" sz="8000" dirty="0" smtClean="0">
                <a:solidFill>
                  <a:schemeClr val="tx1"/>
                </a:solidFill>
              </a:rPr>
              <a:t>The objective of goal-line technology (GLT) is not to replace the role of the officials, but rather to support them in their decision-making.</a:t>
            </a:r>
          </a:p>
          <a:p>
            <a:pPr algn="ctr"/>
            <a:endParaRPr lang="en-US" sz="8000" dirty="0" smtClean="0">
              <a:solidFill>
                <a:schemeClr val="tx1"/>
              </a:solidFill>
            </a:endParaRPr>
          </a:p>
          <a:p>
            <a:pPr algn="ctr"/>
            <a:r>
              <a:rPr lang="en-US" sz="8000" dirty="0" smtClean="0">
                <a:solidFill>
                  <a:schemeClr val="tx1"/>
                </a:solidFill>
              </a:rPr>
              <a:t> The technology must provide a clear indication as to whether the ball has fully crossed the line, and this information will serve to assist the referee in taking his final decision. As well as it ensures a fair play in sports such as football, hockey, hand-ball and also removes the human errors in umpiring and decision making. </a:t>
            </a:r>
          </a:p>
          <a:p>
            <a:pPr algn="ctr"/>
            <a:endParaRPr lang="en-US" sz="8000" dirty="0" smtClean="0">
              <a:solidFill>
                <a:schemeClr val="tx1"/>
              </a:solidFill>
            </a:endParaRPr>
          </a:p>
          <a:p>
            <a:pPr algn="ctr"/>
            <a:r>
              <a:rPr lang="en-US" sz="8000" dirty="0" smtClean="0">
                <a:solidFill>
                  <a:schemeClr val="tx1"/>
                </a:solidFill>
              </a:rPr>
              <a:t>In football, there are some instances when the Ball hits the post, crosses the line but goes unnoticed due to human errors by referees.</a:t>
            </a:r>
          </a:p>
          <a:p>
            <a:pPr algn="ctr"/>
            <a:r>
              <a:rPr lang="en-US" sz="8000" dirty="0" smtClean="0">
                <a:solidFill>
                  <a:schemeClr val="tx1"/>
                </a:solidFill>
              </a:rPr>
              <a:t> To avoid this situation, we introduce a circuit that will detect whether the ball crosses the line or not using the concept of a sensing and detecting.</a:t>
            </a:r>
          </a:p>
          <a:p>
            <a:pPr algn="ctr"/>
            <a:endParaRPr lang="en-US" sz="8000" dirty="0" smtClean="0">
              <a:solidFill>
                <a:schemeClr val="tx1"/>
              </a:solidFill>
            </a:endParaRPr>
          </a:p>
          <a:p>
            <a:pPr algn="ctr"/>
            <a:r>
              <a:rPr lang="en-US" sz="8000" dirty="0" smtClean="0">
                <a:solidFill>
                  <a:schemeClr val="tx1"/>
                </a:solidFill>
              </a:rPr>
              <a:t> Apart from Football, this technology can be used in other sports as well. Also, with some modifications, it can be used in Traffic sensing and Home security, Vehicle counting on tollbooths as well as counting no of products on the assembly-line.</a:t>
            </a:r>
            <a:endParaRPr lang="en-IN" sz="8000" dirty="0"/>
          </a:p>
          <a:p>
            <a:endParaRPr lang="en-IN" sz="3200"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016000" y="514350"/>
            <a:ext cx="4876800" cy="1706880"/>
          </a:xfrm>
        </p:spPr>
        <p:txBody>
          <a:bodyPr/>
          <a:lstStyle/>
          <a:p>
            <a:r>
              <a:rPr lang="en-IN" dirty="0" smtClean="0"/>
              <a:t/>
            </a:r>
            <a:br>
              <a:rPr lang="en-IN" dirty="0" smtClean="0"/>
            </a:br>
            <a:r>
              <a:rPr lang="en-IN" dirty="0" smtClean="0"/>
              <a:t>ABSTRACT</a:t>
            </a:r>
            <a:r>
              <a:rPr lang="en-IN" dirty="0"/>
              <a:t/>
            </a:r>
            <a:br>
              <a:rPr lang="en-IN" dirty="0"/>
            </a:br>
            <a:endParaRPr lang="en-IN" dirty="0"/>
          </a:p>
        </p:txBody>
      </p:sp>
      <p:sp>
        <p:nvSpPr>
          <p:cNvPr id="1048604" name="Content Placeholder 2"/>
          <p:cNvSpPr>
            <a:spLocks noGrp="1"/>
          </p:cNvSpPr>
          <p:nvPr>
            <p:ph idx="1"/>
          </p:nvPr>
        </p:nvSpPr>
        <p:spPr>
          <a:xfrm>
            <a:off x="342900" y="1016000"/>
            <a:ext cx="6220460" cy="7832904"/>
          </a:xfrm>
        </p:spPr>
        <p:txBody>
          <a:bodyPr>
            <a:noAutofit/>
          </a:bodyPr>
          <a:lstStyle/>
          <a:p>
            <a:pPr marL="0" indent="0">
              <a:buNone/>
            </a:pPr>
            <a:endParaRPr lang="en-IN" sz="2000" dirty="0" smtClean="0"/>
          </a:p>
          <a:p>
            <a:pPr marL="0" indent="0">
              <a:buNone/>
            </a:pPr>
            <a:endParaRPr lang="en-IN" sz="2000" dirty="0" smtClean="0"/>
          </a:p>
          <a:p>
            <a:pPr algn="ctr">
              <a:buNone/>
            </a:pPr>
            <a:endParaRPr lang="en-IN" sz="2000" dirty="0" smtClean="0">
              <a:solidFill>
                <a:schemeClr val="tx1"/>
              </a:solidFill>
            </a:endParaRPr>
          </a:p>
          <a:p>
            <a:pPr algn="ctr">
              <a:buNone/>
            </a:pPr>
            <a:r>
              <a:rPr lang="en-US" sz="2800" dirty="0" smtClean="0">
                <a:solidFill>
                  <a:schemeClr val="tx1"/>
                </a:solidFill>
              </a:rPr>
              <a:t>The goal-line technology is a method used to determine when the ball has slightly crossed the goal line with the assistance of electronic devices and at the same time assisting the referee in awarding a goal or not.</a:t>
            </a:r>
          </a:p>
          <a:p>
            <a:pPr algn="ctr">
              <a:buNone/>
            </a:pPr>
            <a:r>
              <a:rPr lang="en-US" sz="2800" dirty="0" smtClean="0">
                <a:solidFill>
                  <a:schemeClr val="tx1"/>
                </a:solidFill>
              </a:rPr>
              <a:t> </a:t>
            </a:r>
          </a:p>
          <a:p>
            <a:pPr algn="ctr">
              <a:buNone/>
            </a:pPr>
            <a:r>
              <a:rPr lang="en-US" sz="2800" dirty="0" smtClean="0">
                <a:solidFill>
                  <a:schemeClr val="tx1"/>
                </a:solidFill>
              </a:rPr>
              <a:t> Aim of goal- line technology is to assist the match officials in decision-making rather than replacing them. </a:t>
            </a:r>
            <a:endParaRPr lang="en-IN" sz="2800" dirty="0">
              <a:solidFill>
                <a:schemeClr val="tx1"/>
              </a:solidFill>
            </a:endParaRPr>
          </a:p>
        </p:txBody>
      </p:sp>
    </p:spTree>
  </p:cSld>
  <p:clrMapOvr>
    <a:masterClrMapping/>
  </p:clrMapOvr>
  <p:transition>
    <p:randomBar/>
    <p:sndAc>
      <p:stSnd>
        <p:snd r:embed="rId2"/>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628650" y="0"/>
            <a:ext cx="5581650" cy="1200150"/>
          </a:xfrm>
        </p:spPr>
        <p:txBody>
          <a:bodyPr/>
          <a:lstStyle/>
          <a:p>
            <a:r>
              <a:rPr lang="en-IN" dirty="0"/>
              <a:t>Block </a:t>
            </a:r>
            <a:r>
              <a:rPr lang="en-IN" dirty="0" smtClean="0"/>
              <a:t>Diagram</a:t>
            </a:r>
            <a:endParaRPr lang="en-IN" dirty="0"/>
          </a:p>
        </p:txBody>
      </p:sp>
      <p:sp>
        <p:nvSpPr>
          <p:cNvPr id="1048606" name="Content Placeholder 2"/>
          <p:cNvSpPr>
            <a:spLocks noGrp="1"/>
          </p:cNvSpPr>
          <p:nvPr>
            <p:ph idx="1"/>
          </p:nvPr>
        </p:nvSpPr>
        <p:spPr/>
        <p:txBody>
          <a:bodyPr/>
          <a:lstStyle/>
          <a:p>
            <a:endParaRPr lang="en-US" dirty="0"/>
          </a:p>
          <a:p>
            <a:endParaRPr lang="en-IN" dirty="0"/>
          </a:p>
        </p:txBody>
      </p:sp>
      <p:sp>
        <p:nvSpPr>
          <p:cNvPr id="1048607" name="Rectangle 2"/>
          <p:cNvSpPr>
            <a:spLocks noChangeArrowheads="1"/>
          </p:cNvSpPr>
          <p:nvPr/>
        </p:nvSpPr>
        <p:spPr bwMode="auto">
          <a:xfrm>
            <a:off x="0" y="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194304" name="rectole0000000000"/>
          <p:cNvGraphicFramePr>
            <a:graphicFrameLocks noChangeAspect="1"/>
          </p:cNvGraphicFramePr>
          <p:nvPr/>
        </p:nvGraphicFramePr>
        <p:xfrm>
          <a:off x="200038" y="2113850"/>
          <a:ext cx="6657962" cy="5068000"/>
        </p:xfrm>
        <a:graphic>
          <a:graphicData uri="http://schemas.openxmlformats.org/presentationml/2006/ole">
            <p:oleObj spid="_x0000_s1025" name="Picture" r:id="rId4" imgW="0" imgH="0" progId="StaticMetafile">
              <p:embed/>
            </p:oleObj>
          </a:graphicData>
        </a:graphic>
      </p:graphicFrame>
    </p:spTree>
  </p:cSld>
  <p:clrMapOvr>
    <a:masterClrMapping/>
  </p:clrMapOvr>
  <p:transition>
    <p:randomBar/>
    <p:sndAc>
      <p:stSnd>
        <p:snd r:embed="rId3"/>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TextBox 2"/>
          <p:cNvSpPr txBox="1"/>
          <p:nvPr/>
        </p:nvSpPr>
        <p:spPr>
          <a:xfrm>
            <a:off x="0" y="439707"/>
            <a:ext cx="6858000" cy="8617744"/>
          </a:xfrm>
          <a:prstGeom prst="rect">
            <a:avLst/>
          </a:prstGeom>
          <a:noFill/>
        </p:spPr>
        <p:txBody>
          <a:bodyPr wrap="square" rtlCol="0">
            <a:spAutoFit/>
          </a:bodyPr>
          <a:lstStyle/>
          <a:p>
            <a:pPr algn="ctr"/>
            <a:r>
              <a:rPr lang="en-IN" sz="5400" b="1" dirty="0"/>
              <a:t>Hardware used</a:t>
            </a:r>
          </a:p>
          <a:p>
            <a:endParaRPr lang="en-IN" sz="3200" b="1" dirty="0"/>
          </a:p>
          <a:p>
            <a:pPr marL="514350" indent="-514350" algn="ctr">
              <a:buFont typeface="Arial" pitchFamily="34" charset="0"/>
              <a:buChar char="•"/>
            </a:pPr>
            <a:r>
              <a:rPr lang="en-IN" sz="3200" b="1" dirty="0" smtClean="0"/>
              <a:t>IR Sensor</a:t>
            </a:r>
          </a:p>
          <a:p>
            <a:pPr marL="514350" indent="-514350" algn="ctr">
              <a:buFont typeface="Arial" pitchFamily="34" charset="0"/>
              <a:buChar char="•"/>
            </a:pPr>
            <a:endParaRPr lang="en-IN" sz="3200" b="1" dirty="0" smtClean="0"/>
          </a:p>
          <a:p>
            <a:pPr marL="514350" indent="-514350" algn="ctr">
              <a:buFont typeface="Arial" pitchFamily="34" charset="0"/>
              <a:buChar char="•"/>
            </a:pPr>
            <a:r>
              <a:rPr lang="en-IN" sz="3200" b="1" dirty="0" smtClean="0"/>
              <a:t>Voltage  Regulator</a:t>
            </a:r>
          </a:p>
          <a:p>
            <a:pPr marL="514350" indent="-514350" algn="ctr">
              <a:buFont typeface="Arial" pitchFamily="34" charset="0"/>
              <a:buChar char="•"/>
            </a:pPr>
            <a:endParaRPr lang="en-IN" sz="3200" b="1" dirty="0" smtClean="0"/>
          </a:p>
          <a:p>
            <a:pPr marL="514350" indent="-514350" algn="ctr">
              <a:buFont typeface="Arial" pitchFamily="34" charset="0"/>
              <a:buChar char="•"/>
            </a:pPr>
            <a:r>
              <a:rPr lang="en-IN" sz="3200" b="1" dirty="0" smtClean="0"/>
              <a:t>LCD Display</a:t>
            </a:r>
            <a:endParaRPr lang="en-IN" sz="3200" b="1" dirty="0" smtClean="0"/>
          </a:p>
          <a:p>
            <a:pPr marL="514350" indent="-514350" algn="ctr">
              <a:buFont typeface="Arial" pitchFamily="34" charset="0"/>
              <a:buChar char="•"/>
            </a:pPr>
            <a:endParaRPr lang="en-IN" sz="3200" b="1" dirty="0" smtClean="0"/>
          </a:p>
          <a:p>
            <a:pPr marL="514350" indent="-514350" algn="ctr">
              <a:buFont typeface="Arial" pitchFamily="34" charset="0"/>
              <a:buChar char="•"/>
            </a:pPr>
            <a:r>
              <a:rPr lang="en-IN" sz="3200" b="1" dirty="0" smtClean="0"/>
              <a:t>Microcontroller</a:t>
            </a:r>
          </a:p>
          <a:p>
            <a:pPr marL="514350" indent="-514350" algn="ctr"/>
            <a:r>
              <a:rPr lang="en-IN" sz="2400" b="1" dirty="0" smtClean="0"/>
              <a:t>   (PIC18F4520)</a:t>
            </a:r>
          </a:p>
          <a:p>
            <a:pPr marL="514350" indent="-514350" algn="ctr"/>
            <a:r>
              <a:rPr lang="en-IN" sz="3200" b="1" dirty="0" smtClean="0"/>
              <a:t> </a:t>
            </a:r>
            <a:endParaRPr lang="en-IN" sz="3200" b="1" dirty="0" smtClean="0"/>
          </a:p>
          <a:p>
            <a:pPr marL="514350" indent="-514350" algn="ctr">
              <a:buFont typeface="Arial" pitchFamily="34" charset="0"/>
              <a:buChar char="•"/>
            </a:pPr>
            <a:endParaRPr lang="en-IN" sz="3200" b="1" dirty="0" smtClean="0"/>
          </a:p>
          <a:p>
            <a:pPr marL="514350" indent="-514350" algn="ctr">
              <a:buFont typeface="Arial" pitchFamily="34" charset="0"/>
              <a:buChar char="•"/>
            </a:pPr>
            <a:r>
              <a:rPr lang="en-IN" sz="3200" b="1" dirty="0" smtClean="0"/>
              <a:t>Buzzer</a:t>
            </a:r>
          </a:p>
          <a:p>
            <a:pPr marL="514350" indent="-514350" algn="ctr">
              <a:buFont typeface="Arial" pitchFamily="34" charset="0"/>
              <a:buChar char="•"/>
            </a:pPr>
            <a:endParaRPr lang="en-IN" sz="3200" b="1" dirty="0" smtClean="0"/>
          </a:p>
          <a:p>
            <a:pPr marL="514350" indent="-514350" algn="ctr">
              <a:buAutoNum type="arabicPeriod"/>
            </a:pPr>
            <a:endParaRPr lang="en-IN" sz="3200" b="1" dirty="0" smtClean="0"/>
          </a:p>
          <a:p>
            <a:pPr marL="514350" indent="-514350">
              <a:buAutoNum type="arabicPeriod"/>
            </a:pPr>
            <a:endParaRPr lang="en-IN" sz="2800" b="1" dirty="0" smtClean="0"/>
          </a:p>
          <a:p>
            <a:pPr marL="514350" indent="-514350" algn="ctr"/>
            <a:endParaRPr lang="en-IN" sz="3200" b="1" dirty="0" smtClean="0"/>
          </a:p>
        </p:txBody>
      </p:sp>
    </p:spTree>
  </p:cSld>
  <p:clrMapOvr>
    <a:masterClrMapping/>
  </p:clrMapOvr>
  <p:transition>
    <p:randomBar/>
    <p:sndAc>
      <p:stSnd>
        <p:snd r:embed="rId2"/>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p:cNvPicPr/>
          <p:nvPr/>
        </p:nvPicPr>
        <p:blipFill>
          <a:blip r:embed="rId3"/>
          <a:srcRect l="26016" t="33610" r="12478" b="12989"/>
          <a:stretch>
            <a:fillRect/>
          </a:stretch>
        </p:blipFill>
        <p:spPr>
          <a:xfrm>
            <a:off x="0" y="1847850"/>
            <a:ext cx="6858000" cy="4152900"/>
          </a:xfrm>
          <a:prstGeom prst="rect">
            <a:avLst/>
          </a:prstGeom>
          <a:ln/>
        </p:spPr>
      </p:pic>
      <p:sp>
        <p:nvSpPr>
          <p:cNvPr id="3" name="TextBox 2"/>
          <p:cNvSpPr txBox="1"/>
          <p:nvPr/>
        </p:nvSpPr>
        <p:spPr>
          <a:xfrm>
            <a:off x="0" y="438150"/>
            <a:ext cx="6629400" cy="584775"/>
          </a:xfrm>
          <a:prstGeom prst="rect">
            <a:avLst/>
          </a:prstGeom>
          <a:noFill/>
        </p:spPr>
        <p:txBody>
          <a:bodyPr wrap="square" rtlCol="0">
            <a:spAutoFit/>
          </a:bodyPr>
          <a:lstStyle/>
          <a:p>
            <a:pPr algn="ctr"/>
            <a:r>
              <a:rPr lang="en-US" sz="3200" b="1" dirty="0" smtClean="0"/>
              <a:t>PIC18F4520  Microcontroller</a:t>
            </a:r>
            <a:endParaRPr lang="en-US" sz="3200" b="1" dirty="0"/>
          </a:p>
        </p:txBody>
      </p:sp>
      <p:sp>
        <p:nvSpPr>
          <p:cNvPr id="4" name="TextBox 3"/>
          <p:cNvSpPr txBox="1"/>
          <p:nvPr/>
        </p:nvSpPr>
        <p:spPr>
          <a:xfrm>
            <a:off x="1485900" y="6229350"/>
            <a:ext cx="3818674" cy="3046988"/>
          </a:xfrm>
          <a:prstGeom prst="rect">
            <a:avLst/>
          </a:prstGeom>
          <a:noFill/>
        </p:spPr>
        <p:txBody>
          <a:bodyPr wrap="none" rtlCol="0">
            <a:spAutoFit/>
          </a:bodyPr>
          <a:lstStyle/>
          <a:p>
            <a:pPr algn="ctr"/>
            <a:r>
              <a:rPr lang="en-US" sz="2800" dirty="0" smtClean="0"/>
              <a:t>40 Pin Microcontroller </a:t>
            </a:r>
          </a:p>
          <a:p>
            <a:pPr algn="ctr"/>
            <a:r>
              <a:rPr lang="en-US" sz="2800" dirty="0" smtClean="0"/>
              <a:t>Low Cost </a:t>
            </a:r>
          </a:p>
          <a:p>
            <a:pPr algn="ctr"/>
            <a:r>
              <a:rPr lang="en-US" sz="2800" dirty="0" smtClean="0"/>
              <a:t>Low Power </a:t>
            </a:r>
            <a:br>
              <a:rPr lang="en-US" sz="2800" dirty="0" smtClean="0"/>
            </a:br>
            <a:r>
              <a:rPr lang="en-US" sz="2800" dirty="0" smtClean="0"/>
              <a:t>High Speed</a:t>
            </a:r>
          </a:p>
          <a:p>
            <a:pPr algn="ctr"/>
            <a:r>
              <a:rPr lang="en-US" sz="2800" dirty="0" smtClean="0"/>
              <a:t>Fully Static </a:t>
            </a:r>
          </a:p>
          <a:p>
            <a:pPr algn="ctr"/>
            <a:r>
              <a:rPr lang="en-US" sz="2800" dirty="0" smtClean="0"/>
              <a:t>8 Bit Microcontroller</a:t>
            </a:r>
            <a:r>
              <a:rPr lang="en-US" sz="2400" dirty="0" smtClean="0"/>
              <a:t> </a:t>
            </a:r>
          </a:p>
          <a:p>
            <a:r>
              <a:rPr lang="en-US" sz="2400" dirty="0" smtClean="0"/>
              <a:t> </a:t>
            </a:r>
            <a:endParaRPr lang="en-US" sz="2400" dirty="0"/>
          </a:p>
        </p:txBody>
      </p:sp>
    </p:spTree>
  </p:cSld>
  <p:clrMapOvr>
    <a:masterClrMapping/>
  </p:clrMapOvr>
  <p:transition>
    <p:randomBar/>
    <p:sndAc>
      <p:stSnd>
        <p:snd r:embed="rId2"/>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descr="http://2.bp.blogspot.com/-Kw5RlLquJQM/T39KF25PSVI/AAAAAAAAAHI/Av0dcxzQDR4/s400/lcd3.PNG"/>
          <p:cNvPicPr/>
          <p:nvPr/>
        </p:nvPicPr>
        <p:blipFill>
          <a:blip r:embed="rId3"/>
          <a:srcRect/>
          <a:stretch>
            <a:fillRect/>
          </a:stretch>
        </p:blipFill>
        <p:spPr>
          <a:xfrm>
            <a:off x="571501" y="1123950"/>
            <a:ext cx="4534852" cy="2456497"/>
          </a:xfrm>
          <a:prstGeom prst="rect">
            <a:avLst/>
          </a:prstGeom>
          <a:ln/>
        </p:spPr>
      </p:pic>
      <p:pic>
        <p:nvPicPr>
          <p:cNvPr id="3" name="image5.png" descr="http://3.bp.blogspot.com/-bos7SZEmZoI/T39LyOF2-HI/AAAAAAAAAHQ/79TAk3DNCls/s1600/pins.PNG"/>
          <p:cNvPicPr/>
          <p:nvPr/>
        </p:nvPicPr>
        <p:blipFill>
          <a:blip r:embed="rId4"/>
          <a:srcRect/>
          <a:stretch>
            <a:fillRect/>
          </a:stretch>
        </p:blipFill>
        <p:spPr>
          <a:xfrm>
            <a:off x="914400" y="4248150"/>
            <a:ext cx="5276850" cy="5276849"/>
          </a:xfrm>
          <a:prstGeom prst="rect">
            <a:avLst/>
          </a:prstGeom>
          <a:ln/>
        </p:spPr>
      </p:pic>
      <p:sp>
        <p:nvSpPr>
          <p:cNvPr id="4" name="TextBox 3"/>
          <p:cNvSpPr txBox="1"/>
          <p:nvPr/>
        </p:nvSpPr>
        <p:spPr>
          <a:xfrm>
            <a:off x="0" y="342900"/>
            <a:ext cx="6858000" cy="461665"/>
          </a:xfrm>
          <a:prstGeom prst="rect">
            <a:avLst/>
          </a:prstGeom>
          <a:noFill/>
        </p:spPr>
        <p:txBody>
          <a:bodyPr wrap="square" rtlCol="0">
            <a:spAutoFit/>
          </a:bodyPr>
          <a:lstStyle/>
          <a:p>
            <a:pPr algn="ctr"/>
            <a:r>
              <a:rPr lang="en-US" sz="2400" b="1" dirty="0" smtClean="0"/>
              <a:t>LCD (Liquid Crystal Display)</a:t>
            </a:r>
            <a:endParaRPr lang="en-US" sz="2400" b="1" dirty="0"/>
          </a:p>
        </p:txBody>
      </p:sp>
    </p:spTree>
  </p:cSld>
  <p:clrMapOvr>
    <a:masterClrMapping/>
  </p:clrMapOvr>
  <p:transition>
    <p:randomBar/>
    <p:sndAc>
      <p:stSnd>
        <p:snd r:embed="rId2"/>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png"/>
          <p:cNvPicPr>
            <a:picLocks noChangeAspect="1"/>
          </p:cNvPicPr>
          <p:nvPr/>
        </p:nvPicPr>
        <p:blipFill>
          <a:blip r:embed="rId3"/>
          <a:stretch>
            <a:fillRect/>
          </a:stretch>
        </p:blipFill>
        <p:spPr>
          <a:xfrm>
            <a:off x="0" y="3405187"/>
            <a:ext cx="6858000" cy="3857625"/>
          </a:xfrm>
          <a:prstGeom prst="rect">
            <a:avLst/>
          </a:prstGeom>
        </p:spPr>
      </p:pic>
      <p:sp>
        <p:nvSpPr>
          <p:cNvPr id="3" name="TextBox 2"/>
          <p:cNvSpPr txBox="1"/>
          <p:nvPr/>
        </p:nvSpPr>
        <p:spPr>
          <a:xfrm>
            <a:off x="0" y="266700"/>
            <a:ext cx="6858000" cy="707886"/>
          </a:xfrm>
          <a:prstGeom prst="rect">
            <a:avLst/>
          </a:prstGeom>
          <a:noFill/>
        </p:spPr>
        <p:txBody>
          <a:bodyPr wrap="square" rtlCol="0">
            <a:spAutoFit/>
          </a:bodyPr>
          <a:lstStyle/>
          <a:p>
            <a:pPr algn="ctr"/>
            <a:r>
              <a:rPr lang="en-US" sz="4000" dirty="0" smtClean="0"/>
              <a:t>Proteus Schematic  Diagram </a:t>
            </a:r>
            <a:endParaRPr lang="en-US" sz="4000" dirty="0"/>
          </a:p>
        </p:txBody>
      </p:sp>
      <p:sp>
        <p:nvSpPr>
          <p:cNvPr id="4" name="TextBox 3"/>
          <p:cNvSpPr txBox="1"/>
          <p:nvPr/>
        </p:nvSpPr>
        <p:spPr>
          <a:xfrm>
            <a:off x="0" y="1676400"/>
            <a:ext cx="6858000" cy="707886"/>
          </a:xfrm>
          <a:prstGeom prst="rect">
            <a:avLst/>
          </a:prstGeom>
          <a:noFill/>
        </p:spPr>
        <p:txBody>
          <a:bodyPr wrap="square" rtlCol="0">
            <a:spAutoFit/>
          </a:bodyPr>
          <a:lstStyle/>
          <a:p>
            <a:pPr algn="ctr"/>
            <a:r>
              <a:rPr lang="en-US" sz="4000" dirty="0" smtClean="0"/>
              <a:t>Simulation</a:t>
            </a:r>
            <a:endParaRPr lang="en-US" sz="4000" dirty="0"/>
          </a:p>
        </p:txBody>
      </p:sp>
    </p:spTree>
  </p:cSld>
  <p:clrMapOvr>
    <a:masterClrMapping/>
  </p:clrMapOvr>
  <p:transition>
    <p:randomBar/>
    <p:sndAc>
      <p:stSnd>
        <p:snd r:embed="rId2"/>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png"/>
          <p:cNvPicPr>
            <a:picLocks noChangeAspect="1"/>
          </p:cNvPicPr>
          <p:nvPr/>
        </p:nvPicPr>
        <p:blipFill>
          <a:blip r:embed="rId3"/>
          <a:stretch>
            <a:fillRect/>
          </a:stretch>
        </p:blipFill>
        <p:spPr>
          <a:xfrm>
            <a:off x="0" y="5139874"/>
            <a:ext cx="6858000" cy="3857625"/>
          </a:xfrm>
          <a:prstGeom prst="rect">
            <a:avLst/>
          </a:prstGeom>
        </p:spPr>
      </p:pic>
      <p:pic>
        <p:nvPicPr>
          <p:cNvPr id="3" name="Picture 2" descr="Screenshot (4).png"/>
          <p:cNvPicPr>
            <a:picLocks noChangeAspect="1"/>
          </p:cNvPicPr>
          <p:nvPr/>
        </p:nvPicPr>
        <p:blipFill>
          <a:blip r:embed="rId4"/>
          <a:stretch>
            <a:fillRect/>
          </a:stretch>
        </p:blipFill>
        <p:spPr>
          <a:xfrm>
            <a:off x="0" y="420663"/>
            <a:ext cx="6858000" cy="3857625"/>
          </a:xfrm>
          <a:prstGeom prst="rect">
            <a:avLst/>
          </a:prstGeom>
        </p:spPr>
      </p:pic>
    </p:spTree>
  </p:cSld>
  <p:clrMapOvr>
    <a:masterClrMapping/>
  </p:clrMapOvr>
  <p:transition>
    <p:randomBar/>
    <p:sndAc>
      <p:stSnd>
        <p:snd r:embed="rId2"/>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378</Words>
  <Application>Microsoft Office PowerPoint</Application>
  <PresentationFormat>A4 Paper (210x297 mm)</PresentationFormat>
  <Paragraphs>116</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Executive</vt:lpstr>
      <vt:lpstr>Picture</vt:lpstr>
      <vt:lpstr>Slide 1</vt:lpstr>
      <vt:lpstr>INTRODUCTION</vt:lpstr>
      <vt:lpstr> ABSTRACT </vt:lpstr>
      <vt:lpstr>Block Diagram</vt:lpstr>
      <vt:lpstr>Slide 5</vt:lpstr>
      <vt:lpstr>Slide 6</vt:lpstr>
      <vt:lpstr>Slide 7</vt:lpstr>
      <vt:lpstr>Slide 8</vt:lpstr>
      <vt:lpstr>Slide 9</vt:lpstr>
      <vt:lpstr>Slide 10</vt:lpstr>
      <vt:lpstr>Slide 11</vt:lpstr>
      <vt:lpstr>Slide 12</vt:lpstr>
      <vt:lpstr>Slide 13</vt:lpstr>
      <vt:lpstr>Disadvantage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RENU</dc:creator>
  <cp:lastModifiedBy>nivangunevrushali.vn@gmail.com</cp:lastModifiedBy>
  <cp:revision>28</cp:revision>
  <dcterms:created xsi:type="dcterms:W3CDTF">2021-04-12T02:52:05Z</dcterms:created>
  <dcterms:modified xsi:type="dcterms:W3CDTF">2021-06-13T07:49:21Z</dcterms:modified>
</cp:coreProperties>
</file>