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8" r:id="rId1"/>
  </p:sldMasterIdLst>
  <p:notesMasterIdLst>
    <p:notesMasterId r:id="rId52"/>
  </p:notesMasterIdLst>
  <p:handoutMasterIdLst>
    <p:handoutMasterId r:id="rId53"/>
  </p:handoutMasterIdLst>
  <p:sldIdLst>
    <p:sldId id="547" r:id="rId2"/>
    <p:sldId id="269" r:id="rId3"/>
    <p:sldId id="509" r:id="rId4"/>
    <p:sldId id="496" r:id="rId5"/>
    <p:sldId id="498" r:id="rId6"/>
    <p:sldId id="504" r:id="rId7"/>
    <p:sldId id="506" r:id="rId8"/>
    <p:sldId id="510" r:id="rId9"/>
    <p:sldId id="511" r:id="rId10"/>
    <p:sldId id="514" r:id="rId11"/>
    <p:sldId id="519" r:id="rId12"/>
    <p:sldId id="512" r:id="rId13"/>
    <p:sldId id="513" r:id="rId14"/>
    <p:sldId id="521" r:id="rId15"/>
    <p:sldId id="564" r:id="rId16"/>
    <p:sldId id="560" r:id="rId17"/>
    <p:sldId id="561" r:id="rId18"/>
    <p:sldId id="562" r:id="rId19"/>
    <p:sldId id="563" r:id="rId20"/>
    <p:sldId id="558" r:id="rId21"/>
    <p:sldId id="559" r:id="rId22"/>
    <p:sldId id="553" r:id="rId23"/>
    <p:sldId id="566" r:id="rId24"/>
    <p:sldId id="567" r:id="rId25"/>
    <p:sldId id="554" r:id="rId26"/>
    <p:sldId id="518" r:id="rId27"/>
    <p:sldId id="556" r:id="rId28"/>
    <p:sldId id="555" r:id="rId29"/>
    <p:sldId id="520" r:id="rId30"/>
    <p:sldId id="545" r:id="rId31"/>
    <p:sldId id="568" r:id="rId32"/>
    <p:sldId id="569" r:id="rId33"/>
    <p:sldId id="570" r:id="rId34"/>
    <p:sldId id="522" r:id="rId35"/>
    <p:sldId id="571" r:id="rId36"/>
    <p:sldId id="525" r:id="rId37"/>
    <p:sldId id="536" r:id="rId38"/>
    <p:sldId id="523" r:id="rId39"/>
    <p:sldId id="524" r:id="rId40"/>
    <p:sldId id="527" r:id="rId41"/>
    <p:sldId id="537" r:id="rId42"/>
    <p:sldId id="529" r:id="rId43"/>
    <p:sldId id="538" r:id="rId44"/>
    <p:sldId id="535" r:id="rId45"/>
    <p:sldId id="539" r:id="rId46"/>
    <p:sldId id="357" r:id="rId47"/>
    <p:sldId id="355" r:id="rId48"/>
    <p:sldId id="544" r:id="rId49"/>
    <p:sldId id="565" r:id="rId50"/>
    <p:sldId id="356"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8501"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arth Sivaraman" userId="74df8676fba3d31c" providerId="LiveId" clId="{B20A1E4A-04F9-4D93-BC1E-BD1B282C1D39}"/>
    <pc:docChg chg="undo custSel addSld modSld">
      <pc:chgData name="Siddharth Sivaraman" userId="74df8676fba3d31c" providerId="LiveId" clId="{B20A1E4A-04F9-4D93-BC1E-BD1B282C1D39}" dt="2023-04-24T06:20:39.297" v="1575" actId="20577"/>
      <pc:docMkLst>
        <pc:docMk/>
      </pc:docMkLst>
      <pc:sldChg chg="modSp mod">
        <pc:chgData name="Siddharth Sivaraman" userId="74df8676fba3d31c" providerId="LiveId" clId="{B20A1E4A-04F9-4D93-BC1E-BD1B282C1D39}" dt="2023-04-24T06:20:39.297" v="1575" actId="20577"/>
        <pc:sldMkLst>
          <pc:docMk/>
          <pc:sldMk cId="3155002941" sldId="498"/>
        </pc:sldMkLst>
        <pc:spChg chg="mod">
          <ac:chgData name="Siddharth Sivaraman" userId="74df8676fba3d31c" providerId="LiveId" clId="{B20A1E4A-04F9-4D93-BC1E-BD1B282C1D39}" dt="2023-04-24T06:20:39.297" v="1575" actId="20577"/>
          <ac:spMkLst>
            <pc:docMk/>
            <pc:sldMk cId="3155002941" sldId="498"/>
            <ac:spMk id="3" creationId="{6DB1F8CF-7F2E-2AF7-1D74-41F0D2154D0F}"/>
          </ac:spMkLst>
        </pc:spChg>
      </pc:sldChg>
      <pc:sldChg chg="addSp modSp mod">
        <pc:chgData name="Siddharth Sivaraman" userId="74df8676fba3d31c" providerId="LiveId" clId="{B20A1E4A-04F9-4D93-BC1E-BD1B282C1D39}" dt="2023-04-24T01:22:06.374" v="736" actId="14100"/>
        <pc:sldMkLst>
          <pc:docMk/>
          <pc:sldMk cId="340232931" sldId="509"/>
        </pc:sldMkLst>
        <pc:spChg chg="add mod">
          <ac:chgData name="Siddharth Sivaraman" userId="74df8676fba3d31c" providerId="LiveId" clId="{B20A1E4A-04F9-4D93-BC1E-BD1B282C1D39}" dt="2023-04-24T01:22:06.374" v="736" actId="14100"/>
          <ac:spMkLst>
            <pc:docMk/>
            <pc:sldMk cId="340232931" sldId="509"/>
            <ac:spMk id="3" creationId="{0E10E9F9-092F-2A98-FAA2-92FC29437C70}"/>
          </ac:spMkLst>
        </pc:spChg>
      </pc:sldChg>
      <pc:sldChg chg="modSp mod">
        <pc:chgData name="Siddharth Sivaraman" userId="74df8676fba3d31c" providerId="LiveId" clId="{B20A1E4A-04F9-4D93-BC1E-BD1B282C1D39}" dt="2023-04-24T01:13:07.741" v="303" actId="12"/>
        <pc:sldMkLst>
          <pc:docMk/>
          <pc:sldMk cId="3329039896" sldId="511"/>
        </pc:sldMkLst>
        <pc:spChg chg="mod">
          <ac:chgData name="Siddharth Sivaraman" userId="74df8676fba3d31c" providerId="LiveId" clId="{B20A1E4A-04F9-4D93-BC1E-BD1B282C1D39}" dt="2023-04-24T01:13:07.741" v="303" actId="12"/>
          <ac:spMkLst>
            <pc:docMk/>
            <pc:sldMk cId="3329039896" sldId="511"/>
            <ac:spMk id="3" creationId="{6DB1F8CF-7F2E-2AF7-1D74-41F0D2154D0F}"/>
          </ac:spMkLst>
        </pc:spChg>
      </pc:sldChg>
      <pc:sldChg chg="addSp delSp modSp">
        <pc:chgData name="Siddharth Sivaraman" userId="74df8676fba3d31c" providerId="LiveId" clId="{B20A1E4A-04F9-4D93-BC1E-BD1B282C1D39}" dt="2023-04-24T01:14:02.470" v="309"/>
        <pc:sldMkLst>
          <pc:docMk/>
          <pc:sldMk cId="1976398263" sldId="512"/>
        </pc:sldMkLst>
        <pc:spChg chg="add del mod">
          <ac:chgData name="Siddharth Sivaraman" userId="74df8676fba3d31c" providerId="LiveId" clId="{B20A1E4A-04F9-4D93-BC1E-BD1B282C1D39}" dt="2023-04-24T01:14:02.470" v="309"/>
          <ac:spMkLst>
            <pc:docMk/>
            <pc:sldMk cId="1976398263" sldId="512"/>
            <ac:spMk id="3" creationId="{071980BA-2CB9-EC9A-E761-4F211C03AF6E}"/>
          </ac:spMkLst>
        </pc:spChg>
      </pc:sldChg>
      <pc:sldChg chg="modSp mod">
        <pc:chgData name="Siddharth Sivaraman" userId="74df8676fba3d31c" providerId="LiveId" clId="{B20A1E4A-04F9-4D93-BC1E-BD1B282C1D39}" dt="2023-04-24T00:48:54.987" v="51" actId="20577"/>
        <pc:sldMkLst>
          <pc:docMk/>
          <pc:sldMk cId="98792084" sldId="514"/>
        </pc:sldMkLst>
        <pc:spChg chg="mod">
          <ac:chgData name="Siddharth Sivaraman" userId="74df8676fba3d31c" providerId="LiveId" clId="{B20A1E4A-04F9-4D93-BC1E-BD1B282C1D39}" dt="2023-04-24T00:48:54.987" v="51" actId="20577"/>
          <ac:spMkLst>
            <pc:docMk/>
            <pc:sldMk cId="98792084" sldId="514"/>
            <ac:spMk id="3" creationId="{6DB1F8CF-7F2E-2AF7-1D74-41F0D2154D0F}"/>
          </ac:spMkLst>
        </pc:spChg>
      </pc:sldChg>
      <pc:sldChg chg="addSp delSp modSp mod">
        <pc:chgData name="Siddharth Sivaraman" userId="74df8676fba3d31c" providerId="LiveId" clId="{B20A1E4A-04F9-4D93-BC1E-BD1B282C1D39}" dt="2023-04-24T01:21:33.318" v="733" actId="1076"/>
        <pc:sldMkLst>
          <pc:docMk/>
          <pc:sldMk cId="3410692176" sldId="519"/>
        </pc:sldMkLst>
        <pc:spChg chg="add del mod">
          <ac:chgData name="Siddharth Sivaraman" userId="74df8676fba3d31c" providerId="LiveId" clId="{B20A1E4A-04F9-4D93-BC1E-BD1B282C1D39}" dt="2023-04-24T01:13:59.226" v="307"/>
          <ac:spMkLst>
            <pc:docMk/>
            <pc:sldMk cId="3410692176" sldId="519"/>
            <ac:spMk id="3" creationId="{01E15F4C-0B99-FE00-4312-993D15506903}"/>
          </ac:spMkLst>
        </pc:spChg>
        <pc:spChg chg="add mod">
          <ac:chgData name="Siddharth Sivaraman" userId="74df8676fba3d31c" providerId="LiveId" clId="{B20A1E4A-04F9-4D93-BC1E-BD1B282C1D39}" dt="2023-04-24T01:21:06.801" v="730" actId="2710"/>
          <ac:spMkLst>
            <pc:docMk/>
            <pc:sldMk cId="3410692176" sldId="519"/>
            <ac:spMk id="4" creationId="{F80CA5F7-A15E-1FC1-9217-4B55EBA5AAF4}"/>
          </ac:spMkLst>
        </pc:spChg>
        <pc:spChg chg="add mod">
          <ac:chgData name="Siddharth Sivaraman" userId="74df8676fba3d31c" providerId="LiveId" clId="{B20A1E4A-04F9-4D93-BC1E-BD1B282C1D39}" dt="2023-04-24T01:21:33.318" v="733" actId="1076"/>
          <ac:spMkLst>
            <pc:docMk/>
            <pc:sldMk cId="3410692176" sldId="519"/>
            <ac:spMk id="5" creationId="{AC67C083-C433-567D-F84C-B97BAFA6C952}"/>
          </ac:spMkLst>
        </pc:spChg>
      </pc:sldChg>
      <pc:sldChg chg="addSp modSp mod">
        <pc:chgData name="Siddharth Sivaraman" userId="74df8676fba3d31c" providerId="LiveId" clId="{B20A1E4A-04F9-4D93-BC1E-BD1B282C1D39}" dt="2023-04-24T01:24:21.522" v="902" actId="20577"/>
        <pc:sldMkLst>
          <pc:docMk/>
          <pc:sldMk cId="3530639879" sldId="522"/>
        </pc:sldMkLst>
        <pc:spChg chg="add mod">
          <ac:chgData name="Siddharth Sivaraman" userId="74df8676fba3d31c" providerId="LiveId" clId="{B20A1E4A-04F9-4D93-BC1E-BD1B282C1D39}" dt="2023-04-24T01:24:21.522" v="902" actId="20577"/>
          <ac:spMkLst>
            <pc:docMk/>
            <pc:sldMk cId="3530639879" sldId="522"/>
            <ac:spMk id="3" creationId="{5F9690BE-33BA-349B-C639-537E867FD02A}"/>
          </ac:spMkLst>
        </pc:spChg>
      </pc:sldChg>
      <pc:sldChg chg="modSp mod">
        <pc:chgData name="Siddharth Sivaraman" userId="74df8676fba3d31c" providerId="LiveId" clId="{B20A1E4A-04F9-4D93-BC1E-BD1B282C1D39}" dt="2023-04-24T05:16:58.603" v="1573" actId="20577"/>
        <pc:sldMkLst>
          <pc:docMk/>
          <pc:sldMk cId="1937633828" sldId="556"/>
        </pc:sldMkLst>
        <pc:spChg chg="mod">
          <ac:chgData name="Siddharth Sivaraman" userId="74df8676fba3d31c" providerId="LiveId" clId="{B20A1E4A-04F9-4D93-BC1E-BD1B282C1D39}" dt="2023-04-24T05:16:58.603" v="1573" actId="20577"/>
          <ac:spMkLst>
            <pc:docMk/>
            <pc:sldMk cId="1937633828" sldId="556"/>
            <ac:spMk id="24" creationId="{18B8EA50-8D99-D524-F2C2-49ED784EE139}"/>
          </ac:spMkLst>
        </pc:spChg>
      </pc:sldChg>
      <pc:sldChg chg="modSp mod">
        <pc:chgData name="Siddharth Sivaraman" userId="74df8676fba3d31c" providerId="LiveId" clId="{B20A1E4A-04F9-4D93-BC1E-BD1B282C1D39}" dt="2023-04-24T00:44:44.524" v="49" actId="20577"/>
        <pc:sldMkLst>
          <pc:docMk/>
          <pc:sldMk cId="2710963512" sldId="568"/>
        </pc:sldMkLst>
        <pc:spChg chg="mod">
          <ac:chgData name="Siddharth Sivaraman" userId="74df8676fba3d31c" providerId="LiveId" clId="{B20A1E4A-04F9-4D93-BC1E-BD1B282C1D39}" dt="2023-04-24T00:44:44.524" v="49" actId="20577"/>
          <ac:spMkLst>
            <pc:docMk/>
            <pc:sldMk cId="2710963512" sldId="568"/>
            <ac:spMk id="3" creationId="{6DB1F8CF-7F2E-2AF7-1D74-41F0D2154D0F}"/>
          </ac:spMkLst>
        </pc:spChg>
      </pc:sldChg>
      <pc:sldChg chg="modSp mod">
        <pc:chgData name="Siddharth Sivaraman" userId="74df8676fba3d31c" providerId="LiveId" clId="{B20A1E4A-04F9-4D93-BC1E-BD1B282C1D39}" dt="2023-04-24T01:47:41.465" v="1434" actId="20577"/>
        <pc:sldMkLst>
          <pc:docMk/>
          <pc:sldMk cId="1844500587" sldId="569"/>
        </pc:sldMkLst>
        <pc:spChg chg="mod">
          <ac:chgData name="Siddharth Sivaraman" userId="74df8676fba3d31c" providerId="LiveId" clId="{B20A1E4A-04F9-4D93-BC1E-BD1B282C1D39}" dt="2023-04-24T01:47:41.465" v="1434" actId="20577"/>
          <ac:spMkLst>
            <pc:docMk/>
            <pc:sldMk cId="1844500587" sldId="569"/>
            <ac:spMk id="3" creationId="{6DB1F8CF-7F2E-2AF7-1D74-41F0D2154D0F}"/>
          </ac:spMkLst>
        </pc:spChg>
      </pc:sldChg>
      <pc:sldChg chg="addSp delSp modSp add mod setBg">
        <pc:chgData name="Siddharth Sivaraman" userId="74df8676fba3d31c" providerId="LiveId" clId="{B20A1E4A-04F9-4D93-BC1E-BD1B282C1D39}" dt="2023-04-24T01:29:05.536" v="1416" actId="1038"/>
        <pc:sldMkLst>
          <pc:docMk/>
          <pc:sldMk cId="3802448253" sldId="571"/>
        </pc:sldMkLst>
        <pc:spChg chg="mod">
          <ac:chgData name="Siddharth Sivaraman" userId="74df8676fba3d31c" providerId="LiveId" clId="{B20A1E4A-04F9-4D93-BC1E-BD1B282C1D39}" dt="2023-04-24T01:28:30.139" v="1362" actId="20577"/>
          <ac:spMkLst>
            <pc:docMk/>
            <pc:sldMk cId="3802448253" sldId="571"/>
            <ac:spMk id="2" creationId="{0843D937-4D89-BE33-DEF3-8FD7EDD0E941}"/>
          </ac:spMkLst>
        </pc:spChg>
        <pc:spChg chg="add mod">
          <ac:chgData name="Siddharth Sivaraman" userId="74df8676fba3d31c" providerId="LiveId" clId="{B20A1E4A-04F9-4D93-BC1E-BD1B282C1D39}" dt="2023-04-24T01:28:58.514" v="1395" actId="1038"/>
          <ac:spMkLst>
            <pc:docMk/>
            <pc:sldMk cId="3802448253" sldId="571"/>
            <ac:spMk id="3" creationId="{6FDCA6BA-FCDA-3134-C7FB-316C9887F3E7}"/>
          </ac:spMkLst>
        </pc:spChg>
        <pc:spChg chg="add mod">
          <ac:chgData name="Siddharth Sivaraman" userId="74df8676fba3d31c" providerId="LiveId" clId="{B20A1E4A-04F9-4D93-BC1E-BD1B282C1D39}" dt="2023-04-24T01:29:05.536" v="1416" actId="1038"/>
          <ac:spMkLst>
            <pc:docMk/>
            <pc:sldMk cId="3802448253" sldId="571"/>
            <ac:spMk id="4" creationId="{BE2F8A72-543F-FDEE-F263-CEC8DCE9E9BE}"/>
          </ac:spMkLst>
        </pc:spChg>
        <pc:spChg chg="add del mod">
          <ac:chgData name="Siddharth Sivaraman" userId="74df8676fba3d31c" providerId="LiveId" clId="{B20A1E4A-04F9-4D93-BC1E-BD1B282C1D39}" dt="2023-04-24T01:27:35.417" v="1318" actId="478"/>
          <ac:spMkLst>
            <pc:docMk/>
            <pc:sldMk cId="3802448253" sldId="571"/>
            <ac:spMk id="5" creationId="{ABB8CEA9-58E3-9FD9-CFAD-DF75F5B2C725}"/>
          </ac:spMkLst>
        </pc:spChg>
      </pc:sldChg>
    </pc:docChg>
  </pc:docChgLst>
  <pc:docChgLst>
    <pc:chgData name="Vishal Balaji Sivaraman" userId="67007ee32a4688b2" providerId="LiveId" clId="{C954AE18-E336-4E61-AB09-8A97C2220B75}"/>
    <pc:docChg chg="undo custSel modSld">
      <pc:chgData name="Vishal Balaji Sivaraman" userId="67007ee32a4688b2" providerId="LiveId" clId="{C954AE18-E336-4E61-AB09-8A97C2220B75}" dt="2023-04-11T06:04:35.024" v="60"/>
      <pc:docMkLst>
        <pc:docMk/>
      </pc:docMkLst>
      <pc:sldChg chg="modSp mod">
        <pc:chgData name="Vishal Balaji Sivaraman" userId="67007ee32a4688b2" providerId="LiveId" clId="{C954AE18-E336-4E61-AB09-8A97C2220B75}" dt="2023-04-05T14:25:15.206" v="52" actId="20577"/>
        <pc:sldMkLst>
          <pc:docMk/>
          <pc:sldMk cId="2738760685" sldId="280"/>
        </pc:sldMkLst>
        <pc:spChg chg="mod">
          <ac:chgData name="Vishal Balaji Sivaraman" userId="67007ee32a4688b2" providerId="LiveId" clId="{C954AE18-E336-4E61-AB09-8A97C2220B75}" dt="2023-04-05T14:25:15.206" v="52" actId="20577"/>
          <ac:spMkLst>
            <pc:docMk/>
            <pc:sldMk cId="2738760685" sldId="280"/>
            <ac:spMk id="3" creationId="{FF7F2499-112C-BD4C-1A2D-E13FD64A2DD8}"/>
          </ac:spMkLst>
        </pc:spChg>
      </pc:sldChg>
      <pc:sldChg chg="modSp">
        <pc:chgData name="Vishal Balaji Sivaraman" userId="67007ee32a4688b2" providerId="LiveId" clId="{C954AE18-E336-4E61-AB09-8A97C2220B75}" dt="2023-04-11T06:03:29.996" v="53" actId="14826"/>
        <pc:sldMkLst>
          <pc:docMk/>
          <pc:sldMk cId="1883785847" sldId="373"/>
        </pc:sldMkLst>
        <pc:picChg chg="mod">
          <ac:chgData name="Vishal Balaji Sivaraman" userId="67007ee32a4688b2" providerId="LiveId" clId="{C954AE18-E336-4E61-AB09-8A97C2220B75}" dt="2023-04-11T06:03:29.996" v="53" actId="14826"/>
          <ac:picMkLst>
            <pc:docMk/>
            <pc:sldMk cId="1883785847" sldId="373"/>
            <ac:picMk id="11" creationId="{4FA8A5C4-7054-585C-84AD-8DE374E3A939}"/>
          </ac:picMkLst>
        </pc:picChg>
      </pc:sldChg>
      <pc:sldChg chg="modSp">
        <pc:chgData name="Vishal Balaji Sivaraman" userId="67007ee32a4688b2" providerId="LiveId" clId="{C954AE18-E336-4E61-AB09-8A97C2220B75}" dt="2023-04-11T06:03:37.497" v="54" actId="14826"/>
        <pc:sldMkLst>
          <pc:docMk/>
          <pc:sldMk cId="636381292" sldId="374"/>
        </pc:sldMkLst>
        <pc:picChg chg="mod">
          <ac:chgData name="Vishal Balaji Sivaraman" userId="67007ee32a4688b2" providerId="LiveId" clId="{C954AE18-E336-4E61-AB09-8A97C2220B75}" dt="2023-04-11T06:03:37.497" v="54" actId="14826"/>
          <ac:picMkLst>
            <pc:docMk/>
            <pc:sldMk cId="636381292" sldId="374"/>
            <ac:picMk id="11" creationId="{4FA8A5C4-7054-585C-84AD-8DE374E3A939}"/>
          </ac:picMkLst>
        </pc:picChg>
      </pc:sldChg>
      <pc:sldChg chg="modSp mod">
        <pc:chgData name="Vishal Balaji Sivaraman" userId="67007ee32a4688b2" providerId="LiveId" clId="{C954AE18-E336-4E61-AB09-8A97C2220B75}" dt="2023-04-05T14:22:29.564" v="35" actId="20577"/>
        <pc:sldMkLst>
          <pc:docMk/>
          <pc:sldMk cId="1831412420" sldId="457"/>
        </pc:sldMkLst>
        <pc:spChg chg="mod">
          <ac:chgData name="Vishal Balaji Sivaraman" userId="67007ee32a4688b2" providerId="LiveId" clId="{C954AE18-E336-4E61-AB09-8A97C2220B75}" dt="2023-04-05T14:22:29.564" v="35" actId="20577"/>
          <ac:spMkLst>
            <pc:docMk/>
            <pc:sldMk cId="1831412420" sldId="457"/>
            <ac:spMk id="3" creationId="{0D4AA4FF-F2EF-729D-401E-4A8DEE6AA372}"/>
          </ac:spMkLst>
        </pc:spChg>
      </pc:sldChg>
      <pc:sldChg chg="modSp mod">
        <pc:chgData name="Vishal Balaji Sivaraman" userId="67007ee32a4688b2" providerId="LiveId" clId="{C954AE18-E336-4E61-AB09-8A97C2220B75}" dt="2023-04-05T04:54:36.390" v="1" actId="207"/>
        <pc:sldMkLst>
          <pc:docMk/>
          <pc:sldMk cId="2504208929" sldId="458"/>
        </pc:sldMkLst>
        <pc:spChg chg="mod">
          <ac:chgData name="Vishal Balaji Sivaraman" userId="67007ee32a4688b2" providerId="LiveId" clId="{C954AE18-E336-4E61-AB09-8A97C2220B75}" dt="2023-04-05T04:54:36.390" v="1" actId="207"/>
          <ac:spMkLst>
            <pc:docMk/>
            <pc:sldMk cId="2504208929" sldId="458"/>
            <ac:spMk id="3" creationId="{0D4AA4FF-F2EF-729D-401E-4A8DEE6AA372}"/>
          </ac:spMkLst>
        </pc:spChg>
      </pc:sldChg>
      <pc:sldChg chg="modSp mod">
        <pc:chgData name="Vishal Balaji Sivaraman" userId="67007ee32a4688b2" providerId="LiveId" clId="{C954AE18-E336-4E61-AB09-8A97C2220B75}" dt="2023-04-05T04:54:48.379" v="3" actId="2711"/>
        <pc:sldMkLst>
          <pc:docMk/>
          <pc:sldMk cId="2846510879" sldId="459"/>
        </pc:sldMkLst>
        <pc:spChg chg="mod">
          <ac:chgData name="Vishal Balaji Sivaraman" userId="67007ee32a4688b2" providerId="LiveId" clId="{C954AE18-E336-4E61-AB09-8A97C2220B75}" dt="2023-04-05T04:54:48.379" v="3" actId="2711"/>
          <ac:spMkLst>
            <pc:docMk/>
            <pc:sldMk cId="2846510879" sldId="459"/>
            <ac:spMk id="3" creationId="{0D4AA4FF-F2EF-729D-401E-4A8DEE6AA372}"/>
          </ac:spMkLst>
        </pc:spChg>
      </pc:sldChg>
      <pc:sldChg chg="modSp mod">
        <pc:chgData name="Vishal Balaji Sivaraman" userId="67007ee32a4688b2" providerId="LiveId" clId="{C954AE18-E336-4E61-AB09-8A97C2220B75}" dt="2023-04-05T04:54:55.145" v="4" actId="207"/>
        <pc:sldMkLst>
          <pc:docMk/>
          <pc:sldMk cId="1600666846" sldId="461"/>
        </pc:sldMkLst>
        <pc:spChg chg="mod">
          <ac:chgData name="Vishal Balaji Sivaraman" userId="67007ee32a4688b2" providerId="LiveId" clId="{C954AE18-E336-4E61-AB09-8A97C2220B75}" dt="2023-04-05T04:54:55.145" v="4" actId="207"/>
          <ac:spMkLst>
            <pc:docMk/>
            <pc:sldMk cId="1600666846" sldId="461"/>
            <ac:spMk id="2" creationId="{188ABE3B-3C98-E6D3-13CC-2F63C36A2400}"/>
          </ac:spMkLst>
        </pc:spChg>
      </pc:sldChg>
      <pc:sldChg chg="modSp mod">
        <pc:chgData name="Vishal Balaji Sivaraman" userId="67007ee32a4688b2" providerId="LiveId" clId="{C954AE18-E336-4E61-AB09-8A97C2220B75}" dt="2023-04-05T04:55:08.326" v="8" actId="20577"/>
        <pc:sldMkLst>
          <pc:docMk/>
          <pc:sldMk cId="1434330642" sldId="465"/>
        </pc:sldMkLst>
        <pc:spChg chg="mod">
          <ac:chgData name="Vishal Balaji Sivaraman" userId="67007ee32a4688b2" providerId="LiveId" clId="{C954AE18-E336-4E61-AB09-8A97C2220B75}" dt="2023-04-05T04:55:08.326" v="8" actId="20577"/>
          <ac:spMkLst>
            <pc:docMk/>
            <pc:sldMk cId="1434330642" sldId="465"/>
            <ac:spMk id="2" creationId="{188ABE3B-3C98-E6D3-13CC-2F63C36A2400}"/>
          </ac:spMkLst>
        </pc:spChg>
      </pc:sldChg>
      <pc:sldChg chg="modSp setBg">
        <pc:chgData name="Vishal Balaji Sivaraman" userId="67007ee32a4688b2" providerId="LiveId" clId="{C954AE18-E336-4E61-AB09-8A97C2220B75}" dt="2023-04-11T06:04:27.308" v="58"/>
        <pc:sldMkLst>
          <pc:docMk/>
          <pc:sldMk cId="2996086858" sldId="481"/>
        </pc:sldMkLst>
        <pc:picChg chg="mod">
          <ac:chgData name="Vishal Balaji Sivaraman" userId="67007ee32a4688b2" providerId="LiveId" clId="{C954AE18-E336-4E61-AB09-8A97C2220B75}" dt="2023-04-11T06:04:11.451" v="55" actId="14826"/>
          <ac:picMkLst>
            <pc:docMk/>
            <pc:sldMk cId="2996086858" sldId="481"/>
            <ac:picMk id="11" creationId="{4FA8A5C4-7054-585C-84AD-8DE374E3A939}"/>
          </ac:picMkLst>
        </pc:picChg>
      </pc:sldChg>
      <pc:sldChg chg="setBg">
        <pc:chgData name="Vishal Balaji Sivaraman" userId="67007ee32a4688b2" providerId="LiveId" clId="{C954AE18-E336-4E61-AB09-8A97C2220B75}" dt="2023-04-11T06:04:31.037" v="59"/>
        <pc:sldMkLst>
          <pc:docMk/>
          <pc:sldMk cId="1875770381" sldId="484"/>
        </pc:sldMkLst>
      </pc:sldChg>
      <pc:sldChg chg="setBg">
        <pc:chgData name="Vishal Balaji Sivaraman" userId="67007ee32a4688b2" providerId="LiveId" clId="{C954AE18-E336-4E61-AB09-8A97C2220B75}" dt="2023-04-11T06:04:35.024" v="60"/>
        <pc:sldMkLst>
          <pc:docMk/>
          <pc:sldMk cId="1521726592" sldId="485"/>
        </pc:sldMkLst>
      </pc:sldChg>
    </pc:docChg>
  </pc:docChgLst>
  <pc:docChgLst>
    <pc:chgData name="Vishal Balaji Sivaraman" userId="67007ee32a4688b2" providerId="LiveId" clId="{2E193A8C-49FA-4343-98EB-54FECDBE9E10}"/>
    <pc:docChg chg="undo custSel addSld delSld modSld sldOrd">
      <pc:chgData name="Vishal Balaji Sivaraman" userId="67007ee32a4688b2" providerId="LiveId" clId="{2E193A8C-49FA-4343-98EB-54FECDBE9E10}" dt="2023-04-05T04:36:11.700" v="3441" actId="20577"/>
      <pc:docMkLst>
        <pc:docMk/>
      </pc:docMkLst>
      <pc:sldChg chg="modSp mod">
        <pc:chgData name="Vishal Balaji Sivaraman" userId="67007ee32a4688b2" providerId="LiveId" clId="{2E193A8C-49FA-4343-98EB-54FECDBE9E10}" dt="2023-04-05T04:36:11.700" v="3441" actId="20577"/>
        <pc:sldMkLst>
          <pc:docMk/>
          <pc:sldMk cId="2738760685" sldId="280"/>
        </pc:sldMkLst>
        <pc:spChg chg="mod">
          <ac:chgData name="Vishal Balaji Sivaraman" userId="67007ee32a4688b2" providerId="LiveId" clId="{2E193A8C-49FA-4343-98EB-54FECDBE9E10}" dt="2023-04-05T04:36:11.700" v="3441" actId="20577"/>
          <ac:spMkLst>
            <pc:docMk/>
            <pc:sldMk cId="2738760685" sldId="280"/>
            <ac:spMk id="3" creationId="{FF7F2499-112C-BD4C-1A2D-E13FD64A2DD8}"/>
          </ac:spMkLst>
        </pc:spChg>
      </pc:sldChg>
      <pc:sldChg chg="modSp mod">
        <pc:chgData name="Vishal Balaji Sivaraman" userId="67007ee32a4688b2" providerId="LiveId" clId="{2E193A8C-49FA-4343-98EB-54FECDBE9E10}" dt="2023-04-05T04:09:11.534" v="3306" actId="20577"/>
        <pc:sldMkLst>
          <pc:docMk/>
          <pc:sldMk cId="1443090449" sldId="355"/>
        </pc:sldMkLst>
        <pc:spChg chg="mod">
          <ac:chgData name="Vishal Balaji Sivaraman" userId="67007ee32a4688b2" providerId="LiveId" clId="{2E193A8C-49FA-4343-98EB-54FECDBE9E10}" dt="2023-04-05T04:09:11.534" v="3306" actId="20577"/>
          <ac:spMkLst>
            <pc:docMk/>
            <pc:sldMk cId="1443090449" sldId="355"/>
            <ac:spMk id="3" creationId="{832E5FEA-90E2-77DB-4127-42C9CDA3509B}"/>
          </ac:spMkLst>
        </pc:spChg>
      </pc:sldChg>
      <pc:sldChg chg="modSp del mod">
        <pc:chgData name="Vishal Balaji Sivaraman" userId="67007ee32a4688b2" providerId="LiveId" clId="{2E193A8C-49FA-4343-98EB-54FECDBE9E10}" dt="2023-04-05T04:08:29.749" v="3302" actId="2696"/>
        <pc:sldMkLst>
          <pc:docMk/>
          <pc:sldMk cId="998640052" sldId="359"/>
        </pc:sldMkLst>
        <pc:spChg chg="mod">
          <ac:chgData name="Vishal Balaji Sivaraman" userId="67007ee32a4688b2" providerId="LiveId" clId="{2E193A8C-49FA-4343-98EB-54FECDBE9E10}" dt="2023-04-05T04:08:25.014" v="3301" actId="27636"/>
          <ac:spMkLst>
            <pc:docMk/>
            <pc:sldMk cId="998640052" sldId="359"/>
            <ac:spMk id="2" creationId="{9C9AF7F4-B9AF-AADA-213D-BA41BA872816}"/>
          </ac:spMkLst>
        </pc:spChg>
        <pc:spChg chg="mod">
          <ac:chgData name="Vishal Balaji Sivaraman" userId="67007ee32a4688b2" providerId="LiveId" clId="{2E193A8C-49FA-4343-98EB-54FECDBE9E10}" dt="2023-04-05T02:27:07.649" v="348" actId="20577"/>
          <ac:spMkLst>
            <pc:docMk/>
            <pc:sldMk cId="998640052" sldId="359"/>
            <ac:spMk id="3" creationId="{60FF14FB-5F50-F78F-36F4-44CD53AEEEE3}"/>
          </ac:spMkLst>
        </pc:spChg>
      </pc:sldChg>
      <pc:sldChg chg="add setBg">
        <pc:chgData name="Vishal Balaji Sivaraman" userId="67007ee32a4688b2" providerId="LiveId" clId="{2E193A8C-49FA-4343-98EB-54FECDBE9E10}" dt="2023-04-05T04:08:38.580" v="3304"/>
        <pc:sldMkLst>
          <pc:docMk/>
          <pc:sldMk cId="2928911181" sldId="359"/>
        </pc:sldMkLst>
      </pc:sldChg>
      <pc:sldChg chg="modSp">
        <pc:chgData name="Vishal Balaji Sivaraman" userId="67007ee32a4688b2" providerId="LiveId" clId="{2E193A8C-49FA-4343-98EB-54FECDBE9E10}" dt="2023-04-05T02:33:56.391" v="471" actId="14826"/>
        <pc:sldMkLst>
          <pc:docMk/>
          <pc:sldMk cId="1128325655" sldId="373"/>
        </pc:sldMkLst>
        <pc:picChg chg="mod">
          <ac:chgData name="Vishal Balaji Sivaraman" userId="67007ee32a4688b2" providerId="LiveId" clId="{2E193A8C-49FA-4343-98EB-54FECDBE9E10}" dt="2023-04-05T02:33:56.391" v="471" actId="14826"/>
          <ac:picMkLst>
            <pc:docMk/>
            <pc:sldMk cId="1128325655" sldId="373"/>
            <ac:picMk id="11" creationId="{4FA8A5C4-7054-585C-84AD-8DE374E3A939}"/>
          </ac:picMkLst>
        </pc:picChg>
      </pc:sldChg>
      <pc:sldChg chg="modSp">
        <pc:chgData name="Vishal Balaji Sivaraman" userId="67007ee32a4688b2" providerId="LiveId" clId="{2E193A8C-49FA-4343-98EB-54FECDBE9E10}" dt="2023-04-05T02:34:02.048" v="472" actId="14826"/>
        <pc:sldMkLst>
          <pc:docMk/>
          <pc:sldMk cId="3342936312" sldId="374"/>
        </pc:sldMkLst>
        <pc:picChg chg="mod">
          <ac:chgData name="Vishal Balaji Sivaraman" userId="67007ee32a4688b2" providerId="LiveId" clId="{2E193A8C-49FA-4343-98EB-54FECDBE9E10}" dt="2023-04-05T02:34:02.048" v="472" actId="14826"/>
          <ac:picMkLst>
            <pc:docMk/>
            <pc:sldMk cId="3342936312" sldId="374"/>
            <ac:picMk id="11" creationId="{4FA8A5C4-7054-585C-84AD-8DE374E3A939}"/>
          </ac:picMkLst>
        </pc:picChg>
      </pc:sldChg>
      <pc:sldChg chg="modSp mod">
        <pc:chgData name="Vishal Balaji Sivaraman" userId="67007ee32a4688b2" providerId="LiveId" clId="{2E193A8C-49FA-4343-98EB-54FECDBE9E10}" dt="2023-04-05T04:28:20.906" v="3338" actId="1035"/>
        <pc:sldMkLst>
          <pc:docMk/>
          <pc:sldMk cId="2431785023" sldId="378"/>
        </pc:sldMkLst>
        <pc:spChg chg="mod">
          <ac:chgData name="Vishal Balaji Sivaraman" userId="67007ee32a4688b2" providerId="LiveId" clId="{2E193A8C-49FA-4343-98EB-54FECDBE9E10}" dt="2023-04-05T04:28:20.906" v="3338" actId="1035"/>
          <ac:spMkLst>
            <pc:docMk/>
            <pc:sldMk cId="2431785023" sldId="378"/>
            <ac:spMk id="3" creationId="{0D4AA4FF-F2EF-729D-401E-4A8DEE6AA372}"/>
          </ac:spMkLst>
        </pc:spChg>
      </pc:sldChg>
      <pc:sldChg chg="modSp">
        <pc:chgData name="Vishal Balaji Sivaraman" userId="67007ee32a4688b2" providerId="LiveId" clId="{2E193A8C-49FA-4343-98EB-54FECDBE9E10}" dt="2023-04-05T02:23:27.391" v="208" actId="14826"/>
        <pc:sldMkLst>
          <pc:docMk/>
          <pc:sldMk cId="1828882013" sldId="417"/>
        </pc:sldMkLst>
        <pc:picChg chg="mod">
          <ac:chgData name="Vishal Balaji Sivaraman" userId="67007ee32a4688b2" providerId="LiveId" clId="{2E193A8C-49FA-4343-98EB-54FECDBE9E10}" dt="2023-04-05T02:23:27.391" v="208" actId="14826"/>
          <ac:picMkLst>
            <pc:docMk/>
            <pc:sldMk cId="1828882013" sldId="417"/>
            <ac:picMk id="9" creationId="{32FB072B-C7AE-3308-6B9F-35683E81B796}"/>
          </ac:picMkLst>
        </pc:picChg>
      </pc:sldChg>
      <pc:sldChg chg="modSp">
        <pc:chgData name="Vishal Balaji Sivaraman" userId="67007ee32a4688b2" providerId="LiveId" clId="{2E193A8C-49FA-4343-98EB-54FECDBE9E10}" dt="2023-04-05T02:24:07.619" v="209" actId="14826"/>
        <pc:sldMkLst>
          <pc:docMk/>
          <pc:sldMk cId="713887130" sldId="418"/>
        </pc:sldMkLst>
        <pc:picChg chg="mod">
          <ac:chgData name="Vishal Balaji Sivaraman" userId="67007ee32a4688b2" providerId="LiveId" clId="{2E193A8C-49FA-4343-98EB-54FECDBE9E10}" dt="2023-04-05T02:24:07.619" v="209" actId="14826"/>
          <ac:picMkLst>
            <pc:docMk/>
            <pc:sldMk cId="713887130" sldId="418"/>
            <ac:picMk id="9" creationId="{32FB072B-C7AE-3308-6B9F-35683E81B796}"/>
          </ac:picMkLst>
        </pc:picChg>
      </pc:sldChg>
      <pc:sldChg chg="modSp">
        <pc:chgData name="Vishal Balaji Sivaraman" userId="67007ee32a4688b2" providerId="LiveId" clId="{2E193A8C-49FA-4343-98EB-54FECDBE9E10}" dt="2023-04-05T02:19:21.733" v="204" actId="14826"/>
        <pc:sldMkLst>
          <pc:docMk/>
          <pc:sldMk cId="11014381" sldId="447"/>
        </pc:sldMkLst>
        <pc:picChg chg="mod">
          <ac:chgData name="Vishal Balaji Sivaraman" userId="67007ee32a4688b2" providerId="LiveId" clId="{2E193A8C-49FA-4343-98EB-54FECDBE9E10}" dt="2023-04-05T02:19:21.733" v="204" actId="14826"/>
          <ac:picMkLst>
            <pc:docMk/>
            <pc:sldMk cId="11014381" sldId="447"/>
            <ac:picMk id="11" creationId="{4FA8A5C4-7054-585C-84AD-8DE374E3A939}"/>
          </ac:picMkLst>
        </pc:picChg>
      </pc:sldChg>
      <pc:sldChg chg="modSp">
        <pc:chgData name="Vishal Balaji Sivaraman" userId="67007ee32a4688b2" providerId="LiveId" clId="{2E193A8C-49FA-4343-98EB-54FECDBE9E10}" dt="2023-04-05T02:19:28.760" v="205" actId="14826"/>
        <pc:sldMkLst>
          <pc:docMk/>
          <pc:sldMk cId="2118324386" sldId="448"/>
        </pc:sldMkLst>
        <pc:picChg chg="mod">
          <ac:chgData name="Vishal Balaji Sivaraman" userId="67007ee32a4688b2" providerId="LiveId" clId="{2E193A8C-49FA-4343-98EB-54FECDBE9E10}" dt="2023-04-05T02:19:28.760" v="205" actId="14826"/>
          <ac:picMkLst>
            <pc:docMk/>
            <pc:sldMk cId="2118324386" sldId="448"/>
            <ac:picMk id="11" creationId="{4FA8A5C4-7054-585C-84AD-8DE374E3A939}"/>
          </ac:picMkLst>
        </pc:picChg>
      </pc:sldChg>
      <pc:sldChg chg="modSp add mod setBg">
        <pc:chgData name="Vishal Balaji Sivaraman" userId="67007ee32a4688b2" providerId="LiveId" clId="{2E193A8C-49FA-4343-98EB-54FECDBE9E10}" dt="2023-04-05T02:30:42.863" v="461" actId="113"/>
        <pc:sldMkLst>
          <pc:docMk/>
          <pc:sldMk cId="964872553" sldId="452"/>
        </pc:sldMkLst>
        <pc:spChg chg="mod">
          <ac:chgData name="Vishal Balaji Sivaraman" userId="67007ee32a4688b2" providerId="LiveId" clId="{2E193A8C-49FA-4343-98EB-54FECDBE9E10}" dt="2023-04-05T02:30:42.863" v="461" actId="113"/>
          <ac:spMkLst>
            <pc:docMk/>
            <pc:sldMk cId="964872553" sldId="452"/>
            <ac:spMk id="2" creationId="{9C9AF7F4-B9AF-AADA-213D-BA41BA872816}"/>
          </ac:spMkLst>
        </pc:spChg>
        <pc:spChg chg="mod">
          <ac:chgData name="Vishal Balaji Sivaraman" userId="67007ee32a4688b2" providerId="LiveId" clId="{2E193A8C-49FA-4343-98EB-54FECDBE9E10}" dt="2023-04-05T02:27:51.459" v="365" actId="20577"/>
          <ac:spMkLst>
            <pc:docMk/>
            <pc:sldMk cId="964872553" sldId="452"/>
            <ac:spMk id="3" creationId="{60FF14FB-5F50-F78F-36F4-44CD53AEEEE3}"/>
          </ac:spMkLst>
        </pc:spChg>
      </pc:sldChg>
      <pc:sldChg chg="modSp add mod ord setBg">
        <pc:chgData name="Vishal Balaji Sivaraman" userId="67007ee32a4688b2" providerId="LiveId" clId="{2E193A8C-49FA-4343-98EB-54FECDBE9E10}" dt="2023-04-05T04:35:40.590" v="3383" actId="14826"/>
        <pc:sldMkLst>
          <pc:docMk/>
          <pc:sldMk cId="276428095" sldId="453"/>
        </pc:sldMkLst>
        <pc:spChg chg="mod">
          <ac:chgData name="Vishal Balaji Sivaraman" userId="67007ee32a4688b2" providerId="LiveId" clId="{2E193A8C-49FA-4343-98EB-54FECDBE9E10}" dt="2023-04-05T02:28:45.227" v="429" actId="20577"/>
          <ac:spMkLst>
            <pc:docMk/>
            <pc:sldMk cId="276428095" sldId="453"/>
            <ac:spMk id="12" creationId="{610A9069-74EF-C40C-43BA-2ED919DE9E88}"/>
          </ac:spMkLst>
        </pc:spChg>
        <pc:picChg chg="mod">
          <ac:chgData name="Vishal Balaji Sivaraman" userId="67007ee32a4688b2" providerId="LiveId" clId="{2E193A8C-49FA-4343-98EB-54FECDBE9E10}" dt="2023-04-05T04:35:40.590" v="3383" actId="14826"/>
          <ac:picMkLst>
            <pc:docMk/>
            <pc:sldMk cId="276428095" sldId="453"/>
            <ac:picMk id="11" creationId="{4FA8A5C4-7054-585C-84AD-8DE374E3A939}"/>
          </ac:picMkLst>
        </pc:picChg>
      </pc:sldChg>
      <pc:sldChg chg="modSp add mod setBg">
        <pc:chgData name="Vishal Balaji Sivaraman" userId="67007ee32a4688b2" providerId="LiveId" clId="{2E193A8C-49FA-4343-98EB-54FECDBE9E10}" dt="2023-04-05T04:35:32.392" v="3382" actId="14826"/>
        <pc:sldMkLst>
          <pc:docMk/>
          <pc:sldMk cId="59801481" sldId="454"/>
        </pc:sldMkLst>
        <pc:spChg chg="mod">
          <ac:chgData name="Vishal Balaji Sivaraman" userId="67007ee32a4688b2" providerId="LiveId" clId="{2E193A8C-49FA-4343-98EB-54FECDBE9E10}" dt="2023-04-05T02:28:25.314" v="396" actId="20577"/>
          <ac:spMkLst>
            <pc:docMk/>
            <pc:sldMk cId="59801481" sldId="454"/>
            <ac:spMk id="12" creationId="{610A9069-74EF-C40C-43BA-2ED919DE9E88}"/>
          </ac:spMkLst>
        </pc:spChg>
        <pc:picChg chg="mod">
          <ac:chgData name="Vishal Balaji Sivaraman" userId="67007ee32a4688b2" providerId="LiveId" clId="{2E193A8C-49FA-4343-98EB-54FECDBE9E10}" dt="2023-04-05T04:35:32.392" v="3382" actId="14826"/>
          <ac:picMkLst>
            <pc:docMk/>
            <pc:sldMk cId="59801481" sldId="454"/>
            <ac:picMk id="11" creationId="{4FA8A5C4-7054-585C-84AD-8DE374E3A939}"/>
          </ac:picMkLst>
        </pc:picChg>
      </pc:sldChg>
      <pc:sldChg chg="modSp add mod setBg">
        <pc:chgData name="Vishal Balaji Sivaraman" userId="67007ee32a4688b2" providerId="LiveId" clId="{2E193A8C-49FA-4343-98EB-54FECDBE9E10}" dt="2023-04-05T04:36:00.667" v="3414" actId="20577"/>
        <pc:sldMkLst>
          <pc:docMk/>
          <pc:sldMk cId="3677700402" sldId="455"/>
        </pc:sldMkLst>
        <pc:spChg chg="mod">
          <ac:chgData name="Vishal Balaji Sivaraman" userId="67007ee32a4688b2" providerId="LiveId" clId="{2E193A8C-49FA-4343-98EB-54FECDBE9E10}" dt="2023-04-05T04:36:00.667" v="3414" actId="20577"/>
          <ac:spMkLst>
            <pc:docMk/>
            <pc:sldMk cId="3677700402" sldId="455"/>
            <ac:spMk id="2" creationId="{9C9AF7F4-B9AF-AADA-213D-BA41BA872816}"/>
          </ac:spMkLst>
        </pc:spChg>
        <pc:spChg chg="mod">
          <ac:chgData name="Vishal Balaji Sivaraman" userId="67007ee32a4688b2" providerId="LiveId" clId="{2E193A8C-49FA-4343-98EB-54FECDBE9E10}" dt="2023-04-05T02:47:53.080" v="999" actId="20577"/>
          <ac:spMkLst>
            <pc:docMk/>
            <pc:sldMk cId="3677700402" sldId="455"/>
            <ac:spMk id="3" creationId="{60FF14FB-5F50-F78F-36F4-44CD53AEEEE3}"/>
          </ac:spMkLst>
        </pc:spChg>
      </pc:sldChg>
      <pc:sldChg chg="modSp add mod setBg">
        <pc:chgData name="Vishal Balaji Sivaraman" userId="67007ee32a4688b2" providerId="LiveId" clId="{2E193A8C-49FA-4343-98EB-54FECDBE9E10}" dt="2023-04-05T03:21:37.287" v="1885" actId="20577"/>
        <pc:sldMkLst>
          <pc:docMk/>
          <pc:sldMk cId="4017663148" sldId="456"/>
        </pc:sldMkLst>
        <pc:spChg chg="mod">
          <ac:chgData name="Vishal Balaji Sivaraman" userId="67007ee32a4688b2" providerId="LiveId" clId="{2E193A8C-49FA-4343-98EB-54FECDBE9E10}" dt="2023-04-05T03:21:37.287" v="1885" actId="20577"/>
          <ac:spMkLst>
            <pc:docMk/>
            <pc:sldMk cId="4017663148" sldId="456"/>
            <ac:spMk id="3" creationId="{0D4AA4FF-F2EF-729D-401E-4A8DEE6AA372}"/>
          </ac:spMkLst>
        </pc:spChg>
      </pc:sldChg>
      <pc:sldChg chg="modSp add mod setBg">
        <pc:chgData name="Vishal Balaji Sivaraman" userId="67007ee32a4688b2" providerId="LiveId" clId="{2E193A8C-49FA-4343-98EB-54FECDBE9E10}" dt="2023-04-05T03:21:03.135" v="1878"/>
        <pc:sldMkLst>
          <pc:docMk/>
          <pc:sldMk cId="1831412420" sldId="457"/>
        </pc:sldMkLst>
        <pc:spChg chg="mod">
          <ac:chgData name="Vishal Balaji Sivaraman" userId="67007ee32a4688b2" providerId="LiveId" clId="{2E193A8C-49FA-4343-98EB-54FECDBE9E10}" dt="2023-04-05T03:20:41.269" v="1872" actId="5793"/>
          <ac:spMkLst>
            <pc:docMk/>
            <pc:sldMk cId="1831412420" sldId="457"/>
            <ac:spMk id="3" creationId="{0D4AA4FF-F2EF-729D-401E-4A8DEE6AA372}"/>
          </ac:spMkLst>
        </pc:spChg>
      </pc:sldChg>
      <pc:sldChg chg="modSp add mod setBg">
        <pc:chgData name="Vishal Balaji Sivaraman" userId="67007ee32a4688b2" providerId="LiveId" clId="{2E193A8C-49FA-4343-98EB-54FECDBE9E10}" dt="2023-04-05T04:07:45.266" v="3299"/>
        <pc:sldMkLst>
          <pc:docMk/>
          <pc:sldMk cId="2504208929" sldId="458"/>
        </pc:sldMkLst>
        <pc:spChg chg="mod">
          <ac:chgData name="Vishal Balaji Sivaraman" userId="67007ee32a4688b2" providerId="LiveId" clId="{2E193A8C-49FA-4343-98EB-54FECDBE9E10}" dt="2023-04-05T03:26:36.736" v="2151" actId="12"/>
          <ac:spMkLst>
            <pc:docMk/>
            <pc:sldMk cId="2504208929" sldId="458"/>
            <ac:spMk id="3" creationId="{0D4AA4FF-F2EF-729D-401E-4A8DEE6AA372}"/>
          </ac:spMkLst>
        </pc:spChg>
      </pc:sldChg>
      <pc:sldChg chg="modSp add mod setBg">
        <pc:chgData name="Vishal Balaji Sivaraman" userId="67007ee32a4688b2" providerId="LiveId" clId="{2E193A8C-49FA-4343-98EB-54FECDBE9E10}" dt="2023-04-05T04:07:45.266" v="3299"/>
        <pc:sldMkLst>
          <pc:docMk/>
          <pc:sldMk cId="2846510879" sldId="459"/>
        </pc:sldMkLst>
        <pc:spChg chg="mod">
          <ac:chgData name="Vishal Balaji Sivaraman" userId="67007ee32a4688b2" providerId="LiveId" clId="{2E193A8C-49FA-4343-98EB-54FECDBE9E10}" dt="2023-04-05T03:38:47.049" v="2614" actId="20577"/>
          <ac:spMkLst>
            <pc:docMk/>
            <pc:sldMk cId="2846510879" sldId="459"/>
            <ac:spMk id="3" creationId="{0D4AA4FF-F2EF-729D-401E-4A8DEE6AA372}"/>
          </ac:spMkLst>
        </pc:spChg>
      </pc:sldChg>
      <pc:sldChg chg="addSp delSp modSp add mod setBg">
        <pc:chgData name="Vishal Balaji Sivaraman" userId="67007ee32a4688b2" providerId="LiveId" clId="{2E193A8C-49FA-4343-98EB-54FECDBE9E10}" dt="2023-04-05T04:27:46.902" v="3329" actId="1076"/>
        <pc:sldMkLst>
          <pc:docMk/>
          <pc:sldMk cId="634021292" sldId="460"/>
        </pc:sldMkLst>
        <pc:spChg chg="add del mod">
          <ac:chgData name="Vishal Balaji Sivaraman" userId="67007ee32a4688b2" providerId="LiveId" clId="{2E193A8C-49FA-4343-98EB-54FECDBE9E10}" dt="2023-04-05T03:37:59.946" v="2579" actId="478"/>
          <ac:spMkLst>
            <pc:docMk/>
            <pc:sldMk cId="634021292" sldId="460"/>
            <ac:spMk id="2" creationId="{AFF33F89-DEA7-BD88-320C-E2DDA5630D42}"/>
          </ac:spMkLst>
        </pc:spChg>
        <pc:spChg chg="del mod">
          <ac:chgData name="Vishal Balaji Sivaraman" userId="67007ee32a4688b2" providerId="LiveId" clId="{2E193A8C-49FA-4343-98EB-54FECDBE9E10}" dt="2023-04-05T03:36:21.862" v="2570" actId="478"/>
          <ac:spMkLst>
            <pc:docMk/>
            <pc:sldMk cId="634021292" sldId="460"/>
            <ac:spMk id="3" creationId="{0D4AA4FF-F2EF-729D-401E-4A8DEE6AA372}"/>
          </ac:spMkLst>
        </pc:spChg>
        <pc:spChg chg="add del">
          <ac:chgData name="Vishal Balaji Sivaraman" userId="67007ee32a4688b2" providerId="LiveId" clId="{2E193A8C-49FA-4343-98EB-54FECDBE9E10}" dt="2023-04-05T04:27:00.759" v="3314" actId="931"/>
          <ac:spMkLst>
            <pc:docMk/>
            <pc:sldMk cId="634021292" sldId="460"/>
            <ac:spMk id="11" creationId="{28993A2B-BD95-63DD-DA61-E5F4F988EC4D}"/>
          </ac:spMkLst>
        </pc:spChg>
        <pc:spChg chg="mod">
          <ac:chgData name="Vishal Balaji Sivaraman" userId="67007ee32a4688b2" providerId="LiveId" clId="{2E193A8C-49FA-4343-98EB-54FECDBE9E10}" dt="2023-04-05T04:26:54.872" v="3313" actId="931"/>
          <ac:spMkLst>
            <pc:docMk/>
            <pc:sldMk cId="634021292" sldId="460"/>
            <ac:spMk id="12" creationId="{D1908F5B-1F1E-05C0-E214-F414DAA1A6C7}"/>
          </ac:spMkLst>
        </pc:spChg>
        <pc:spChg chg="add del mod">
          <ac:chgData name="Vishal Balaji Sivaraman" userId="67007ee32a4688b2" providerId="LiveId" clId="{2E193A8C-49FA-4343-98EB-54FECDBE9E10}" dt="2023-04-05T04:27:35.189" v="3326" actId="478"/>
          <ac:spMkLst>
            <pc:docMk/>
            <pc:sldMk cId="634021292" sldId="460"/>
            <ac:spMk id="16" creationId="{3081B115-B405-CCFD-3D48-6C4B4CD15F88}"/>
          </ac:spMkLst>
        </pc:spChg>
        <pc:spChg chg="mod">
          <ac:chgData name="Vishal Balaji Sivaraman" userId="67007ee32a4688b2" providerId="LiveId" clId="{2E193A8C-49FA-4343-98EB-54FECDBE9E10}" dt="2023-04-05T03:51:52.329" v="2725" actId="20577"/>
          <ac:spMkLst>
            <pc:docMk/>
            <pc:sldMk cId="634021292" sldId="460"/>
            <ac:spMk id="20" creationId="{04F45376-2D9D-F155-40F2-613003B503A7}"/>
          </ac:spMkLst>
        </pc:spChg>
        <pc:picChg chg="add del mod">
          <ac:chgData name="Vishal Balaji Sivaraman" userId="67007ee32a4688b2" providerId="LiveId" clId="{2E193A8C-49FA-4343-98EB-54FECDBE9E10}" dt="2023-04-05T04:26:54.872" v="3313" actId="931"/>
          <ac:picMkLst>
            <pc:docMk/>
            <pc:sldMk cId="634021292" sldId="460"/>
            <ac:picMk id="9" creationId="{8A5706C1-8F86-E293-1787-8AB21F589262}"/>
          </ac:picMkLst>
        </pc:picChg>
        <pc:picChg chg="add del mod ord">
          <ac:chgData name="Vishal Balaji Sivaraman" userId="67007ee32a4688b2" providerId="LiveId" clId="{2E193A8C-49FA-4343-98EB-54FECDBE9E10}" dt="2023-04-05T04:27:42.786" v="3327" actId="171"/>
          <ac:picMkLst>
            <pc:docMk/>
            <pc:sldMk cId="634021292" sldId="460"/>
            <ac:picMk id="14" creationId="{BB64A476-F65F-1BB5-05A8-F510963C29A0}"/>
          </ac:picMkLst>
        </pc:picChg>
        <pc:picChg chg="add mod">
          <ac:chgData name="Vishal Balaji Sivaraman" userId="67007ee32a4688b2" providerId="LiveId" clId="{2E193A8C-49FA-4343-98EB-54FECDBE9E10}" dt="2023-04-05T04:27:46.902" v="3329" actId="1076"/>
          <ac:picMkLst>
            <pc:docMk/>
            <pc:sldMk cId="634021292" sldId="460"/>
            <ac:picMk id="17" creationId="{AAB477E6-32AD-EBB4-52B9-DC7EE5CA8CB2}"/>
          </ac:picMkLst>
        </pc:picChg>
      </pc:sldChg>
      <pc:sldChg chg="addSp delSp modSp add mod setBg">
        <pc:chgData name="Vishal Balaji Sivaraman" userId="67007ee32a4688b2" providerId="LiveId" clId="{2E193A8C-49FA-4343-98EB-54FECDBE9E10}" dt="2023-04-05T03:52:29.640" v="2726"/>
        <pc:sldMkLst>
          <pc:docMk/>
          <pc:sldMk cId="1600666846" sldId="461"/>
        </pc:sldMkLst>
        <pc:spChg chg="add mod">
          <ac:chgData name="Vishal Balaji Sivaraman" userId="67007ee32a4688b2" providerId="LiveId" clId="{2E193A8C-49FA-4343-98EB-54FECDBE9E10}" dt="2023-04-05T03:46:45.783" v="2686" actId="12"/>
          <ac:spMkLst>
            <pc:docMk/>
            <pc:sldMk cId="1600666846" sldId="461"/>
            <ac:spMk id="2" creationId="{188ABE3B-3C98-E6D3-13CC-2F63C36A2400}"/>
          </ac:spMkLst>
        </pc:spChg>
        <pc:spChg chg="add del mod">
          <ac:chgData name="Vishal Balaji Sivaraman" userId="67007ee32a4688b2" providerId="LiveId" clId="{2E193A8C-49FA-4343-98EB-54FECDBE9E10}" dt="2023-04-05T03:47:02.248" v="2688"/>
          <ac:spMkLst>
            <pc:docMk/>
            <pc:sldMk cId="1600666846" sldId="461"/>
            <ac:spMk id="3" creationId="{31A11F4B-2843-035B-992A-A3CEAB042E65}"/>
          </ac:spMkLst>
        </pc:spChg>
        <pc:spChg chg="mod">
          <ac:chgData name="Vishal Balaji Sivaraman" userId="67007ee32a4688b2" providerId="LiveId" clId="{2E193A8C-49FA-4343-98EB-54FECDBE9E10}" dt="2023-04-05T03:38:15.273" v="2592" actId="20577"/>
          <ac:spMkLst>
            <pc:docMk/>
            <pc:sldMk cId="1600666846" sldId="461"/>
            <ac:spMk id="20" creationId="{04F45376-2D9D-F155-40F2-613003B503A7}"/>
          </ac:spMkLst>
        </pc:spChg>
      </pc:sldChg>
      <pc:sldChg chg="modSp add del mod ord">
        <pc:chgData name="Vishal Balaji Sivaraman" userId="67007ee32a4688b2" providerId="LiveId" clId="{2E193A8C-49FA-4343-98EB-54FECDBE9E10}" dt="2023-04-05T03:54:03.991" v="2732" actId="47"/>
        <pc:sldMkLst>
          <pc:docMk/>
          <pc:sldMk cId="819484288" sldId="462"/>
        </pc:sldMkLst>
        <pc:spChg chg="mod">
          <ac:chgData name="Vishal Balaji Sivaraman" userId="67007ee32a4688b2" providerId="LiveId" clId="{2E193A8C-49FA-4343-98EB-54FECDBE9E10}" dt="2023-04-05T03:43:54.697" v="2644" actId="20577"/>
          <ac:spMkLst>
            <pc:docMk/>
            <pc:sldMk cId="819484288" sldId="462"/>
            <ac:spMk id="20" creationId="{04F45376-2D9D-F155-40F2-613003B503A7}"/>
          </ac:spMkLst>
        </pc:spChg>
      </pc:sldChg>
      <pc:sldChg chg="addSp delSp modSp new mod ord setBg">
        <pc:chgData name="Vishal Balaji Sivaraman" userId="67007ee32a4688b2" providerId="LiveId" clId="{2E193A8C-49FA-4343-98EB-54FECDBE9E10}" dt="2023-04-05T04:03:57.850" v="3223"/>
        <pc:sldMkLst>
          <pc:docMk/>
          <pc:sldMk cId="3788663055" sldId="463"/>
        </pc:sldMkLst>
        <pc:spChg chg="mod">
          <ac:chgData name="Vishal Balaji Sivaraman" userId="67007ee32a4688b2" providerId="LiveId" clId="{2E193A8C-49FA-4343-98EB-54FECDBE9E10}" dt="2023-04-05T03:39:14.314" v="2624" actId="20577"/>
          <ac:spMkLst>
            <pc:docMk/>
            <pc:sldMk cId="3788663055" sldId="463"/>
            <ac:spMk id="2" creationId="{5669815D-8B4F-84BC-D7AA-E0A9E9430650}"/>
          </ac:spMkLst>
        </pc:spChg>
        <pc:spChg chg="del mod">
          <ac:chgData name="Vishal Balaji Sivaraman" userId="67007ee32a4688b2" providerId="LiveId" clId="{2E193A8C-49FA-4343-98EB-54FECDBE9E10}" dt="2023-04-05T03:43:40.505" v="2634" actId="478"/>
          <ac:spMkLst>
            <pc:docMk/>
            <pc:sldMk cId="3788663055" sldId="463"/>
            <ac:spMk id="3" creationId="{50B39BC0-1B20-4268-C113-96E2B60E89F4}"/>
          </ac:spMkLst>
        </pc:spChg>
        <pc:spChg chg="add del mod">
          <ac:chgData name="Vishal Balaji Sivaraman" userId="67007ee32a4688b2" providerId="LiveId" clId="{2E193A8C-49FA-4343-98EB-54FECDBE9E10}" dt="2023-04-05T03:43:42.328" v="2635" actId="478"/>
          <ac:spMkLst>
            <pc:docMk/>
            <pc:sldMk cId="3788663055" sldId="463"/>
            <ac:spMk id="5" creationId="{0684DD2D-9536-A6C4-B614-5D89CBA46559}"/>
          </ac:spMkLst>
        </pc:spChg>
      </pc:sldChg>
      <pc:sldChg chg="new del">
        <pc:chgData name="Vishal Balaji Sivaraman" userId="67007ee32a4688b2" providerId="LiveId" clId="{2E193A8C-49FA-4343-98EB-54FECDBE9E10}" dt="2023-04-05T03:39:11.095" v="2617" actId="47"/>
        <pc:sldMkLst>
          <pc:docMk/>
          <pc:sldMk cId="1426474421" sldId="464"/>
        </pc:sldMkLst>
      </pc:sldChg>
      <pc:sldChg chg="addSp delSp modSp add mod setBg">
        <pc:chgData name="Vishal Balaji Sivaraman" userId="67007ee32a4688b2" providerId="LiveId" clId="{2E193A8C-49FA-4343-98EB-54FECDBE9E10}" dt="2023-04-05T04:27:53.451" v="3330" actId="478"/>
        <pc:sldMkLst>
          <pc:docMk/>
          <pc:sldMk cId="3638932745" sldId="464"/>
        </pc:sldMkLst>
        <pc:spChg chg="mod">
          <ac:chgData name="Vishal Balaji Sivaraman" userId="67007ee32a4688b2" providerId="LiveId" clId="{2E193A8C-49FA-4343-98EB-54FECDBE9E10}" dt="2023-04-05T03:44:42.239" v="2662" actId="20577"/>
          <ac:spMkLst>
            <pc:docMk/>
            <pc:sldMk cId="3638932745" sldId="464"/>
            <ac:spMk id="2" creationId="{5669815D-8B4F-84BC-D7AA-E0A9E9430650}"/>
          </ac:spMkLst>
        </pc:spChg>
        <pc:picChg chg="add del mod">
          <ac:chgData name="Vishal Balaji Sivaraman" userId="67007ee32a4688b2" providerId="LiveId" clId="{2E193A8C-49FA-4343-98EB-54FECDBE9E10}" dt="2023-04-05T04:27:53.451" v="3330" actId="478"/>
          <ac:picMkLst>
            <pc:docMk/>
            <pc:sldMk cId="3638932745" sldId="464"/>
            <ac:picMk id="4" creationId="{3C9AB4B4-CCE1-567D-61C7-FD97C554737E}"/>
          </ac:picMkLst>
        </pc:picChg>
      </pc:sldChg>
      <pc:sldChg chg="addSp delSp modSp add mod setBg">
        <pc:chgData name="Vishal Balaji Sivaraman" userId="67007ee32a4688b2" providerId="LiveId" clId="{2E193A8C-49FA-4343-98EB-54FECDBE9E10}" dt="2023-04-05T03:52:38.745" v="2727" actId="313"/>
        <pc:sldMkLst>
          <pc:docMk/>
          <pc:sldMk cId="1434330642" sldId="465"/>
        </pc:sldMkLst>
        <pc:spChg chg="mod">
          <ac:chgData name="Vishal Balaji Sivaraman" userId="67007ee32a4688b2" providerId="LiveId" clId="{2E193A8C-49FA-4343-98EB-54FECDBE9E10}" dt="2023-04-05T03:52:38.745" v="2727" actId="313"/>
          <ac:spMkLst>
            <pc:docMk/>
            <pc:sldMk cId="1434330642" sldId="465"/>
            <ac:spMk id="2" creationId="{188ABE3B-3C98-E6D3-13CC-2F63C36A2400}"/>
          </ac:spMkLst>
        </pc:spChg>
        <pc:spChg chg="add del">
          <ac:chgData name="Vishal Balaji Sivaraman" userId="67007ee32a4688b2" providerId="LiveId" clId="{2E193A8C-49FA-4343-98EB-54FECDBE9E10}" dt="2023-04-05T03:48:00.634" v="2693"/>
          <ac:spMkLst>
            <pc:docMk/>
            <pc:sldMk cId="1434330642" sldId="465"/>
            <ac:spMk id="3" creationId="{B2230495-DFE3-EE8F-E82E-BADA622C0545}"/>
          </ac:spMkLst>
        </pc:spChg>
        <pc:spChg chg="add del">
          <ac:chgData name="Vishal Balaji Sivaraman" userId="67007ee32a4688b2" providerId="LiveId" clId="{2E193A8C-49FA-4343-98EB-54FECDBE9E10}" dt="2023-04-05T03:48:03.706" v="2695"/>
          <ac:spMkLst>
            <pc:docMk/>
            <pc:sldMk cId="1434330642" sldId="465"/>
            <ac:spMk id="4" creationId="{D0AB5A87-CA1E-4E41-D985-F9795B084398}"/>
          </ac:spMkLst>
        </pc:spChg>
      </pc:sldChg>
      <pc:sldChg chg="modSp add setBg">
        <pc:chgData name="Vishal Balaji Sivaraman" userId="67007ee32a4688b2" providerId="LiveId" clId="{2E193A8C-49FA-4343-98EB-54FECDBE9E10}" dt="2023-04-05T03:52:29.640" v="2726"/>
        <pc:sldMkLst>
          <pc:docMk/>
          <pc:sldMk cId="3725150729" sldId="466"/>
        </pc:sldMkLst>
        <pc:picChg chg="mod">
          <ac:chgData name="Vishal Balaji Sivaraman" userId="67007ee32a4688b2" providerId="LiveId" clId="{2E193A8C-49FA-4343-98EB-54FECDBE9E10}" dt="2023-04-05T03:51:17.481" v="2716" actId="14826"/>
          <ac:picMkLst>
            <pc:docMk/>
            <pc:sldMk cId="3725150729" sldId="466"/>
            <ac:picMk id="11" creationId="{4FA8A5C4-7054-585C-84AD-8DE374E3A939}"/>
          </ac:picMkLst>
        </pc:picChg>
      </pc:sldChg>
      <pc:sldChg chg="modSp add mod setBg">
        <pc:chgData name="Vishal Balaji Sivaraman" userId="67007ee32a4688b2" providerId="LiveId" clId="{2E193A8C-49FA-4343-98EB-54FECDBE9E10}" dt="2023-04-05T03:52:29.640" v="2726"/>
        <pc:sldMkLst>
          <pc:docMk/>
          <pc:sldMk cId="3932533628" sldId="467"/>
        </pc:sldMkLst>
        <pc:spChg chg="mod">
          <ac:chgData name="Vishal Balaji Sivaraman" userId="67007ee32a4688b2" providerId="LiveId" clId="{2E193A8C-49FA-4343-98EB-54FECDBE9E10}" dt="2023-04-05T03:49:19.496" v="2714" actId="20577"/>
          <ac:spMkLst>
            <pc:docMk/>
            <pc:sldMk cId="3932533628" sldId="467"/>
            <ac:spMk id="12" creationId="{610A9069-74EF-C40C-43BA-2ED919DE9E88}"/>
          </ac:spMkLst>
        </pc:spChg>
        <pc:picChg chg="mod">
          <ac:chgData name="Vishal Balaji Sivaraman" userId="67007ee32a4688b2" providerId="LiveId" clId="{2E193A8C-49FA-4343-98EB-54FECDBE9E10}" dt="2023-04-05T03:51:25.981" v="2717" actId="14826"/>
          <ac:picMkLst>
            <pc:docMk/>
            <pc:sldMk cId="3932533628" sldId="467"/>
            <ac:picMk id="11" creationId="{4FA8A5C4-7054-585C-84AD-8DE374E3A939}"/>
          </ac:picMkLst>
        </pc:picChg>
      </pc:sldChg>
      <pc:sldChg chg="addSp delSp modSp add mod setBg">
        <pc:chgData name="Vishal Balaji Sivaraman" userId="67007ee32a4688b2" providerId="LiveId" clId="{2E193A8C-49FA-4343-98EB-54FECDBE9E10}" dt="2023-04-05T04:03:59.860" v="3224"/>
        <pc:sldMkLst>
          <pc:docMk/>
          <pc:sldMk cId="975041651" sldId="468"/>
        </pc:sldMkLst>
        <pc:spChg chg="mod">
          <ac:chgData name="Vishal Balaji Sivaraman" userId="67007ee32a4688b2" providerId="LiveId" clId="{2E193A8C-49FA-4343-98EB-54FECDBE9E10}" dt="2023-04-05T03:59:30.821" v="3071" actId="113"/>
          <ac:spMkLst>
            <pc:docMk/>
            <pc:sldMk cId="975041651" sldId="468"/>
            <ac:spMk id="2" creationId="{188ABE3B-3C98-E6D3-13CC-2F63C36A2400}"/>
          </ac:spMkLst>
        </pc:spChg>
        <pc:spChg chg="add del">
          <ac:chgData name="Vishal Balaji Sivaraman" userId="67007ee32a4688b2" providerId="LiveId" clId="{2E193A8C-49FA-4343-98EB-54FECDBE9E10}" dt="2023-04-05T03:56:45.206" v="2879"/>
          <ac:spMkLst>
            <pc:docMk/>
            <pc:sldMk cId="975041651" sldId="468"/>
            <ac:spMk id="3" creationId="{0B6817D3-426A-37A4-2D0D-DD46BC729745}"/>
          </ac:spMkLst>
        </pc:spChg>
        <pc:spChg chg="add del">
          <ac:chgData name="Vishal Balaji Sivaraman" userId="67007ee32a4688b2" providerId="LiveId" clId="{2E193A8C-49FA-4343-98EB-54FECDBE9E10}" dt="2023-04-05T03:56:52.537" v="2885"/>
          <ac:spMkLst>
            <pc:docMk/>
            <pc:sldMk cId="975041651" sldId="468"/>
            <ac:spMk id="4" creationId="{E580A8AD-EB44-4B2B-2633-25F7936AA250}"/>
          </ac:spMkLst>
        </pc:spChg>
        <pc:spChg chg="mod">
          <ac:chgData name="Vishal Balaji Sivaraman" userId="67007ee32a4688b2" providerId="LiveId" clId="{2E193A8C-49FA-4343-98EB-54FECDBE9E10}" dt="2023-04-05T03:54:14.737" v="2750" actId="20577"/>
          <ac:spMkLst>
            <pc:docMk/>
            <pc:sldMk cId="975041651" sldId="468"/>
            <ac:spMk id="20" creationId="{04F45376-2D9D-F155-40F2-613003B503A7}"/>
          </ac:spMkLst>
        </pc:spChg>
        <pc:picChg chg="add del mod">
          <ac:chgData name="Vishal Balaji Sivaraman" userId="67007ee32a4688b2" providerId="LiveId" clId="{2E193A8C-49FA-4343-98EB-54FECDBE9E10}" dt="2023-04-05T04:02:00.945" v="3086"/>
          <ac:picMkLst>
            <pc:docMk/>
            <pc:sldMk cId="975041651" sldId="468"/>
            <ac:picMk id="9" creationId="{4867D8B9-ADDE-CA2F-216C-9DAB02E57AB1}"/>
          </ac:picMkLst>
        </pc:picChg>
      </pc:sldChg>
      <pc:sldChg chg="modSp add mod setBg">
        <pc:chgData name="Vishal Balaji Sivaraman" userId="67007ee32a4688b2" providerId="LiveId" clId="{2E193A8C-49FA-4343-98EB-54FECDBE9E10}" dt="2023-04-05T04:07:32.236" v="3298"/>
        <pc:sldMkLst>
          <pc:docMk/>
          <pc:sldMk cId="3270147793" sldId="469"/>
        </pc:sldMkLst>
        <pc:spChg chg="mod">
          <ac:chgData name="Vishal Balaji Sivaraman" userId="67007ee32a4688b2" providerId="LiveId" clId="{2E193A8C-49FA-4343-98EB-54FECDBE9E10}" dt="2023-04-05T03:59:52.070" v="3078" actId="20577"/>
          <ac:spMkLst>
            <pc:docMk/>
            <pc:sldMk cId="3270147793" sldId="469"/>
            <ac:spMk id="12" creationId="{610A9069-74EF-C40C-43BA-2ED919DE9E88}"/>
          </ac:spMkLst>
        </pc:spChg>
        <pc:picChg chg="mod">
          <ac:chgData name="Vishal Balaji Sivaraman" userId="67007ee32a4688b2" providerId="LiveId" clId="{2E193A8C-49FA-4343-98EB-54FECDBE9E10}" dt="2023-04-05T04:07:15.081" v="3296" actId="14826"/>
          <ac:picMkLst>
            <pc:docMk/>
            <pc:sldMk cId="3270147793" sldId="469"/>
            <ac:picMk id="11" creationId="{4FA8A5C4-7054-585C-84AD-8DE374E3A939}"/>
          </ac:picMkLst>
        </pc:picChg>
      </pc:sldChg>
      <pc:sldChg chg="modSp add mod setBg">
        <pc:chgData name="Vishal Balaji Sivaraman" userId="67007ee32a4688b2" providerId="LiveId" clId="{2E193A8C-49FA-4343-98EB-54FECDBE9E10}" dt="2023-04-05T04:07:32.236" v="3298"/>
        <pc:sldMkLst>
          <pc:docMk/>
          <pc:sldMk cId="2583374100" sldId="470"/>
        </pc:sldMkLst>
        <pc:spChg chg="mod">
          <ac:chgData name="Vishal Balaji Sivaraman" userId="67007ee32a4688b2" providerId="LiveId" clId="{2E193A8C-49FA-4343-98EB-54FECDBE9E10}" dt="2023-04-05T03:59:59.119" v="3084" actId="20577"/>
          <ac:spMkLst>
            <pc:docMk/>
            <pc:sldMk cId="2583374100" sldId="470"/>
            <ac:spMk id="12" creationId="{610A9069-74EF-C40C-43BA-2ED919DE9E88}"/>
          </ac:spMkLst>
        </pc:spChg>
        <pc:picChg chg="mod">
          <ac:chgData name="Vishal Balaji Sivaraman" userId="67007ee32a4688b2" providerId="LiveId" clId="{2E193A8C-49FA-4343-98EB-54FECDBE9E10}" dt="2023-04-05T04:07:21.539" v="3297" actId="14826"/>
          <ac:picMkLst>
            <pc:docMk/>
            <pc:sldMk cId="2583374100" sldId="470"/>
            <ac:picMk id="11" creationId="{4FA8A5C4-7054-585C-84AD-8DE374E3A939}"/>
          </ac:picMkLst>
        </pc:picChg>
      </pc:sldChg>
      <pc:sldChg chg="modSp add mod setBg">
        <pc:chgData name="Vishal Balaji Sivaraman" userId="67007ee32a4688b2" providerId="LiveId" clId="{2E193A8C-49FA-4343-98EB-54FECDBE9E10}" dt="2023-04-05T04:07:32.236" v="3298"/>
        <pc:sldMkLst>
          <pc:docMk/>
          <pc:sldMk cId="4226123749" sldId="471"/>
        </pc:sldMkLst>
        <pc:spChg chg="mod">
          <ac:chgData name="Vishal Balaji Sivaraman" userId="67007ee32a4688b2" providerId="LiveId" clId="{2E193A8C-49FA-4343-98EB-54FECDBE9E10}" dt="2023-04-05T04:04:51.199" v="3293" actId="20577"/>
          <ac:spMkLst>
            <pc:docMk/>
            <pc:sldMk cId="4226123749" sldId="471"/>
            <ac:spMk id="12" creationId="{610A9069-74EF-C40C-43BA-2ED919DE9E88}"/>
          </ac:spMkLst>
        </pc:spChg>
        <pc:picChg chg="mod">
          <ac:chgData name="Vishal Balaji Sivaraman" userId="67007ee32a4688b2" providerId="LiveId" clId="{2E193A8C-49FA-4343-98EB-54FECDBE9E10}" dt="2023-04-05T04:04:56.955" v="3294" actId="14826"/>
          <ac:picMkLst>
            <pc:docMk/>
            <pc:sldMk cId="4226123749" sldId="471"/>
            <ac:picMk id="11" creationId="{4FA8A5C4-7054-585C-84AD-8DE374E3A939}"/>
          </ac:picMkLst>
        </pc:picChg>
      </pc:sldChg>
      <pc:sldChg chg="modSp add mod setBg">
        <pc:chgData name="Vishal Balaji Sivaraman" userId="67007ee32a4688b2" providerId="LiveId" clId="{2E193A8C-49FA-4343-98EB-54FECDBE9E10}" dt="2023-04-05T04:07:32.236" v="3298"/>
        <pc:sldMkLst>
          <pc:docMk/>
          <pc:sldMk cId="1789765305" sldId="472"/>
        </pc:sldMkLst>
        <pc:spChg chg="mod">
          <ac:chgData name="Vishal Balaji Sivaraman" userId="67007ee32a4688b2" providerId="LiveId" clId="{2E193A8C-49FA-4343-98EB-54FECDBE9E10}" dt="2023-04-05T04:04:21.062" v="3239" actId="20577"/>
          <ac:spMkLst>
            <pc:docMk/>
            <pc:sldMk cId="1789765305" sldId="472"/>
            <ac:spMk id="12" creationId="{610A9069-74EF-C40C-43BA-2ED919DE9E88}"/>
          </ac:spMkLst>
        </pc:spChg>
        <pc:picChg chg="mod">
          <ac:chgData name="Vishal Balaji Sivaraman" userId="67007ee32a4688b2" providerId="LiveId" clId="{2E193A8C-49FA-4343-98EB-54FECDBE9E10}" dt="2023-04-05T04:04:11.751" v="3226" actId="14826"/>
          <ac:picMkLst>
            <pc:docMk/>
            <pc:sldMk cId="1789765305" sldId="472"/>
            <ac:picMk id="11" creationId="{4FA8A5C4-7054-585C-84AD-8DE374E3A939}"/>
          </ac:picMkLst>
        </pc:picChg>
      </pc:sldChg>
      <pc:sldChg chg="modSp new mod setBg">
        <pc:chgData name="Vishal Balaji Sivaraman" userId="67007ee32a4688b2" providerId="LiveId" clId="{2E193A8C-49FA-4343-98EB-54FECDBE9E10}" dt="2023-04-05T04:03:54.939" v="3222"/>
        <pc:sldMkLst>
          <pc:docMk/>
          <pc:sldMk cId="1050644121" sldId="473"/>
        </pc:sldMkLst>
        <pc:spChg chg="mod">
          <ac:chgData name="Vishal Balaji Sivaraman" userId="67007ee32a4688b2" providerId="LiveId" clId="{2E193A8C-49FA-4343-98EB-54FECDBE9E10}" dt="2023-04-05T04:03:11.937" v="3195" actId="313"/>
          <ac:spMkLst>
            <pc:docMk/>
            <pc:sldMk cId="1050644121" sldId="473"/>
            <ac:spMk id="2" creationId="{8DAE4656-ADF7-7A9D-FFC8-B0FA2039057F}"/>
          </ac:spMkLst>
        </pc:spChg>
        <pc:spChg chg="mod">
          <ac:chgData name="Vishal Balaji Sivaraman" userId="67007ee32a4688b2" providerId="LiveId" clId="{2E193A8C-49FA-4343-98EB-54FECDBE9E10}" dt="2023-04-05T04:03:50.003" v="3221" actId="12"/>
          <ac:spMkLst>
            <pc:docMk/>
            <pc:sldMk cId="1050644121" sldId="473"/>
            <ac:spMk id="3" creationId="{35F0E4ED-A8C4-241C-A8EA-9EC812BDA21F}"/>
          </ac:spMkLst>
        </pc:spChg>
      </pc:sldChg>
      <pc:sldChg chg="modSp add mod setBg">
        <pc:chgData name="Vishal Balaji Sivaraman" userId="67007ee32a4688b2" providerId="LiveId" clId="{2E193A8C-49FA-4343-98EB-54FECDBE9E10}" dt="2023-04-05T04:04:02.634" v="3225"/>
        <pc:sldMkLst>
          <pc:docMk/>
          <pc:sldMk cId="2222722553" sldId="474"/>
        </pc:sldMkLst>
        <pc:spChg chg="mod">
          <ac:chgData name="Vishal Balaji Sivaraman" userId="67007ee32a4688b2" providerId="LiveId" clId="{2E193A8C-49FA-4343-98EB-54FECDBE9E10}" dt="2023-04-05T04:03:41.968" v="3220" actId="12"/>
          <ac:spMkLst>
            <pc:docMk/>
            <pc:sldMk cId="2222722553" sldId="474"/>
            <ac:spMk id="3" creationId="{35F0E4ED-A8C4-241C-A8EA-9EC812BDA21F}"/>
          </ac:spMkLst>
        </pc:spChg>
      </pc:sldChg>
      <pc:sldChg chg="modSp add mod setBg">
        <pc:chgData name="Vishal Balaji Sivaraman" userId="67007ee32a4688b2" providerId="LiveId" clId="{2E193A8C-49FA-4343-98EB-54FECDBE9E10}" dt="2023-04-05T04:30:23.141" v="3381"/>
        <pc:sldMkLst>
          <pc:docMk/>
          <pc:sldMk cId="2775188189" sldId="475"/>
        </pc:sldMkLst>
        <pc:spChg chg="mod">
          <ac:chgData name="Vishal Balaji Sivaraman" userId="67007ee32a4688b2" providerId="LiveId" clId="{2E193A8C-49FA-4343-98EB-54FECDBE9E10}" dt="2023-04-05T04:28:49.043" v="3350" actId="20577"/>
          <ac:spMkLst>
            <pc:docMk/>
            <pc:sldMk cId="2775188189" sldId="475"/>
            <ac:spMk id="2" creationId="{64B58594-811F-B12B-F60A-747139E31B99}"/>
          </ac:spMkLst>
        </pc:spChg>
        <pc:spChg chg="mod">
          <ac:chgData name="Vishal Balaji Sivaraman" userId="67007ee32a4688b2" providerId="LiveId" clId="{2E193A8C-49FA-4343-98EB-54FECDBE9E10}" dt="2023-04-05T04:30:20.088" v="3380" actId="207"/>
          <ac:spMkLst>
            <pc:docMk/>
            <pc:sldMk cId="2775188189" sldId="475"/>
            <ac:spMk id="3" creationId="{832E5FEA-90E2-77DB-4127-42C9CDA3509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4CB405-BC11-414E-B0F4-9E1C4642FE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1A09E4-E76E-43B1-9270-846FE19D3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0A57E1-CEB3-4C96-B7C6-36B0FA3064E4}" type="datetimeFigureOut">
              <a:rPr lang="en-US" smtClean="0"/>
              <a:t>4/27/2024</a:t>
            </a:fld>
            <a:endParaRPr lang="en-US" dirty="0"/>
          </a:p>
        </p:txBody>
      </p:sp>
      <p:sp>
        <p:nvSpPr>
          <p:cNvPr id="4" name="Footer Placeholder 3">
            <a:extLst>
              <a:ext uri="{FF2B5EF4-FFF2-40B4-BE49-F238E27FC236}">
                <a16:creationId xmlns:a16="http://schemas.microsoft.com/office/drawing/2014/main" id="{44791962-6490-4685-B760-76A1628AD5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697A7F-1461-4B81-83F2-8C494CFB80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0D51C3-EABD-4553-9DC0-81CFC2A7F30E}" type="slidenum">
              <a:rPr lang="en-US" smtClean="0"/>
              <a:t>‹#›</a:t>
            </a:fld>
            <a:endParaRPr lang="en-US" dirty="0"/>
          </a:p>
        </p:txBody>
      </p:sp>
    </p:spTree>
    <p:extLst>
      <p:ext uri="{BB962C8B-B14F-4D97-AF65-F5344CB8AC3E}">
        <p14:creationId xmlns:p14="http://schemas.microsoft.com/office/powerpoint/2010/main" val="398146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1BBD7-2276-4DDA-BFFE-26CAACEE5E98}" type="datetimeFigureOut">
              <a:rPr lang="en-US" smtClean="0"/>
              <a:t>4/27/2024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79F17-7BA4-49BC-BB37-7F646CF8D2F0}" type="slidenum">
              <a:rPr lang="en-US" smtClean="0"/>
              <a:t>‹#›</a:t>
            </a:fld>
            <a:endParaRPr lang="en-US" dirty="0"/>
          </a:p>
        </p:txBody>
      </p:sp>
    </p:spTree>
    <p:extLst>
      <p:ext uri="{BB962C8B-B14F-4D97-AF65-F5344CB8AC3E}">
        <p14:creationId xmlns:p14="http://schemas.microsoft.com/office/powerpoint/2010/main" val="426574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46CE7D5-CF57-46EF-B807-FDD0502418D4}" type="datetimeFigureOut">
              <a:rPr lang="en-US" smtClean="0"/>
              <a:t>4/27/2024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30EA680-D336-4FF7-8B7A-9848BB0A1C32}"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1858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36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336379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530739"/>
            <a:ext cx="4718304" cy="476250"/>
          </a:xfrm>
        </p:spPr>
        <p:txBody>
          <a:bodyPr anchor="b">
            <a:noAutofit/>
          </a:bodyPr>
          <a:lstStyle>
            <a:lvl1pPr marL="0" indent="0">
              <a:buNone/>
              <a:defRPr sz="2800" b="0">
                <a:solidFill>
                  <a:schemeClr val="accent3"/>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116261"/>
            <a:ext cx="4718304" cy="2632605"/>
          </a:xfrm>
        </p:spPr>
        <p:txBody>
          <a:bodyPr anchor="t">
            <a:normAutofit/>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530739"/>
            <a:ext cx="4718304" cy="476250"/>
          </a:xfrm>
        </p:spPr>
        <p:txBody>
          <a:bodyPr anchor="b">
            <a:noAutofit/>
          </a:bodyPr>
          <a:lstStyle>
            <a:lvl1pPr marL="0" indent="0">
              <a:buNone/>
              <a:defRPr sz="2800" b="0">
                <a:solidFill>
                  <a:schemeClr val="accent2">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116261"/>
            <a:ext cx="4718304" cy="2632605"/>
          </a:xfrm>
        </p:spPr>
        <p:txBody>
          <a:bodyPr anchor="t">
            <a:normAutofit/>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9178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noProof="0"/>
              <a:t>Click to edit title</a:t>
            </a:r>
          </a:p>
        </p:txBody>
      </p:sp>
      <p:sp>
        <p:nvSpPr>
          <p:cNvPr id="5" name="Date Placeholder 4"/>
          <p:cNvSpPr>
            <a:spLocks noGrp="1"/>
          </p:cNvSpPr>
          <p:nvPr>
            <p:ph type="dt" sz="half" idx="10"/>
          </p:nvPr>
        </p:nvSpPr>
        <p:spPr/>
        <p:txBody>
          <a:bodyPr/>
          <a:lstStyle/>
          <a:p>
            <a:fld id="{846CE7D5-CF57-46EF-B807-FDD0502418D4}" type="datetimeFigureOut">
              <a:rPr lang="en-US" noProof="0" smtClean="0"/>
              <a:t>4/27/2024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6801681" y="1316976"/>
            <a:ext cx="4037344" cy="5975391"/>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5372113" y="869568"/>
            <a:ext cx="5703690" cy="4902845"/>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5584031" y="1077708"/>
            <a:ext cx="5279854" cy="4486565"/>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
        <p:nvSpPr>
          <p:cNvPr id="13" name="Text Placeholder 3">
            <a:extLst>
              <a:ext uri="{FF2B5EF4-FFF2-40B4-BE49-F238E27FC236}">
                <a16:creationId xmlns:a16="http://schemas.microsoft.com/office/drawing/2014/main" id="{809CB875-1032-49F8-A74E-BD0BA58F9727}"/>
              </a:ext>
            </a:extLst>
          </p:cNvPr>
          <p:cNvSpPr>
            <a:spLocks noGrp="1"/>
          </p:cNvSpPr>
          <p:nvPr>
            <p:ph type="body" sz="half" idx="2"/>
          </p:nvPr>
        </p:nvSpPr>
        <p:spPr>
          <a:xfrm>
            <a:off x="1295400" y="2556934"/>
            <a:ext cx="3580381" cy="331205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782454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dirty="0"/>
              <a:t>Click to edit title</a:t>
            </a:r>
          </a:p>
        </p:txBody>
      </p:sp>
      <p:sp>
        <p:nvSpPr>
          <p:cNvPr id="3" name="Content Placeholder 2"/>
          <p:cNvSpPr>
            <a:spLocks noGrp="1"/>
          </p:cNvSpPr>
          <p:nvPr>
            <p:ph sz="half" idx="1"/>
          </p:nvPr>
        </p:nvSpPr>
        <p:spPr>
          <a:xfrm>
            <a:off x="5288294" y="895547"/>
            <a:ext cx="5871325" cy="49749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
        <p:nvSpPr>
          <p:cNvPr id="13" name="Text Placeholder 3">
            <a:extLst>
              <a:ext uri="{FF2B5EF4-FFF2-40B4-BE49-F238E27FC236}">
                <a16:creationId xmlns:a16="http://schemas.microsoft.com/office/drawing/2014/main" id="{379CAAA9-085A-46C2-A892-DE935E67C328}"/>
              </a:ext>
            </a:extLst>
          </p:cNvPr>
          <p:cNvSpPr>
            <a:spLocks noGrp="1"/>
          </p:cNvSpPr>
          <p:nvPr>
            <p:ph type="body" sz="half" idx="2"/>
          </p:nvPr>
        </p:nvSpPr>
        <p:spPr>
          <a:xfrm>
            <a:off x="1295400" y="2556934"/>
            <a:ext cx="3580381" cy="331205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7113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454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 name="Text Placeholder 6">
            <a:extLst>
              <a:ext uri="{FF2B5EF4-FFF2-40B4-BE49-F238E27FC236}">
                <a16:creationId xmlns:a16="http://schemas.microsoft.com/office/drawing/2014/main" id="{BC76C9E3-4E12-46D0-A58B-4B548A8EE690}"/>
              </a:ext>
            </a:extLst>
          </p:cNvPr>
          <p:cNvSpPr>
            <a:spLocks noGrp="1"/>
          </p:cNvSpPr>
          <p:nvPr>
            <p:ph type="body" sz="quarter" idx="13"/>
          </p:nvPr>
        </p:nvSpPr>
        <p:spPr>
          <a:xfrm>
            <a:off x="1688805" y="2442732"/>
            <a:ext cx="8814391" cy="3139547"/>
          </a:xfrm>
        </p:spPr>
        <p:txBody>
          <a:bodyPr anchor="ctr"/>
          <a:lstStyle>
            <a:lvl1pPr marL="0" indent="0" algn="ctr">
              <a:buNone/>
              <a:defRPr sz="6000"/>
            </a:lvl1pPr>
          </a:lstStyle>
          <a:p>
            <a:pPr lvl="0"/>
            <a:r>
              <a:rPr lang="en-US"/>
              <a:t>Click to edit Master text styles</a:t>
            </a:r>
          </a:p>
        </p:txBody>
      </p:sp>
    </p:spTree>
    <p:extLst>
      <p:ext uri="{BB962C8B-B14F-4D97-AF65-F5344CB8AC3E}">
        <p14:creationId xmlns:p14="http://schemas.microsoft.com/office/powerpoint/2010/main" val="1761609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107929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04717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8A5301E-AB93-4945-A0AA-2215B6872DB2}"/>
              </a:ext>
            </a:extLst>
          </p:cNvPr>
          <p:cNvSpPr>
            <a:spLocks noChangeAspect="1"/>
          </p:cNvSpPr>
          <p:nvPr userDrawn="1"/>
        </p:nvSpPr>
        <p:spPr>
          <a:xfrm>
            <a:off x="1871401" y="2602132"/>
            <a:ext cx="1801368" cy="180136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id="{D2FF1D57-3E5F-584B-94C2-629CD166831B}"/>
              </a:ext>
            </a:extLst>
          </p:cNvPr>
          <p:cNvSpPr>
            <a:spLocks noChangeAspect="1"/>
          </p:cNvSpPr>
          <p:nvPr userDrawn="1"/>
        </p:nvSpPr>
        <p:spPr>
          <a:xfrm>
            <a:off x="5194632" y="2602132"/>
            <a:ext cx="1801368" cy="18013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90A619F7-99B1-EB46-8946-F77C733C4D86}"/>
              </a:ext>
            </a:extLst>
          </p:cNvPr>
          <p:cNvSpPr>
            <a:spLocks noChangeAspect="1"/>
          </p:cNvSpPr>
          <p:nvPr userDrawn="1"/>
        </p:nvSpPr>
        <p:spPr>
          <a:xfrm>
            <a:off x="8519230" y="2602132"/>
            <a:ext cx="1801368" cy="18013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295402" y="982132"/>
            <a:ext cx="9601196" cy="1303867"/>
          </a:xfrm>
        </p:spPr>
        <p:txBody>
          <a:bodyPr/>
          <a:lstStyle/>
          <a:p>
            <a:r>
              <a:rPr lang="en-US" noProof="0"/>
              <a:t>Click to edit Master title style</a:t>
            </a:r>
          </a:p>
        </p:txBody>
      </p:sp>
      <p:sp>
        <p:nvSpPr>
          <p:cNvPr id="3" name="Content Placeholder 2"/>
          <p:cNvSpPr>
            <a:spLocks noGrp="1"/>
          </p:cNvSpPr>
          <p:nvPr>
            <p:ph idx="1"/>
          </p:nvPr>
        </p:nvSpPr>
        <p:spPr>
          <a:xfrm>
            <a:off x="1295401" y="4804495"/>
            <a:ext cx="2952000" cy="1109133"/>
          </a:xfrm>
        </p:spPr>
        <p:txBody>
          <a:bodyPr/>
          <a:lstStyle/>
          <a:p>
            <a:pPr lvl="0"/>
            <a:r>
              <a:rPr lang="en-US" noProof="0"/>
              <a:t>Click to edit Master text styles</a:t>
            </a:r>
          </a:p>
          <a:p>
            <a:pPr lvl="1"/>
            <a:r>
              <a:rPr lang="en-US" noProof="0"/>
              <a:t>Second level</a:t>
            </a:r>
          </a:p>
          <a:p>
            <a:pPr lvl="2"/>
            <a:r>
              <a:rPr lang="en-US" noProof="0"/>
              <a:t>Third level</a:t>
            </a:r>
          </a:p>
        </p:txBody>
      </p:sp>
      <p:sp>
        <p:nvSpPr>
          <p:cNvPr id="4" name="Date Placeholder 3"/>
          <p:cNvSpPr>
            <a:spLocks noGrp="1"/>
          </p:cNvSpPr>
          <p:nvPr>
            <p:ph type="dt" sz="half" idx="10"/>
          </p:nvPr>
        </p:nvSpPr>
        <p:spPr/>
        <p:txBody>
          <a:bodyPr/>
          <a:lstStyle/>
          <a:p>
            <a:fld id="{846CE7D5-CF57-46EF-B807-FDD0502418D4}" type="datetimeFigureOut">
              <a:rPr lang="en-US" noProof="0" smtClean="0"/>
              <a:t>4/27/2024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9" name="Content Placeholder 2">
            <a:extLst>
              <a:ext uri="{FF2B5EF4-FFF2-40B4-BE49-F238E27FC236}">
                <a16:creationId xmlns:a16="http://schemas.microsoft.com/office/drawing/2014/main" id="{D2FC6D4A-DA65-4AB4-A214-ABFCCC77CE2F}"/>
              </a:ext>
            </a:extLst>
          </p:cNvPr>
          <p:cNvSpPr>
            <a:spLocks noGrp="1"/>
          </p:cNvSpPr>
          <p:nvPr>
            <p:ph idx="13"/>
          </p:nvPr>
        </p:nvSpPr>
        <p:spPr>
          <a:xfrm>
            <a:off x="4620000" y="4804495"/>
            <a:ext cx="2952000" cy="1109133"/>
          </a:xfrm>
        </p:spPr>
        <p:txBody>
          <a:bodyPr/>
          <a:lstStyle/>
          <a:p>
            <a:pPr lvl="0"/>
            <a:r>
              <a:rPr lang="en-US" noProof="0"/>
              <a:t>Click to edit Master text styles</a:t>
            </a:r>
          </a:p>
          <a:p>
            <a:pPr lvl="1"/>
            <a:r>
              <a:rPr lang="en-US" noProof="0"/>
              <a:t>Second level</a:t>
            </a:r>
          </a:p>
          <a:p>
            <a:pPr lvl="2"/>
            <a:r>
              <a:rPr lang="en-US" noProof="0"/>
              <a:t>Third level</a:t>
            </a:r>
          </a:p>
        </p:txBody>
      </p:sp>
      <p:sp>
        <p:nvSpPr>
          <p:cNvPr id="10" name="Content Placeholder 2">
            <a:extLst>
              <a:ext uri="{FF2B5EF4-FFF2-40B4-BE49-F238E27FC236}">
                <a16:creationId xmlns:a16="http://schemas.microsoft.com/office/drawing/2014/main" id="{64EDB116-654D-48D8-BED5-DCA5C06DA378}"/>
              </a:ext>
            </a:extLst>
          </p:cNvPr>
          <p:cNvSpPr>
            <a:spLocks noGrp="1"/>
          </p:cNvSpPr>
          <p:nvPr>
            <p:ph idx="14"/>
          </p:nvPr>
        </p:nvSpPr>
        <p:spPr>
          <a:xfrm>
            <a:off x="7944598" y="4804495"/>
            <a:ext cx="2952000" cy="1109133"/>
          </a:xfrm>
        </p:spPr>
        <p:txBody>
          <a:bodyPr/>
          <a:lstStyle/>
          <a:p>
            <a:pPr lvl="0"/>
            <a:r>
              <a:rPr lang="en-US" noProof="0"/>
              <a:t>Click to edit Master text styles</a:t>
            </a:r>
          </a:p>
          <a:p>
            <a:pPr lvl="1"/>
            <a:r>
              <a:rPr lang="en-US" noProof="0"/>
              <a:t>Second level</a:t>
            </a:r>
          </a:p>
          <a:p>
            <a:pPr lvl="2"/>
            <a:r>
              <a:rPr lang="en-US" noProof="0"/>
              <a:t>Third level</a:t>
            </a:r>
          </a:p>
        </p:txBody>
      </p:sp>
      <p:sp>
        <p:nvSpPr>
          <p:cNvPr id="12" name="Picture Placeholder 11">
            <a:extLst>
              <a:ext uri="{FF2B5EF4-FFF2-40B4-BE49-F238E27FC236}">
                <a16:creationId xmlns:a16="http://schemas.microsoft.com/office/drawing/2014/main" id="{0E6232E7-9350-493B-BFD0-883015EB07CE}"/>
              </a:ext>
            </a:extLst>
          </p:cNvPr>
          <p:cNvSpPr>
            <a:spLocks noGrp="1" noChangeAspect="1"/>
          </p:cNvSpPr>
          <p:nvPr>
            <p:ph type="pic" sz="quarter" idx="15" hasCustomPrompt="1"/>
          </p:nvPr>
        </p:nvSpPr>
        <p:spPr>
          <a:xfrm>
            <a:off x="2191441" y="2922172"/>
            <a:ext cx="1161288" cy="1161288"/>
          </a:xfrm>
          <a:prstGeom prst="ellipse">
            <a:avLst/>
          </a:prstGeom>
          <a:noFill/>
        </p:spPr>
        <p:txBody>
          <a:bodyPr anchor="ctr"/>
          <a:lstStyle>
            <a:lvl1pPr marL="0" indent="0" algn="ctr">
              <a:buNone/>
              <a:defRPr sz="1400" i="1">
                <a:solidFill>
                  <a:schemeClr val="bg1"/>
                </a:solidFill>
              </a:defRPr>
            </a:lvl1pPr>
          </a:lstStyle>
          <a:p>
            <a:r>
              <a:rPr lang="en-US" noProof="0" dirty="0"/>
              <a:t>Insert Icon or Picture</a:t>
            </a:r>
          </a:p>
        </p:txBody>
      </p:sp>
      <p:sp>
        <p:nvSpPr>
          <p:cNvPr id="14" name="Picture Placeholder 13">
            <a:extLst>
              <a:ext uri="{FF2B5EF4-FFF2-40B4-BE49-F238E27FC236}">
                <a16:creationId xmlns:a16="http://schemas.microsoft.com/office/drawing/2014/main" id="{E13A6892-C6C0-404F-96AD-993154ED8C7C}"/>
              </a:ext>
            </a:extLst>
          </p:cNvPr>
          <p:cNvSpPr>
            <a:spLocks noGrp="1" noChangeAspect="1"/>
          </p:cNvSpPr>
          <p:nvPr>
            <p:ph type="pic" sz="quarter" idx="16" hasCustomPrompt="1"/>
          </p:nvPr>
        </p:nvSpPr>
        <p:spPr>
          <a:xfrm>
            <a:off x="5514672" y="2922172"/>
            <a:ext cx="1161288" cy="1161288"/>
          </a:xfrm>
          <a:prstGeom prst="ellipse">
            <a:avLst/>
          </a:prstGeom>
          <a:solidFill>
            <a:schemeClr val="accent2"/>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400" i="1">
                <a:solidFill>
                  <a:schemeClr val="bg1"/>
                </a:solidFill>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Insert Icon or Picture</a:t>
            </a:r>
          </a:p>
        </p:txBody>
      </p:sp>
      <p:sp>
        <p:nvSpPr>
          <p:cNvPr id="16" name="Picture Placeholder 15">
            <a:extLst>
              <a:ext uri="{FF2B5EF4-FFF2-40B4-BE49-F238E27FC236}">
                <a16:creationId xmlns:a16="http://schemas.microsoft.com/office/drawing/2014/main" id="{70281C28-F044-4622-B651-CE20C022E723}"/>
              </a:ext>
            </a:extLst>
          </p:cNvPr>
          <p:cNvSpPr>
            <a:spLocks noGrp="1"/>
          </p:cNvSpPr>
          <p:nvPr>
            <p:ph type="pic" sz="quarter" idx="17" hasCustomPrompt="1"/>
          </p:nvPr>
        </p:nvSpPr>
        <p:spPr>
          <a:xfrm>
            <a:off x="8838000" y="2920902"/>
            <a:ext cx="1163828" cy="1163828"/>
          </a:xfrm>
          <a:prstGeom prst="ellipse">
            <a:avLst/>
          </a:prstGeom>
          <a:no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400" b="0" i="1">
                <a:solidFill>
                  <a:schemeClr val="bg1"/>
                </a:solidFill>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Insert Icon or Picture</a:t>
            </a:r>
          </a:p>
        </p:txBody>
      </p:sp>
    </p:spTree>
    <p:extLst>
      <p:ext uri="{BB962C8B-B14F-4D97-AF65-F5344CB8AC3E}">
        <p14:creationId xmlns:p14="http://schemas.microsoft.com/office/powerpoint/2010/main" val="1467037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 Photo">
    <p:spTree>
      <p:nvGrpSpPr>
        <p:cNvPr id="1" name=""/>
        <p:cNvGrpSpPr/>
        <p:nvPr/>
      </p:nvGrpSpPr>
      <p:grpSpPr>
        <a:xfrm>
          <a:off x="0" y="0"/>
          <a:ext cx="0" cy="0"/>
          <a:chOff x="0" y="0"/>
          <a:chExt cx="0" cy="0"/>
        </a:xfrm>
      </p:grpSpPr>
      <p:cxnSp>
        <p:nvCxnSpPr>
          <p:cNvPr id="8" name="Straight Connector 7"/>
          <p:cNvCxnSpPr>
            <a:cxnSpLocks/>
          </p:cNvCxnSpPr>
          <p:nvPr/>
        </p:nvCxnSpPr>
        <p:spPr>
          <a:xfrm>
            <a:off x="3498694" y="2421466"/>
            <a:ext cx="740731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498694" y="982132"/>
            <a:ext cx="7397903" cy="1303867"/>
          </a:xfrm>
        </p:spPr>
        <p:txBody>
          <a:bodyPr/>
          <a:lstStyle/>
          <a:p>
            <a:r>
              <a:rPr lang="en-US" noProof="0"/>
              <a:t>Click to edit Master title style</a:t>
            </a:r>
          </a:p>
        </p:txBody>
      </p:sp>
      <p:sp>
        <p:nvSpPr>
          <p:cNvPr id="3" name="Content Placeholder 2"/>
          <p:cNvSpPr>
            <a:spLocks noGrp="1"/>
          </p:cNvSpPr>
          <p:nvPr>
            <p:ph sz="half" idx="1"/>
          </p:nvPr>
        </p:nvSpPr>
        <p:spPr>
          <a:xfrm>
            <a:off x="3498694" y="2560320"/>
            <a:ext cx="3580381" cy="3310128"/>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7316216" y="2560320"/>
            <a:ext cx="3580381" cy="3310128"/>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846CE7D5-CF57-46EF-B807-FDD0502418D4}" type="datetimeFigureOut">
              <a:rPr lang="en-US" noProof="0" smtClean="0"/>
              <a:t>4/27/2024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388783" y="2483417"/>
            <a:ext cx="3220061" cy="3373452"/>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211380" y="1442831"/>
            <a:ext cx="3220061" cy="3910358"/>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422103" y="1691853"/>
            <a:ext cx="2736000" cy="3367314"/>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Tree>
    <p:extLst>
      <p:ext uri="{BB962C8B-B14F-4D97-AF65-F5344CB8AC3E}">
        <p14:creationId xmlns:p14="http://schemas.microsoft.com/office/powerpoint/2010/main" val="376265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l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F82F76-1F28-4871-AA44-ADE3B29E465F}"/>
              </a:ext>
            </a:extLst>
          </p:cNvPr>
          <p:cNvSpPr/>
          <p:nvPr userDrawn="1"/>
        </p:nvSpPr>
        <p:spPr>
          <a:xfrm>
            <a:off x="1066800" y="1009665"/>
            <a:ext cx="7056969" cy="4847145"/>
          </a:xfrm>
          <a:prstGeom prst="rect">
            <a:avLst/>
          </a:prstGeom>
          <a:solidFill>
            <a:schemeClr val="bg1"/>
          </a:solidFill>
          <a:ln w="82550" cmpd="thickThin">
            <a:solidFill>
              <a:schemeClr val="bg1">
                <a:lumMod val="6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8216900" y="982132"/>
            <a:ext cx="2679698" cy="1412725"/>
          </a:xfrm>
        </p:spPr>
        <p:txBody>
          <a:bodyPr anchor="t"/>
          <a:lstStyle>
            <a:lvl1pPr algn="r">
              <a:defRPr/>
            </a:lvl1pPr>
          </a:lstStyle>
          <a:p>
            <a:r>
              <a:rPr lang="en-US" noProof="0"/>
              <a:t>Click to title</a:t>
            </a:r>
          </a:p>
        </p:txBody>
      </p:sp>
      <p:sp>
        <p:nvSpPr>
          <p:cNvPr id="4" name="Date Placeholder 3"/>
          <p:cNvSpPr>
            <a:spLocks noGrp="1"/>
          </p:cNvSpPr>
          <p:nvPr>
            <p:ph type="dt" sz="half" idx="10"/>
          </p:nvPr>
        </p:nvSpPr>
        <p:spPr/>
        <p:txBody>
          <a:bodyPr/>
          <a:lstStyle/>
          <a:p>
            <a:fld id="{846CE7D5-CF57-46EF-B807-FDD0502418D4}" type="datetimeFigureOut">
              <a:rPr lang="en-US" noProof="0" smtClean="0"/>
              <a:t>4/27/2024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1" name="Picture Placeholder 10">
            <a:extLst>
              <a:ext uri="{FF2B5EF4-FFF2-40B4-BE49-F238E27FC236}">
                <a16:creationId xmlns:a16="http://schemas.microsoft.com/office/drawing/2014/main" id="{087D12F9-00B3-48A4-8EFB-78ACCA9F99DC}"/>
              </a:ext>
            </a:extLst>
          </p:cNvPr>
          <p:cNvSpPr>
            <a:spLocks noGrp="1"/>
          </p:cNvSpPr>
          <p:nvPr>
            <p:ph type="pic" sz="quarter" idx="13" hasCustomPrompt="1"/>
          </p:nvPr>
        </p:nvSpPr>
        <p:spPr>
          <a:xfrm>
            <a:off x="5482052" y="1318687"/>
            <a:ext cx="2338493" cy="2881988"/>
          </a:xfrm>
          <a:solidFill>
            <a:schemeClr val="bg1">
              <a:lumMod val="95000"/>
            </a:schemeClr>
          </a:solidFill>
        </p:spPr>
        <p:txBody>
          <a:bodyPr anchor="ctr"/>
          <a:lstStyle>
            <a:lvl1pPr marL="0" indent="0" algn="ctr">
              <a:buNone/>
              <a:defRPr sz="1200" i="1"/>
            </a:lvl1pPr>
          </a:lstStyle>
          <a:p>
            <a:r>
              <a:rPr lang="en-US" noProof="0" dirty="0"/>
              <a:t>Pictures of buildings</a:t>
            </a:r>
          </a:p>
        </p:txBody>
      </p:sp>
      <p:sp>
        <p:nvSpPr>
          <p:cNvPr id="12" name="Picture Placeholder 10">
            <a:extLst>
              <a:ext uri="{FF2B5EF4-FFF2-40B4-BE49-F238E27FC236}">
                <a16:creationId xmlns:a16="http://schemas.microsoft.com/office/drawing/2014/main" id="{242B44F9-2E79-4910-8D1A-CE37EF05242B}"/>
              </a:ext>
            </a:extLst>
          </p:cNvPr>
          <p:cNvSpPr>
            <a:spLocks noGrp="1"/>
          </p:cNvSpPr>
          <p:nvPr>
            <p:ph type="pic" sz="quarter" idx="14" hasCustomPrompt="1"/>
          </p:nvPr>
        </p:nvSpPr>
        <p:spPr>
          <a:xfrm>
            <a:off x="1374222" y="3128436"/>
            <a:ext cx="3974629" cy="2424639"/>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 Pictures of jobs</a:t>
            </a:r>
          </a:p>
        </p:txBody>
      </p:sp>
      <p:sp>
        <p:nvSpPr>
          <p:cNvPr id="13" name="Picture Placeholder 10">
            <a:extLst>
              <a:ext uri="{FF2B5EF4-FFF2-40B4-BE49-F238E27FC236}">
                <a16:creationId xmlns:a16="http://schemas.microsoft.com/office/drawing/2014/main" id="{68412D06-1A64-446B-8E3E-026437ADFB5D}"/>
              </a:ext>
            </a:extLst>
          </p:cNvPr>
          <p:cNvSpPr>
            <a:spLocks noGrp="1"/>
          </p:cNvSpPr>
          <p:nvPr>
            <p:ph type="pic" sz="quarter" idx="15" hasCustomPrompt="1"/>
          </p:nvPr>
        </p:nvSpPr>
        <p:spPr>
          <a:xfrm>
            <a:off x="3600451" y="1318687"/>
            <a:ext cx="1748400" cy="1680173"/>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Pictures of transportation</a:t>
            </a:r>
          </a:p>
        </p:txBody>
      </p:sp>
      <p:sp>
        <p:nvSpPr>
          <p:cNvPr id="14" name="Picture Placeholder 10">
            <a:extLst>
              <a:ext uri="{FF2B5EF4-FFF2-40B4-BE49-F238E27FC236}">
                <a16:creationId xmlns:a16="http://schemas.microsoft.com/office/drawing/2014/main" id="{3152ED43-82C8-44B9-8B8E-2C0C9CEB1F19}"/>
              </a:ext>
            </a:extLst>
          </p:cNvPr>
          <p:cNvSpPr>
            <a:spLocks noGrp="1"/>
          </p:cNvSpPr>
          <p:nvPr>
            <p:ph type="pic" sz="quarter" idx="16" hasCustomPrompt="1"/>
          </p:nvPr>
        </p:nvSpPr>
        <p:spPr>
          <a:xfrm>
            <a:off x="1374222" y="1318687"/>
            <a:ext cx="2093027" cy="1680173"/>
          </a:xfrm>
          <a:solidFill>
            <a:schemeClr val="bg1">
              <a:lumMod val="95000"/>
            </a:schemeClr>
          </a:solidFill>
        </p:spPr>
        <p:txBody>
          <a:bodyPr anchor="ctr"/>
          <a:lstStyle>
            <a:lvl1pPr marL="0" indent="0" algn="ctr">
              <a:buNone/>
              <a:defRPr sz="1200" i="1"/>
            </a:lvl1pPr>
          </a:lstStyle>
          <a:p>
            <a:r>
              <a:rPr lang="en-US" noProof="0" dirty="0"/>
              <a:t>Pictures of clothing</a:t>
            </a:r>
          </a:p>
        </p:txBody>
      </p:sp>
      <p:sp>
        <p:nvSpPr>
          <p:cNvPr id="19" name="Picture Placeholder 10">
            <a:extLst>
              <a:ext uri="{FF2B5EF4-FFF2-40B4-BE49-F238E27FC236}">
                <a16:creationId xmlns:a16="http://schemas.microsoft.com/office/drawing/2014/main" id="{0BCC3DC8-BDE4-4B07-A8CA-0321A364356B}"/>
              </a:ext>
            </a:extLst>
          </p:cNvPr>
          <p:cNvSpPr>
            <a:spLocks noGrp="1"/>
          </p:cNvSpPr>
          <p:nvPr>
            <p:ph type="pic" sz="quarter" idx="17" hasCustomPrompt="1"/>
          </p:nvPr>
        </p:nvSpPr>
        <p:spPr>
          <a:xfrm>
            <a:off x="5482052" y="4333875"/>
            <a:ext cx="2338493" cy="1219200"/>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Pictures of other items that capture the era</a:t>
            </a:r>
          </a:p>
        </p:txBody>
      </p:sp>
      <p:sp>
        <p:nvSpPr>
          <p:cNvPr id="21" name="Text Placeholder 20">
            <a:extLst>
              <a:ext uri="{FF2B5EF4-FFF2-40B4-BE49-F238E27FC236}">
                <a16:creationId xmlns:a16="http://schemas.microsoft.com/office/drawing/2014/main" id="{2E769B50-B286-4700-AFD4-EFDA8F2FBA04}"/>
              </a:ext>
            </a:extLst>
          </p:cNvPr>
          <p:cNvSpPr>
            <a:spLocks noGrp="1"/>
          </p:cNvSpPr>
          <p:nvPr>
            <p:ph type="body" sz="quarter" idx="18" hasCustomPrompt="1"/>
          </p:nvPr>
        </p:nvSpPr>
        <p:spPr>
          <a:xfrm>
            <a:off x="8216900" y="2507046"/>
            <a:ext cx="2679698" cy="3349763"/>
          </a:xfrm>
        </p:spPr>
        <p:txBody>
          <a:bodyPr/>
          <a:lstStyle>
            <a:lvl1pPr marL="0" indent="0" algn="r">
              <a:buNone/>
              <a:defRPr/>
            </a:lvl1pPr>
            <a:lvl2pPr marL="457200" indent="0" algn="r">
              <a:buNone/>
              <a:defRPr/>
            </a:lvl2pPr>
            <a:lvl3pPr marL="914400" indent="0" algn="r">
              <a:buNone/>
              <a:defRPr/>
            </a:lvl3pPr>
            <a:lvl4pPr marL="1371600" indent="0" algn="r">
              <a:buNone/>
              <a:defRPr/>
            </a:lvl4pPr>
            <a:lvl5pPr marL="1828800" indent="0" algn="r">
              <a:buNone/>
              <a:defRPr/>
            </a:lvl5pPr>
          </a:lstStyle>
          <a:p>
            <a:pPr lvl="0"/>
            <a:r>
              <a:rPr lang="en-US" noProof="0"/>
              <a:t>Subheader</a:t>
            </a:r>
          </a:p>
        </p:txBody>
      </p:sp>
    </p:spTree>
    <p:extLst>
      <p:ext uri="{BB962C8B-B14F-4D97-AF65-F5344CB8AC3E}">
        <p14:creationId xmlns:p14="http://schemas.microsoft.com/office/powerpoint/2010/main" val="4260075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3CE66FB-7564-43B1-9A0A-6594394A243B}"/>
              </a:ext>
            </a:extLst>
          </p:cNvPr>
          <p:cNvSpPr/>
          <p:nvPr userDrawn="1"/>
        </p:nvSpPr>
        <p:spPr>
          <a:xfrm>
            <a:off x="476250" y="476250"/>
            <a:ext cx="11239500" cy="59245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10">
            <a:extLst>
              <a:ext uri="{FF2B5EF4-FFF2-40B4-BE49-F238E27FC236}">
                <a16:creationId xmlns:a16="http://schemas.microsoft.com/office/drawing/2014/main" id="{D335E96D-A567-4898-B2BA-3B8C2F40BA6E}"/>
              </a:ext>
            </a:extLst>
          </p:cNvPr>
          <p:cNvSpPr>
            <a:spLocks noGrp="1"/>
          </p:cNvSpPr>
          <p:nvPr>
            <p:ph type="pic" sz="quarter" idx="10" hasCustomPrompt="1"/>
          </p:nvPr>
        </p:nvSpPr>
        <p:spPr>
          <a:xfrm>
            <a:off x="552000" y="567000"/>
            <a:ext cx="11088000" cy="5724000"/>
          </a:xfrm>
          <a:solidFill>
            <a:schemeClr val="bg1">
              <a:lumMod val="95000"/>
            </a:schemeClr>
          </a:solidFill>
        </p:spPr>
        <p:txBody>
          <a:bodyPr anchor="ctr"/>
          <a:lstStyle>
            <a:lvl1pPr marL="0" indent="0" algn="ctr">
              <a:buNone/>
              <a:defRPr sz="1600" i="1">
                <a:solidFill>
                  <a:schemeClr val="tx1">
                    <a:lumMod val="85000"/>
                    <a:lumOff val="15000"/>
                  </a:schemeClr>
                </a:solidFill>
              </a:defRPr>
            </a:lvl1pPr>
          </a:lstStyle>
          <a:p>
            <a:r>
              <a:rPr lang="en-US" noProof="0" dirty="0"/>
              <a:t>Insert an iconic picture from the era</a:t>
            </a:r>
          </a:p>
        </p:txBody>
      </p:sp>
      <p:sp>
        <p:nvSpPr>
          <p:cNvPr id="2" name="Title 1"/>
          <p:cNvSpPr>
            <a:spLocks noGrp="1"/>
          </p:cNvSpPr>
          <p:nvPr>
            <p:ph type="title"/>
          </p:nvPr>
        </p:nvSpPr>
        <p:spPr>
          <a:xfrm>
            <a:off x="1295402" y="692939"/>
            <a:ext cx="9601196" cy="751418"/>
          </a:xfrm>
        </p:spPr>
        <p:txBody>
          <a:bodyPr/>
          <a:lstStyle/>
          <a:p>
            <a:r>
              <a:rPr lang="en-US" noProof="0"/>
              <a:t>Click to edit Master title style</a:t>
            </a:r>
          </a:p>
        </p:txBody>
      </p:sp>
      <p:pic>
        <p:nvPicPr>
          <p:cNvPr id="7" name="Picture 6" descr="HD-PanelContent-GrommetsCombined.png">
            <a:extLst>
              <a:ext uri="{FF2B5EF4-FFF2-40B4-BE49-F238E27FC236}">
                <a16:creationId xmlns:a16="http://schemas.microsoft.com/office/drawing/2014/main" id="{EE5D561D-B993-4D57-A306-77777AD90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8661" y="631069"/>
            <a:ext cx="240481" cy="238041"/>
          </a:xfrm>
          <a:prstGeom prst="ellipse">
            <a:avLst/>
          </a:prstGeom>
          <a:effectLst>
            <a:outerShdw blurRad="12700" dir="2700000" sx="102000" sy="102000" algn="tl" rotWithShape="0">
              <a:prstClr val="black">
                <a:alpha val="40000"/>
              </a:prstClr>
            </a:outerShdw>
          </a:effectLst>
        </p:spPr>
      </p:pic>
      <p:pic>
        <p:nvPicPr>
          <p:cNvPr id="8" name="Picture 7" descr="HD-PanelContent-GrommetsCombined.png">
            <a:extLst>
              <a:ext uri="{FF2B5EF4-FFF2-40B4-BE49-F238E27FC236}">
                <a16:creationId xmlns:a16="http://schemas.microsoft.com/office/drawing/2014/main" id="{56E46F13-579D-42C5-8CB9-411911275FA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22858" y="631069"/>
            <a:ext cx="240481" cy="238041"/>
          </a:xfrm>
          <a:prstGeom prst="ellipse">
            <a:avLst/>
          </a:prstGeom>
          <a:effectLst>
            <a:outerShdw blurRad="12700" dir="2700000" sx="102000" sy="102000" algn="tl" rotWithShape="0">
              <a:prstClr val="black">
                <a:alpha val="40000"/>
              </a:prstClr>
            </a:outerShdw>
          </a:effectLst>
        </p:spPr>
      </p:pic>
      <p:pic>
        <p:nvPicPr>
          <p:cNvPr id="9" name="Picture 8" descr="HD-PanelContent-GrommetsCombined.png">
            <a:extLst>
              <a:ext uri="{FF2B5EF4-FFF2-40B4-BE49-F238E27FC236}">
                <a16:creationId xmlns:a16="http://schemas.microsoft.com/office/drawing/2014/main" id="{E055F617-AE0E-412B-BD58-B6C6F1E57E2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8661" y="5996029"/>
            <a:ext cx="240481" cy="238041"/>
          </a:xfrm>
          <a:prstGeom prst="ellipse">
            <a:avLst/>
          </a:prstGeom>
          <a:effectLst>
            <a:outerShdw blurRad="12700" dir="2700000" sx="102000" sy="102000" algn="tl" rotWithShape="0">
              <a:prstClr val="black">
                <a:alpha val="40000"/>
              </a:prstClr>
            </a:outerShdw>
          </a:effectLst>
        </p:spPr>
      </p:pic>
      <p:pic>
        <p:nvPicPr>
          <p:cNvPr id="10" name="Picture 9" descr="HD-PanelContent-GrommetsCombined.png">
            <a:extLst>
              <a:ext uri="{FF2B5EF4-FFF2-40B4-BE49-F238E27FC236}">
                <a16:creationId xmlns:a16="http://schemas.microsoft.com/office/drawing/2014/main" id="{E6A3ABD2-1E11-490E-83ED-21CCB187892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22858" y="5996029"/>
            <a:ext cx="240481" cy="238041"/>
          </a:xfrm>
          <a:prstGeom prst="ellipse">
            <a:avLst/>
          </a:prstGeom>
          <a:effectLst>
            <a:outerShdw blurRad="12700" dir="2700000" sx="102000" sy="102000" algn="tl" rotWithShape="0">
              <a:prstClr val="black">
                <a:alpha val="40000"/>
              </a:prstClr>
            </a:outerShdw>
          </a:effectLst>
        </p:spPr>
      </p:pic>
    </p:spTree>
    <p:extLst>
      <p:ext uri="{BB962C8B-B14F-4D97-AF65-F5344CB8AC3E}">
        <p14:creationId xmlns:p14="http://schemas.microsoft.com/office/powerpoint/2010/main" val="2818287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noProof="0"/>
              <a:t>Click to edit title</a:t>
            </a:r>
          </a:p>
        </p:txBody>
      </p:sp>
      <p:sp>
        <p:nvSpPr>
          <p:cNvPr id="3" name="Content Placeholder 2"/>
          <p:cNvSpPr>
            <a:spLocks noGrp="1"/>
          </p:cNvSpPr>
          <p:nvPr>
            <p:ph sz="half" idx="1"/>
          </p:nvPr>
        </p:nvSpPr>
        <p:spPr>
          <a:xfrm>
            <a:off x="1295401" y="2560320"/>
            <a:ext cx="3580381" cy="3310128"/>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846CE7D5-CF57-46EF-B807-FDD0502418D4}" type="datetimeFigureOut">
              <a:rPr lang="en-US" noProof="0" smtClean="0"/>
              <a:t>4/27/2024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6801681" y="1316976"/>
            <a:ext cx="4037344" cy="5975391"/>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5372113" y="869568"/>
            <a:ext cx="5703690" cy="4902845"/>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5584031" y="1077708"/>
            <a:ext cx="5279854" cy="4486565"/>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Tree>
    <p:extLst>
      <p:ext uri="{BB962C8B-B14F-4D97-AF65-F5344CB8AC3E}">
        <p14:creationId xmlns:p14="http://schemas.microsoft.com/office/powerpoint/2010/main" val="168386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Content Alt">
    <p:spTree>
      <p:nvGrpSpPr>
        <p:cNvPr id="1" name=""/>
        <p:cNvGrpSpPr/>
        <p:nvPr/>
      </p:nvGrpSpPr>
      <p:grpSpPr>
        <a:xfrm>
          <a:off x="0" y="0"/>
          <a:ext cx="0" cy="0"/>
          <a:chOff x="0" y="0"/>
          <a:chExt cx="0" cy="0"/>
        </a:xfrm>
      </p:grpSpPr>
      <p:pic>
        <p:nvPicPr>
          <p:cNvPr id="9" name="Picture 8" descr="HD-PanelContent-GrommetsCombined.png">
            <a:extLst>
              <a:ext uri="{FF2B5EF4-FFF2-40B4-BE49-F238E27FC236}">
                <a16:creationId xmlns:a16="http://schemas.microsoft.com/office/drawing/2014/main" id="{7BD0150C-9F76-4D95-80BF-675693B48FA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cxnSp>
        <p:nvCxnSpPr>
          <p:cNvPr id="7" name="Straight Connector 6"/>
          <p:cNvCxnSpPr>
            <a:cxnSpLocks/>
          </p:cNvCxnSpPr>
          <p:nvPr/>
        </p:nvCxnSpPr>
        <p:spPr>
          <a:xfrm>
            <a:off x="1295401" y="2421466"/>
            <a:ext cx="4669665"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2" y="982132"/>
            <a:ext cx="4669664" cy="1303867"/>
          </a:xfrm>
        </p:spPr>
        <p:txBody>
          <a:bodyPr/>
          <a:lstStyle/>
          <a:p>
            <a:r>
              <a:rPr lang="en-US" dirty="0"/>
              <a:t>Click to edit title</a:t>
            </a:r>
          </a:p>
        </p:txBody>
      </p:sp>
      <p:sp>
        <p:nvSpPr>
          <p:cNvPr id="3" name="Content Placeholder 2"/>
          <p:cNvSpPr>
            <a:spLocks noGrp="1"/>
          </p:cNvSpPr>
          <p:nvPr>
            <p:ph idx="1"/>
          </p:nvPr>
        </p:nvSpPr>
        <p:spPr>
          <a:xfrm>
            <a:off x="1295401" y="2556932"/>
            <a:ext cx="4669666" cy="33189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
        <p:nvSpPr>
          <p:cNvPr id="11" name="Content Placeholder 2">
            <a:extLst>
              <a:ext uri="{FF2B5EF4-FFF2-40B4-BE49-F238E27FC236}">
                <a16:creationId xmlns:a16="http://schemas.microsoft.com/office/drawing/2014/main" id="{68FEA8B0-7C15-481C-885B-E54C78BC32E7}"/>
              </a:ext>
            </a:extLst>
          </p:cNvPr>
          <p:cNvSpPr>
            <a:spLocks noGrp="1"/>
          </p:cNvSpPr>
          <p:nvPr>
            <p:ph idx="13"/>
          </p:nvPr>
        </p:nvSpPr>
        <p:spPr>
          <a:xfrm>
            <a:off x="6226935" y="982132"/>
            <a:ext cx="4669666" cy="41265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3">
            <a:extLst>
              <a:ext uri="{FF2B5EF4-FFF2-40B4-BE49-F238E27FC236}">
                <a16:creationId xmlns:a16="http://schemas.microsoft.com/office/drawing/2014/main" id="{8DCEB7F9-6056-41AE-93D6-C5D4C94C8F50}"/>
              </a:ext>
            </a:extLst>
          </p:cNvPr>
          <p:cNvSpPr>
            <a:spLocks noGrp="1"/>
          </p:cNvSpPr>
          <p:nvPr>
            <p:ph type="body" sz="quarter" idx="14" hasCustomPrompt="1"/>
          </p:nvPr>
        </p:nvSpPr>
        <p:spPr>
          <a:xfrm rot="21043309">
            <a:off x="8122162" y="5338536"/>
            <a:ext cx="2746356" cy="425315"/>
          </a:xfrm>
        </p:spPr>
        <p:txBody>
          <a:bodyPr/>
          <a:lstStyle>
            <a:lvl1pPr marL="0" indent="0" algn="r">
              <a:buNone/>
              <a:defRPr i="0">
                <a:latin typeface="Lucida Handwriting" panose="03010101010101010101" pitchFamily="66"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Generation XYZ</a:t>
            </a:r>
            <a:endParaRPr lang="en-ZA" dirty="0"/>
          </a:p>
        </p:txBody>
      </p:sp>
    </p:spTree>
    <p:extLst>
      <p:ext uri="{BB962C8B-B14F-4D97-AF65-F5344CB8AC3E}">
        <p14:creationId xmlns:p14="http://schemas.microsoft.com/office/powerpoint/2010/main" val="145577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Points">
    <p:spTree>
      <p:nvGrpSpPr>
        <p:cNvPr id="1" name=""/>
        <p:cNvGrpSpPr/>
        <p:nvPr/>
      </p:nvGrpSpPr>
      <p:grpSpPr>
        <a:xfrm>
          <a:off x="0" y="0"/>
          <a:ext cx="0" cy="0"/>
          <a:chOff x="0" y="0"/>
          <a:chExt cx="0" cy="0"/>
        </a:xfrm>
      </p:grpSpPr>
      <p:sp>
        <p:nvSpPr>
          <p:cNvPr id="2" name="Title 1"/>
          <p:cNvSpPr>
            <a:spLocks noGrp="1"/>
          </p:cNvSpPr>
          <p:nvPr>
            <p:ph type="title"/>
          </p:nvPr>
        </p:nvSpPr>
        <p:spPr>
          <a:xfrm>
            <a:off x="1295400" y="979709"/>
            <a:ext cx="9601197"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295400" y="3073155"/>
            <a:ext cx="9601197" cy="520392"/>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cxnSp>
        <p:nvCxnSpPr>
          <p:cNvPr id="16" name="Straight Connector 15"/>
          <p:cNvCxnSpPr/>
          <p:nvPr/>
        </p:nvCxnSpPr>
        <p:spPr>
          <a:xfrm>
            <a:off x="2012723" y="2937688"/>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Content Placeholder 2">
            <a:extLst>
              <a:ext uri="{FF2B5EF4-FFF2-40B4-BE49-F238E27FC236}">
                <a16:creationId xmlns:a16="http://schemas.microsoft.com/office/drawing/2014/main" id="{4202A890-9091-4399-80AF-8AF212A1ED43}"/>
              </a:ext>
            </a:extLst>
          </p:cNvPr>
          <p:cNvSpPr>
            <a:spLocks noGrp="1"/>
          </p:cNvSpPr>
          <p:nvPr>
            <p:ph idx="13" hasCustomPrompt="1"/>
          </p:nvPr>
        </p:nvSpPr>
        <p:spPr>
          <a:xfrm>
            <a:off x="1295401" y="3864479"/>
            <a:ext cx="2952000" cy="1109133"/>
          </a:xfrm>
          <a:ln w="44450" cap="sq" cmpd="thinThick">
            <a:solidFill>
              <a:schemeClr val="accent1"/>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
        <p:nvSpPr>
          <p:cNvPr id="9" name="Content Placeholder 2">
            <a:extLst>
              <a:ext uri="{FF2B5EF4-FFF2-40B4-BE49-F238E27FC236}">
                <a16:creationId xmlns:a16="http://schemas.microsoft.com/office/drawing/2014/main" id="{F1661F6C-2BB1-41AF-BF4C-144E940F7B25}"/>
              </a:ext>
            </a:extLst>
          </p:cNvPr>
          <p:cNvSpPr>
            <a:spLocks noGrp="1"/>
          </p:cNvSpPr>
          <p:nvPr>
            <p:ph idx="14" hasCustomPrompt="1"/>
          </p:nvPr>
        </p:nvSpPr>
        <p:spPr>
          <a:xfrm>
            <a:off x="4620000" y="3864479"/>
            <a:ext cx="2952000" cy="1109133"/>
          </a:xfrm>
          <a:ln w="44450" cap="sq" cmpd="thinThick">
            <a:solidFill>
              <a:schemeClr val="accent3"/>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
        <p:nvSpPr>
          <p:cNvPr id="10" name="Content Placeholder 2">
            <a:extLst>
              <a:ext uri="{FF2B5EF4-FFF2-40B4-BE49-F238E27FC236}">
                <a16:creationId xmlns:a16="http://schemas.microsoft.com/office/drawing/2014/main" id="{3AFB258B-8362-4F6C-94EF-7C1F32CEBF2D}"/>
              </a:ext>
            </a:extLst>
          </p:cNvPr>
          <p:cNvSpPr>
            <a:spLocks noGrp="1"/>
          </p:cNvSpPr>
          <p:nvPr>
            <p:ph idx="15" hasCustomPrompt="1"/>
          </p:nvPr>
        </p:nvSpPr>
        <p:spPr>
          <a:xfrm>
            <a:off x="7944598" y="3864479"/>
            <a:ext cx="2952000" cy="1109133"/>
          </a:xfrm>
          <a:ln w="44450" cap="sq" cmpd="thinThick">
            <a:solidFill>
              <a:schemeClr val="accent2"/>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Tree>
    <p:extLst>
      <p:ext uri="{BB962C8B-B14F-4D97-AF65-F5344CB8AC3E}">
        <p14:creationId xmlns:p14="http://schemas.microsoft.com/office/powerpoint/2010/main" val="3672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4/27/2024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543425805"/>
      </p:ext>
    </p:extLst>
  </p:cSld>
  <p:clrMap bg1="lt1" tx1="dk1" bg2="lt2" tx2="dk2" accent1="accent1" accent2="accent2" accent3="accent3" accent4="accent4" accent5="accent5" accent6="accent6" hlink="hlink" folHlink="folHlink"/>
  <p:sldLayoutIdLst>
    <p:sldLayoutId id="2147484169" r:id="rId1"/>
    <p:sldLayoutId id="2147484170" r:id="rId2"/>
    <p:sldLayoutId id="2147484186" r:id="rId3"/>
    <p:sldLayoutId id="2147484187" r:id="rId4"/>
    <p:sldLayoutId id="2147484188" r:id="rId5"/>
    <p:sldLayoutId id="2147484189" r:id="rId6"/>
    <p:sldLayoutId id="2147484190" r:id="rId7"/>
    <p:sldLayoutId id="2147484191" r:id="rId8"/>
    <p:sldLayoutId id="2147484192" r:id="rId9"/>
    <p:sldLayoutId id="2147484171" r:id="rId10"/>
    <p:sldLayoutId id="2147484172" r:id="rId11"/>
    <p:sldLayoutId id="2147484173" r:id="rId12"/>
    <p:sldLayoutId id="2147484193" r:id="rId13"/>
    <p:sldLayoutId id="2147484194" r:id="rId14"/>
    <p:sldLayoutId id="2147484174" r:id="rId15"/>
    <p:sldLayoutId id="2147484195" r:id="rId16"/>
    <p:sldLayoutId id="214748417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7.jpeg"/><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19.PNG"/><Relationship Id="rId5" Type="http://schemas.openxmlformats.org/officeDocument/2006/relationships/image" Target="../media/image15.png"/><Relationship Id="rId10" Type="http://schemas.openxmlformats.org/officeDocument/2006/relationships/image" Target="../media/image11.svg"/><Relationship Id="rId4" Type="http://schemas.openxmlformats.org/officeDocument/2006/relationships/image" Target="../media/image6.png"/><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4.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7.jpeg"/><Relationship Id="rId1" Type="http://schemas.openxmlformats.org/officeDocument/2006/relationships/slideLayout" Target="../slideLayouts/slideLayout6.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6.png"/><Relationship Id="rId9" Type="http://schemas.openxmlformats.org/officeDocument/2006/relationships/image" Target="../media/image24.png"/><Relationship Id="rId14"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3.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jpe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jpeg"/><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jpe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14.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image" Target="../media/image7.jpeg"/><Relationship Id="rId1" Type="http://schemas.openxmlformats.org/officeDocument/2006/relationships/slideLayout" Target="../slideLayouts/slideLayout6.xml"/><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6.png"/><Relationship Id="rId9"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4.PNG"/><Relationship Id="rId7" Type="http://schemas.openxmlformats.org/officeDocument/2006/relationships/image" Target="../media/image41.PNG"/><Relationship Id="rId2" Type="http://schemas.openxmlformats.org/officeDocument/2006/relationships/image" Target="../media/image7.jpeg"/><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6.png"/><Relationship Id="rId9" Type="http://schemas.openxmlformats.org/officeDocument/2006/relationships/image" Target="../media/image43.jpeg"/></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6.xml"/><Relationship Id="rId5" Type="http://schemas.openxmlformats.org/officeDocument/2006/relationships/image" Target="../media/image45.png"/><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6.xml"/><Relationship Id="rId5" Type="http://schemas.openxmlformats.org/officeDocument/2006/relationships/image" Target="../media/image46.png"/><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6.xml"/><Relationship Id="rId5" Type="http://schemas.openxmlformats.org/officeDocument/2006/relationships/image" Target="../media/image47.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6.xml"/><Relationship Id="rId5" Type="http://schemas.openxmlformats.org/officeDocument/2006/relationships/image" Target="../media/image48.png"/><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6.xml"/><Relationship Id="rId5" Type="http://schemas.openxmlformats.org/officeDocument/2006/relationships/image" Target="../media/image49.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AF7F4-B9AF-AADA-213D-BA41BA872816}"/>
              </a:ext>
            </a:extLst>
          </p:cNvPr>
          <p:cNvSpPr>
            <a:spLocks noGrp="1"/>
          </p:cNvSpPr>
          <p:nvPr>
            <p:ph type="title"/>
          </p:nvPr>
        </p:nvSpPr>
        <p:spPr>
          <a:xfrm>
            <a:off x="942976" y="1083249"/>
            <a:ext cx="10734674" cy="2565470"/>
          </a:xfrm>
        </p:spPr>
        <p:txBody>
          <a:bodyPr>
            <a:noAutofit/>
          </a:bodyPr>
          <a:lstStyle/>
          <a:p>
            <a:r>
              <a:rPr lang="en-US" dirty="0" err="1">
                <a:solidFill>
                  <a:schemeClr val="tx1"/>
                </a:solidFill>
              </a:rPr>
              <a:t>VesselSegNet:A</a:t>
            </a:r>
            <a:r>
              <a:rPr lang="en-US" dirty="0">
                <a:solidFill>
                  <a:schemeClr val="tx1"/>
                </a:solidFill>
              </a:rPr>
              <a:t> Deep Learning Framework for Autonomous</a:t>
            </a:r>
            <a:br>
              <a:rPr lang="en-US" dirty="0">
                <a:solidFill>
                  <a:schemeClr val="tx1"/>
                </a:solidFill>
              </a:rPr>
            </a:br>
            <a:r>
              <a:rPr lang="en-US" dirty="0">
                <a:solidFill>
                  <a:schemeClr val="tx1"/>
                </a:solidFill>
              </a:rPr>
              <a:t>Retinal Blood Vessel Segmentation on Fluorescein </a:t>
            </a:r>
            <a:r>
              <a:rPr lang="en-US">
                <a:solidFill>
                  <a:schemeClr val="tx1"/>
                </a:solidFill>
              </a:rPr>
              <a:t>Angiography Scans</a:t>
            </a:r>
            <a:endParaRPr lang="en-IN" dirty="0"/>
          </a:p>
        </p:txBody>
      </p:sp>
      <p:sp>
        <p:nvSpPr>
          <p:cNvPr id="3" name="Subtitle 2">
            <a:extLst>
              <a:ext uri="{FF2B5EF4-FFF2-40B4-BE49-F238E27FC236}">
                <a16:creationId xmlns:a16="http://schemas.microsoft.com/office/drawing/2014/main" id="{8A352D49-28DA-AD6A-136A-DCD8DC3EF18E}"/>
              </a:ext>
            </a:extLst>
          </p:cNvPr>
          <p:cNvSpPr txBox="1">
            <a:spLocks/>
          </p:cNvSpPr>
          <p:nvPr/>
        </p:nvSpPr>
        <p:spPr>
          <a:xfrm>
            <a:off x="2692398" y="3648719"/>
            <a:ext cx="6815669" cy="1320802"/>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24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r>
              <a:rPr lang="en-US" dirty="0"/>
              <a:t>By</a:t>
            </a:r>
          </a:p>
          <a:p>
            <a:r>
              <a:rPr lang="en-US" dirty="0"/>
              <a:t>Vishal Balaji Sivaraman</a:t>
            </a:r>
          </a:p>
        </p:txBody>
      </p:sp>
    </p:spTree>
    <p:extLst>
      <p:ext uri="{BB962C8B-B14F-4D97-AF65-F5344CB8AC3E}">
        <p14:creationId xmlns:p14="http://schemas.microsoft.com/office/powerpoint/2010/main" val="1753518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D2376-DC65-BEE5-ECA4-CCF8D01CDAA2}"/>
              </a:ext>
            </a:extLst>
          </p:cNvPr>
          <p:cNvSpPr>
            <a:spLocks noGrp="1"/>
          </p:cNvSpPr>
          <p:nvPr>
            <p:ph type="title"/>
          </p:nvPr>
        </p:nvSpPr>
        <p:spPr/>
        <p:txBody>
          <a:bodyPr/>
          <a:lstStyle/>
          <a:p>
            <a:r>
              <a:rPr lang="en-US" dirty="0"/>
              <a:t>Dataset Description</a:t>
            </a:r>
            <a:endParaRPr lang="en-IN" dirty="0"/>
          </a:p>
        </p:txBody>
      </p:sp>
      <p:sp>
        <p:nvSpPr>
          <p:cNvPr id="3" name="Content Placeholder 2">
            <a:extLst>
              <a:ext uri="{FF2B5EF4-FFF2-40B4-BE49-F238E27FC236}">
                <a16:creationId xmlns:a16="http://schemas.microsoft.com/office/drawing/2014/main" id="{6DB1F8CF-7F2E-2AF7-1D74-41F0D2154D0F}"/>
              </a:ext>
            </a:extLst>
          </p:cNvPr>
          <p:cNvSpPr>
            <a:spLocks noGrp="1"/>
          </p:cNvSpPr>
          <p:nvPr>
            <p:ph idx="1"/>
          </p:nvPr>
        </p:nvSpPr>
        <p:spPr>
          <a:xfrm>
            <a:off x="809626" y="2421641"/>
            <a:ext cx="10715624" cy="3480861"/>
          </a:xfrm>
        </p:spPr>
        <p:txBody>
          <a:bodyPr/>
          <a:lstStyle/>
          <a:p>
            <a:pPr algn="just">
              <a:lnSpc>
                <a:spcPct val="150000"/>
              </a:lnSpc>
              <a:buFont typeface="Wingdings" panose="05000000000000000000" pitchFamily="2" charset="2"/>
              <a:buChar char="ü"/>
            </a:pPr>
            <a:r>
              <a:rPr lang="en-US" dirty="0"/>
              <a:t>Moreover, each discrete dataset employed form model training comprises of approximately 20 to 30 exceptional fluorescein angiography (fundus) scans with their respective masks spread across the folders titled train and test respectively, resulting in a custom training database housing approximately of 760 fluorescein angiography (fundus) scans and their corresponding masks for model analysis. </a:t>
            </a:r>
          </a:p>
          <a:p>
            <a:pPr algn="just">
              <a:lnSpc>
                <a:spcPct val="150000"/>
              </a:lnSpc>
              <a:buFont typeface="Wingdings" panose="05000000000000000000" pitchFamily="2" charset="2"/>
              <a:buChar char="ü"/>
            </a:pPr>
            <a:r>
              <a:rPr lang="en-US" dirty="0"/>
              <a:t>Finally, the dataset dubbed 'STARE' comprises of roughly 397 exemplary fluorescein angiography (fundus) scans from which five fundus scans selected at random make up the validation database for model validation.</a:t>
            </a:r>
          </a:p>
        </p:txBody>
      </p:sp>
    </p:spTree>
    <p:extLst>
      <p:ext uri="{BB962C8B-B14F-4D97-AF65-F5344CB8AC3E}">
        <p14:creationId xmlns:p14="http://schemas.microsoft.com/office/powerpoint/2010/main" val="98792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AF7F4-B9AF-AADA-213D-BA41BA872816}"/>
              </a:ext>
            </a:extLst>
          </p:cNvPr>
          <p:cNvSpPr>
            <a:spLocks noGrp="1"/>
          </p:cNvSpPr>
          <p:nvPr>
            <p:ph type="title"/>
          </p:nvPr>
        </p:nvSpPr>
        <p:spPr>
          <a:xfrm>
            <a:off x="2015069" y="1009650"/>
            <a:ext cx="8158688" cy="2565470"/>
          </a:xfrm>
        </p:spPr>
        <p:txBody>
          <a:bodyPr>
            <a:normAutofit/>
          </a:bodyPr>
          <a:lstStyle/>
          <a:p>
            <a:r>
              <a:rPr lang="en-US" dirty="0"/>
              <a:t>Proposed Model &amp; Algorithm Summary</a:t>
            </a:r>
            <a:endParaRPr lang="en-IN" dirty="0"/>
          </a:p>
        </p:txBody>
      </p:sp>
      <p:sp>
        <p:nvSpPr>
          <p:cNvPr id="4" name="TextBox 3">
            <a:extLst>
              <a:ext uri="{FF2B5EF4-FFF2-40B4-BE49-F238E27FC236}">
                <a16:creationId xmlns:a16="http://schemas.microsoft.com/office/drawing/2014/main" id="{F80CA5F7-A15E-1FC1-9217-4B55EBA5AAF4}"/>
              </a:ext>
            </a:extLst>
          </p:cNvPr>
          <p:cNvSpPr txBox="1"/>
          <p:nvPr/>
        </p:nvSpPr>
        <p:spPr>
          <a:xfrm>
            <a:off x="1773394" y="3651813"/>
            <a:ext cx="4187568" cy="3503973"/>
          </a:xfrm>
          <a:prstGeom prst="rect">
            <a:avLst/>
          </a:prstGeom>
          <a:noFill/>
        </p:spPr>
        <p:txBody>
          <a:bodyPr wrap="square" rtlCol="0">
            <a:spAutoFit/>
          </a:bodyPr>
          <a:lstStyle/>
          <a:p>
            <a:pPr marL="285750" indent="-285750" algn="just">
              <a:lnSpc>
                <a:spcPct val="200000"/>
              </a:lnSpc>
              <a:buClr>
                <a:schemeClr val="accent1"/>
              </a:buClr>
              <a:buFont typeface="Wingdings" panose="05000000000000000000" pitchFamily="2" charset="2"/>
              <a:buChar char="Ø"/>
            </a:pPr>
            <a:r>
              <a:rPr lang="en-IN" dirty="0"/>
              <a:t>Model Description                                                                        </a:t>
            </a:r>
          </a:p>
          <a:p>
            <a:pPr marL="285750" indent="-285750" algn="just">
              <a:lnSpc>
                <a:spcPct val="200000"/>
              </a:lnSpc>
              <a:buClr>
                <a:schemeClr val="accent1"/>
              </a:buClr>
              <a:buFont typeface="Wingdings" panose="05000000000000000000" pitchFamily="2" charset="2"/>
              <a:buChar char="Ø"/>
            </a:pPr>
            <a:r>
              <a:rPr lang="en-IN" dirty="0"/>
              <a:t>Data Modelling &amp; Augmentation</a:t>
            </a:r>
          </a:p>
          <a:p>
            <a:pPr marL="285750" indent="-285750" algn="just">
              <a:lnSpc>
                <a:spcPct val="200000"/>
              </a:lnSpc>
              <a:buClr>
                <a:schemeClr val="accent1"/>
              </a:buClr>
              <a:buFont typeface="Wingdings" panose="05000000000000000000" pitchFamily="2" charset="2"/>
              <a:buChar char="Ø"/>
            </a:pPr>
            <a:r>
              <a:rPr lang="en-IN" dirty="0"/>
              <a:t>Proposed Model Architecture </a:t>
            </a:r>
          </a:p>
          <a:p>
            <a:pPr marL="285750" indent="-285750" algn="just">
              <a:lnSpc>
                <a:spcPct val="200000"/>
              </a:lnSpc>
              <a:buClr>
                <a:schemeClr val="accent1"/>
              </a:buClr>
              <a:buFont typeface="Wingdings" panose="05000000000000000000" pitchFamily="2" charset="2"/>
              <a:buChar char="Ø"/>
            </a:pPr>
            <a:r>
              <a:rPr lang="en-IN" dirty="0"/>
              <a:t>Proposed Algorithm Workflow Chart</a:t>
            </a:r>
          </a:p>
          <a:p>
            <a:pPr algn="just">
              <a:lnSpc>
                <a:spcPct val="150000"/>
              </a:lnSpc>
              <a:buClr>
                <a:schemeClr val="accent1"/>
              </a:buClr>
            </a:pPr>
            <a:r>
              <a:rPr lang="en-IN" dirty="0"/>
              <a:t>                                     </a:t>
            </a:r>
          </a:p>
          <a:p>
            <a:pPr marL="285750" indent="-285750" algn="just">
              <a:lnSpc>
                <a:spcPct val="150000"/>
              </a:lnSpc>
              <a:buClr>
                <a:schemeClr val="accent1"/>
              </a:buClr>
              <a:buFont typeface="Wingdings" panose="05000000000000000000" pitchFamily="2" charset="2"/>
              <a:buChar char="Ø"/>
            </a:pPr>
            <a:endParaRPr lang="en-IN" dirty="0"/>
          </a:p>
          <a:p>
            <a:pPr marL="285750" indent="-285750" algn="just">
              <a:lnSpc>
                <a:spcPct val="150000"/>
              </a:lnSpc>
              <a:buClr>
                <a:schemeClr val="accent1"/>
              </a:buClr>
              <a:buFont typeface="Wingdings" panose="05000000000000000000" pitchFamily="2" charset="2"/>
              <a:buChar char="Ø"/>
            </a:pPr>
            <a:endParaRPr lang="en-IN" dirty="0"/>
          </a:p>
        </p:txBody>
      </p:sp>
      <p:sp>
        <p:nvSpPr>
          <p:cNvPr id="5" name="TextBox 4">
            <a:extLst>
              <a:ext uri="{FF2B5EF4-FFF2-40B4-BE49-F238E27FC236}">
                <a16:creationId xmlns:a16="http://schemas.microsoft.com/office/drawing/2014/main" id="{AC67C083-C433-567D-F84C-B97BAFA6C952}"/>
              </a:ext>
            </a:extLst>
          </p:cNvPr>
          <p:cNvSpPr txBox="1"/>
          <p:nvPr/>
        </p:nvSpPr>
        <p:spPr>
          <a:xfrm>
            <a:off x="6485682" y="3651813"/>
            <a:ext cx="4116728" cy="3088474"/>
          </a:xfrm>
          <a:prstGeom prst="rect">
            <a:avLst/>
          </a:prstGeom>
          <a:noFill/>
        </p:spPr>
        <p:txBody>
          <a:bodyPr wrap="square" rtlCol="0">
            <a:spAutoFit/>
          </a:bodyPr>
          <a:lstStyle/>
          <a:p>
            <a:pPr marL="285750" indent="-285750" algn="just">
              <a:lnSpc>
                <a:spcPct val="200000"/>
              </a:lnSpc>
              <a:buClr>
                <a:schemeClr val="accent1"/>
              </a:buClr>
              <a:buFont typeface="Wingdings" panose="05000000000000000000" pitchFamily="2" charset="2"/>
              <a:buChar char="Ø"/>
            </a:pPr>
            <a:r>
              <a:rPr lang="en-IN" dirty="0"/>
              <a:t>Proposed Model Framework                                                                        </a:t>
            </a:r>
          </a:p>
          <a:p>
            <a:pPr marL="285750" indent="-285750" algn="just">
              <a:lnSpc>
                <a:spcPct val="200000"/>
              </a:lnSpc>
              <a:buClr>
                <a:schemeClr val="accent1"/>
              </a:buClr>
              <a:buFont typeface="Wingdings" panose="05000000000000000000" pitchFamily="2" charset="2"/>
              <a:buChar char="Ø"/>
            </a:pPr>
            <a:r>
              <a:rPr lang="en-IN" dirty="0"/>
              <a:t>Data Loader Overview</a:t>
            </a:r>
          </a:p>
          <a:p>
            <a:pPr marL="285750" indent="-285750" algn="just">
              <a:lnSpc>
                <a:spcPct val="200000"/>
              </a:lnSpc>
              <a:buClr>
                <a:schemeClr val="accent1"/>
              </a:buClr>
              <a:buFont typeface="Wingdings" panose="05000000000000000000" pitchFamily="2" charset="2"/>
              <a:buChar char="Ø"/>
            </a:pPr>
            <a:r>
              <a:rPr lang="en-IN" dirty="0"/>
              <a:t>Proposed Algorithm Design </a:t>
            </a:r>
          </a:p>
          <a:p>
            <a:pPr marL="285750" indent="-285750" algn="just">
              <a:lnSpc>
                <a:spcPct val="200000"/>
              </a:lnSpc>
              <a:buClr>
                <a:schemeClr val="accent1"/>
              </a:buClr>
              <a:buFont typeface="Wingdings" panose="05000000000000000000" pitchFamily="2" charset="2"/>
              <a:buChar char="Ø"/>
            </a:pPr>
            <a:r>
              <a:rPr lang="en-IN" dirty="0"/>
              <a:t>Model Metrics                                     </a:t>
            </a:r>
          </a:p>
          <a:p>
            <a:pPr marL="285750" indent="-285750" algn="just">
              <a:lnSpc>
                <a:spcPct val="150000"/>
              </a:lnSpc>
              <a:buClr>
                <a:schemeClr val="accent1"/>
              </a:buClr>
              <a:buFont typeface="Wingdings" panose="05000000000000000000" pitchFamily="2" charset="2"/>
              <a:buChar char="Ø"/>
            </a:pPr>
            <a:endParaRPr lang="en-IN" dirty="0"/>
          </a:p>
          <a:p>
            <a:pPr marL="285750" indent="-285750" algn="just">
              <a:lnSpc>
                <a:spcPct val="150000"/>
              </a:lnSpc>
              <a:buClr>
                <a:schemeClr val="accent1"/>
              </a:buClr>
              <a:buFont typeface="Wingdings" panose="05000000000000000000" pitchFamily="2" charset="2"/>
              <a:buChar char="Ø"/>
            </a:pPr>
            <a:endParaRPr lang="en-IN" dirty="0"/>
          </a:p>
        </p:txBody>
      </p:sp>
    </p:spTree>
    <p:extLst>
      <p:ext uri="{BB962C8B-B14F-4D97-AF65-F5344CB8AC3E}">
        <p14:creationId xmlns:p14="http://schemas.microsoft.com/office/powerpoint/2010/main" val="3410692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D937-4D89-BE33-DEF3-8FD7EDD0E941}"/>
              </a:ext>
            </a:extLst>
          </p:cNvPr>
          <p:cNvSpPr>
            <a:spLocks noGrp="1"/>
          </p:cNvSpPr>
          <p:nvPr>
            <p:ph type="ctrTitle"/>
          </p:nvPr>
        </p:nvSpPr>
        <p:spPr>
          <a:xfrm>
            <a:off x="2688165" y="1992489"/>
            <a:ext cx="6815669" cy="1515533"/>
          </a:xfrm>
        </p:spPr>
        <p:txBody>
          <a:bodyPr/>
          <a:lstStyle/>
          <a:p>
            <a:r>
              <a:rPr lang="en-IN" dirty="0"/>
              <a:t>Model Description</a:t>
            </a:r>
          </a:p>
        </p:txBody>
      </p:sp>
    </p:spTree>
    <p:extLst>
      <p:ext uri="{BB962C8B-B14F-4D97-AF65-F5344CB8AC3E}">
        <p14:creationId xmlns:p14="http://schemas.microsoft.com/office/powerpoint/2010/main" val="1976398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D2376-DC65-BEE5-ECA4-CCF8D01CDAA2}"/>
              </a:ext>
            </a:extLst>
          </p:cNvPr>
          <p:cNvSpPr>
            <a:spLocks noGrp="1"/>
          </p:cNvSpPr>
          <p:nvPr>
            <p:ph type="title"/>
          </p:nvPr>
        </p:nvSpPr>
        <p:spPr/>
        <p:txBody>
          <a:bodyPr/>
          <a:lstStyle/>
          <a:p>
            <a:r>
              <a:rPr lang="en-IN" dirty="0"/>
              <a:t>Model Description</a:t>
            </a:r>
          </a:p>
        </p:txBody>
      </p:sp>
      <p:sp>
        <p:nvSpPr>
          <p:cNvPr id="3" name="Content Placeholder 2">
            <a:extLst>
              <a:ext uri="{FF2B5EF4-FFF2-40B4-BE49-F238E27FC236}">
                <a16:creationId xmlns:a16="http://schemas.microsoft.com/office/drawing/2014/main" id="{6DB1F8CF-7F2E-2AF7-1D74-41F0D2154D0F}"/>
              </a:ext>
            </a:extLst>
          </p:cNvPr>
          <p:cNvSpPr>
            <a:spLocks noGrp="1"/>
          </p:cNvSpPr>
          <p:nvPr>
            <p:ph idx="1"/>
          </p:nvPr>
        </p:nvSpPr>
        <p:spPr>
          <a:xfrm>
            <a:off x="809626" y="2421641"/>
            <a:ext cx="10715624" cy="3480861"/>
          </a:xfrm>
        </p:spPr>
        <p:txBody>
          <a:bodyPr/>
          <a:lstStyle/>
          <a:p>
            <a:pPr algn="just">
              <a:lnSpc>
                <a:spcPct val="150000"/>
              </a:lnSpc>
              <a:buFont typeface="Wingdings" panose="05000000000000000000" pitchFamily="2" charset="2"/>
              <a:buChar char="Ø"/>
            </a:pPr>
            <a:r>
              <a:rPr lang="en-US" dirty="0"/>
              <a:t>The suggested architecture is based on a fully convolutional network, which has been modified and enhanced to operate with less training images and provide more precise segmentations, thereby augmenting our understanding about the region of interest.</a:t>
            </a:r>
          </a:p>
          <a:p>
            <a:pPr algn="just">
              <a:lnSpc>
                <a:spcPct val="150000"/>
              </a:lnSpc>
              <a:buFont typeface="Wingdings" panose="05000000000000000000" pitchFamily="2" charset="2"/>
              <a:buChar char="Ø"/>
            </a:pPr>
            <a:r>
              <a:rPr lang="en-US" dirty="0"/>
              <a:t>Furthermore, its unique architecture provides precise localization, making it preferable than a typical convolutional neural network.</a:t>
            </a:r>
          </a:p>
          <a:p>
            <a:pPr algn="just">
              <a:lnSpc>
                <a:spcPct val="150000"/>
              </a:lnSpc>
              <a:buFont typeface="Wingdings" panose="05000000000000000000" pitchFamily="2" charset="2"/>
              <a:buChar char="Ø"/>
            </a:pPr>
            <a:r>
              <a:rPr lang="en-US" dirty="0"/>
              <a:t>Moreover, the suggested network provides critical features such as compatibility, customizability, adaptability, and much more , thereby making it more attractive to machine learning researchers in the field of Medical Imaging.</a:t>
            </a:r>
          </a:p>
          <a:p>
            <a:endParaRPr lang="en-US" dirty="0"/>
          </a:p>
        </p:txBody>
      </p:sp>
    </p:spTree>
    <p:extLst>
      <p:ext uri="{BB962C8B-B14F-4D97-AF65-F5344CB8AC3E}">
        <p14:creationId xmlns:p14="http://schemas.microsoft.com/office/powerpoint/2010/main" val="3330594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D937-4D89-BE33-DEF3-8FD7EDD0E941}"/>
              </a:ext>
            </a:extLst>
          </p:cNvPr>
          <p:cNvSpPr>
            <a:spLocks noGrp="1"/>
          </p:cNvSpPr>
          <p:nvPr>
            <p:ph type="ctrTitle"/>
          </p:nvPr>
        </p:nvSpPr>
        <p:spPr>
          <a:xfrm>
            <a:off x="2688165" y="1992489"/>
            <a:ext cx="6815669" cy="1515533"/>
          </a:xfrm>
        </p:spPr>
        <p:txBody>
          <a:bodyPr/>
          <a:lstStyle/>
          <a:p>
            <a:r>
              <a:rPr lang="en-US" dirty="0"/>
              <a:t>Proposed Model Framework</a:t>
            </a:r>
            <a:endParaRPr lang="en-IN" dirty="0"/>
          </a:p>
        </p:txBody>
      </p:sp>
    </p:spTree>
    <p:extLst>
      <p:ext uri="{BB962C8B-B14F-4D97-AF65-F5344CB8AC3E}">
        <p14:creationId xmlns:p14="http://schemas.microsoft.com/office/powerpoint/2010/main" val="3859813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4FA8A5C4-7054-585C-84AD-8DE374E3A939}"/>
              </a:ext>
            </a:extLst>
          </p:cNvPr>
          <p:cNvPicPr>
            <a:picLocks noGrp="1" noChangeAspect="1"/>
          </p:cNvPicPr>
          <p:nvPr>
            <p:ph type="pic" sz="quarter" idx="10"/>
          </p:nvPr>
        </p:nvPicPr>
        <p:blipFill>
          <a:blip r:embed="rId3"/>
          <a:srcRect t="4297" b="4297"/>
          <a:stretch/>
        </p:blipFill>
        <p:spPr>
          <a:xfrm rot="10800000" flipH="1">
            <a:off x="5088135" y="2977255"/>
            <a:ext cx="2015730" cy="903490"/>
          </a:xfrm>
        </p:spPr>
      </p:pic>
      <p:pic>
        <p:nvPicPr>
          <p:cNvPr id="5" name="Picture 4">
            <a:extLst>
              <a:ext uri="{FF2B5EF4-FFF2-40B4-BE49-F238E27FC236}">
                <a16:creationId xmlns:a16="http://schemas.microsoft.com/office/drawing/2014/main" id="{E7391D2C-9999-4BB5-9064-EBE186B9519B}"/>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28661" y="631069"/>
            <a:ext cx="240481" cy="238041"/>
          </a:xfrm>
          <a:prstGeom prst="ellipse">
            <a:avLst/>
          </a:prstGeom>
          <a:effectLst>
            <a:outerShdw blurRad="12700" dir="2700000" sx="102000" sy="102000" algn="tl" rotWithShape="0">
              <a:prstClr val="black">
                <a:alpha val="40000"/>
              </a:prstClr>
            </a:outerShdw>
          </a:effectLst>
        </p:spPr>
      </p:pic>
      <p:pic>
        <p:nvPicPr>
          <p:cNvPr id="6" name="Picture 5">
            <a:extLst>
              <a:ext uri="{FF2B5EF4-FFF2-40B4-BE49-F238E27FC236}">
                <a16:creationId xmlns:a16="http://schemas.microsoft.com/office/drawing/2014/main" id="{D967E7C8-E760-47F2-908B-AB31194CA0AA}"/>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1322858" y="631069"/>
            <a:ext cx="240481" cy="238041"/>
          </a:xfrm>
          <a:prstGeom prst="ellipse">
            <a:avLst/>
          </a:prstGeom>
          <a:effectLst>
            <a:outerShdw blurRad="12700" dir="2700000" sx="102000" sy="102000" algn="tl" rotWithShape="0">
              <a:prstClr val="black">
                <a:alpha val="40000"/>
              </a:prstClr>
            </a:outerShdw>
          </a:effectLst>
        </p:spPr>
      </p:pic>
      <p:pic>
        <p:nvPicPr>
          <p:cNvPr id="7" name="Picture 6">
            <a:extLst>
              <a:ext uri="{FF2B5EF4-FFF2-40B4-BE49-F238E27FC236}">
                <a16:creationId xmlns:a16="http://schemas.microsoft.com/office/drawing/2014/main" id="{4579E219-3230-41BC-96F9-1E0FEFF8006D}"/>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28661" y="5996029"/>
            <a:ext cx="240481" cy="238041"/>
          </a:xfrm>
          <a:prstGeom prst="ellipse">
            <a:avLst/>
          </a:prstGeom>
          <a:effectLst>
            <a:outerShdw blurRad="12700" dir="2700000" sx="102000" sy="102000" algn="tl" rotWithShape="0">
              <a:prstClr val="black">
                <a:alpha val="40000"/>
              </a:prstClr>
            </a:outerShdw>
          </a:effectLst>
        </p:spPr>
      </p:pic>
      <p:pic>
        <p:nvPicPr>
          <p:cNvPr id="8" name="Picture 7">
            <a:extLst>
              <a:ext uri="{FF2B5EF4-FFF2-40B4-BE49-F238E27FC236}">
                <a16:creationId xmlns:a16="http://schemas.microsoft.com/office/drawing/2014/main" id="{EE2D0509-AF4E-4935-ADF8-25BD255C1DB4}"/>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1322858" y="5996029"/>
            <a:ext cx="240481" cy="238041"/>
          </a:xfrm>
          <a:prstGeom prst="ellipse">
            <a:avLst/>
          </a:prstGeom>
          <a:effectLst>
            <a:outerShdw blurRad="12700" dir="2700000" sx="102000" sy="102000" algn="tl" rotWithShape="0">
              <a:prstClr val="black">
                <a:alpha val="40000"/>
              </a:prstClr>
            </a:outerShdw>
          </a:effectLst>
        </p:spPr>
      </p:pic>
      <p:sp>
        <p:nvSpPr>
          <p:cNvPr id="12" name="Title 2">
            <a:extLst>
              <a:ext uri="{FF2B5EF4-FFF2-40B4-BE49-F238E27FC236}">
                <a16:creationId xmlns:a16="http://schemas.microsoft.com/office/drawing/2014/main" id="{610A9069-74EF-C40C-43BA-2ED919DE9E88}"/>
              </a:ext>
            </a:extLst>
          </p:cNvPr>
          <p:cNvSpPr txBox="1">
            <a:spLocks/>
          </p:cNvSpPr>
          <p:nvPr/>
        </p:nvSpPr>
        <p:spPr>
          <a:xfrm>
            <a:off x="869143" y="468110"/>
            <a:ext cx="10453715" cy="80199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1"/>
                </a:solidFill>
              </a:rPr>
              <a:t>Proposed Model Framework</a:t>
            </a:r>
            <a:endParaRPr lang="en-IN" dirty="0">
              <a:solidFill>
                <a:schemeClr val="bg1"/>
              </a:solidFill>
            </a:endParaRPr>
          </a:p>
        </p:txBody>
      </p:sp>
      <p:sp>
        <p:nvSpPr>
          <p:cNvPr id="10" name="Rectangle: Rounded Corners 9">
            <a:extLst>
              <a:ext uri="{FF2B5EF4-FFF2-40B4-BE49-F238E27FC236}">
                <a16:creationId xmlns:a16="http://schemas.microsoft.com/office/drawing/2014/main" id="{451DFC9C-E5C5-53AC-19E2-F767A572B063}"/>
              </a:ext>
            </a:extLst>
          </p:cNvPr>
          <p:cNvSpPr/>
          <p:nvPr/>
        </p:nvSpPr>
        <p:spPr>
          <a:xfrm>
            <a:off x="4591049" y="2371724"/>
            <a:ext cx="3009900" cy="2114550"/>
          </a:xfrm>
          <a:prstGeom prst="round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A85F5933-43CB-83D8-D118-A604921C9A18}"/>
              </a:ext>
            </a:extLst>
          </p:cNvPr>
          <p:cNvSpPr/>
          <p:nvPr/>
        </p:nvSpPr>
        <p:spPr>
          <a:xfrm>
            <a:off x="2841902" y="2646561"/>
            <a:ext cx="1968222" cy="1234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Image</a:t>
            </a:r>
          </a:p>
          <a:p>
            <a:pPr algn="ctr"/>
            <a:r>
              <a:rPr lang="en-IN" dirty="0"/>
              <a:t> Pre-processing</a:t>
            </a:r>
          </a:p>
        </p:txBody>
      </p:sp>
      <p:sp>
        <p:nvSpPr>
          <p:cNvPr id="15" name="Rectangle: Rounded Corners 14">
            <a:extLst>
              <a:ext uri="{FF2B5EF4-FFF2-40B4-BE49-F238E27FC236}">
                <a16:creationId xmlns:a16="http://schemas.microsoft.com/office/drawing/2014/main" id="{624FDA7B-F8C8-9683-0DB6-DAB4995C8B84}"/>
              </a:ext>
            </a:extLst>
          </p:cNvPr>
          <p:cNvSpPr/>
          <p:nvPr/>
        </p:nvSpPr>
        <p:spPr>
          <a:xfrm>
            <a:off x="5859182" y="2646561"/>
            <a:ext cx="1968222" cy="1234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UNet</a:t>
            </a:r>
            <a:r>
              <a:rPr lang="en-IN" dirty="0"/>
              <a:t> Model</a:t>
            </a:r>
          </a:p>
        </p:txBody>
      </p:sp>
      <p:sp>
        <p:nvSpPr>
          <p:cNvPr id="16" name="Rectangle: Rounded Corners 15">
            <a:extLst>
              <a:ext uri="{FF2B5EF4-FFF2-40B4-BE49-F238E27FC236}">
                <a16:creationId xmlns:a16="http://schemas.microsoft.com/office/drawing/2014/main" id="{81F6D9B8-63C0-9E57-0287-42801F257B09}"/>
              </a:ext>
            </a:extLst>
          </p:cNvPr>
          <p:cNvSpPr/>
          <p:nvPr/>
        </p:nvSpPr>
        <p:spPr>
          <a:xfrm>
            <a:off x="8876462" y="2646561"/>
            <a:ext cx="1968222" cy="1234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Prediction</a:t>
            </a:r>
          </a:p>
        </p:txBody>
      </p:sp>
      <p:sp>
        <p:nvSpPr>
          <p:cNvPr id="17" name="Rectangle: Rounded Corners 16">
            <a:extLst>
              <a:ext uri="{FF2B5EF4-FFF2-40B4-BE49-F238E27FC236}">
                <a16:creationId xmlns:a16="http://schemas.microsoft.com/office/drawing/2014/main" id="{2D1C25AC-377D-4A7E-3494-9007AF7C3D1E}"/>
              </a:ext>
            </a:extLst>
          </p:cNvPr>
          <p:cNvSpPr/>
          <p:nvPr/>
        </p:nvSpPr>
        <p:spPr>
          <a:xfrm>
            <a:off x="5851802" y="4761111"/>
            <a:ext cx="1968222" cy="1234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Computation of Metrics</a:t>
            </a:r>
          </a:p>
        </p:txBody>
      </p:sp>
      <p:cxnSp>
        <p:nvCxnSpPr>
          <p:cNvPr id="19" name="Straight Arrow Connector 18">
            <a:extLst>
              <a:ext uri="{FF2B5EF4-FFF2-40B4-BE49-F238E27FC236}">
                <a16:creationId xmlns:a16="http://schemas.microsoft.com/office/drawing/2014/main" id="{971533BD-B6A3-D59A-9292-A7BFBF0731F5}"/>
              </a:ext>
            </a:extLst>
          </p:cNvPr>
          <p:cNvCxnSpPr>
            <a:cxnSpLocks/>
          </p:cNvCxnSpPr>
          <p:nvPr/>
        </p:nvCxnSpPr>
        <p:spPr>
          <a:xfrm>
            <a:off x="4810124" y="3263653"/>
            <a:ext cx="104167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67D5F646-24F8-4645-4788-E2940D9E3BE0}"/>
              </a:ext>
            </a:extLst>
          </p:cNvPr>
          <p:cNvCxnSpPr/>
          <p:nvPr/>
        </p:nvCxnSpPr>
        <p:spPr>
          <a:xfrm>
            <a:off x="7827404" y="3263653"/>
            <a:ext cx="104167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Straight Connector 21">
            <a:extLst>
              <a:ext uri="{FF2B5EF4-FFF2-40B4-BE49-F238E27FC236}">
                <a16:creationId xmlns:a16="http://schemas.microsoft.com/office/drawing/2014/main" id="{23E4E67A-B079-EC36-9CC6-C6D65F1A728F}"/>
              </a:ext>
            </a:extLst>
          </p:cNvPr>
          <p:cNvCxnSpPr>
            <a:cxnSpLocks/>
            <a:stCxn id="14" idx="2"/>
          </p:cNvCxnSpPr>
          <p:nvPr/>
        </p:nvCxnSpPr>
        <p:spPr>
          <a:xfrm flipH="1">
            <a:off x="3797230" y="3880745"/>
            <a:ext cx="28783" cy="1497458"/>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41FB5886-7061-41DA-FA0D-F32A17FB6A5E}"/>
              </a:ext>
            </a:extLst>
          </p:cNvPr>
          <p:cNvCxnSpPr>
            <a:endCxn id="17" idx="1"/>
          </p:cNvCxnSpPr>
          <p:nvPr/>
        </p:nvCxnSpPr>
        <p:spPr>
          <a:xfrm>
            <a:off x="3797230" y="5378203"/>
            <a:ext cx="205457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Straight Connector 31">
            <a:extLst>
              <a:ext uri="{FF2B5EF4-FFF2-40B4-BE49-F238E27FC236}">
                <a16:creationId xmlns:a16="http://schemas.microsoft.com/office/drawing/2014/main" id="{47667FF4-59A4-7321-4A1D-2BA362432F79}"/>
              </a:ext>
            </a:extLst>
          </p:cNvPr>
          <p:cNvCxnSpPr>
            <a:cxnSpLocks/>
            <a:stCxn id="16" idx="3"/>
          </p:cNvCxnSpPr>
          <p:nvPr/>
        </p:nvCxnSpPr>
        <p:spPr>
          <a:xfrm>
            <a:off x="10844684" y="3263653"/>
            <a:ext cx="697249"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4" name="Straight Connector 33">
            <a:extLst>
              <a:ext uri="{FF2B5EF4-FFF2-40B4-BE49-F238E27FC236}">
                <a16:creationId xmlns:a16="http://schemas.microsoft.com/office/drawing/2014/main" id="{C758FE6A-64A3-AF0E-4BDF-893170635C2E}"/>
              </a:ext>
            </a:extLst>
          </p:cNvPr>
          <p:cNvCxnSpPr>
            <a:cxnSpLocks/>
          </p:cNvCxnSpPr>
          <p:nvPr/>
        </p:nvCxnSpPr>
        <p:spPr>
          <a:xfrm>
            <a:off x="11541933" y="3263653"/>
            <a:ext cx="0" cy="2114550"/>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732A3EF1-676D-EBCA-CBA7-8B10E5DED672}"/>
              </a:ext>
            </a:extLst>
          </p:cNvPr>
          <p:cNvCxnSpPr>
            <a:cxnSpLocks/>
            <a:endCxn id="17" idx="3"/>
          </p:cNvCxnSpPr>
          <p:nvPr/>
        </p:nvCxnSpPr>
        <p:spPr>
          <a:xfrm flipH="1">
            <a:off x="7820024" y="5378203"/>
            <a:ext cx="372190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1" name="Straight Arrow Connector 40">
            <a:extLst>
              <a:ext uri="{FF2B5EF4-FFF2-40B4-BE49-F238E27FC236}">
                <a16:creationId xmlns:a16="http://schemas.microsoft.com/office/drawing/2014/main" id="{6045D778-7CC1-8C7A-C00B-A697ADDC4245}"/>
              </a:ext>
            </a:extLst>
          </p:cNvPr>
          <p:cNvCxnSpPr>
            <a:stCxn id="17" idx="0"/>
          </p:cNvCxnSpPr>
          <p:nvPr/>
        </p:nvCxnSpPr>
        <p:spPr>
          <a:xfrm flipV="1">
            <a:off x="6835913" y="3880745"/>
            <a:ext cx="7380" cy="88036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2" name="TextBox 41">
            <a:extLst>
              <a:ext uri="{FF2B5EF4-FFF2-40B4-BE49-F238E27FC236}">
                <a16:creationId xmlns:a16="http://schemas.microsoft.com/office/drawing/2014/main" id="{E1A31DA1-1267-8CD8-57B6-5D7AC37EC306}"/>
              </a:ext>
            </a:extLst>
          </p:cNvPr>
          <p:cNvSpPr txBox="1"/>
          <p:nvPr/>
        </p:nvSpPr>
        <p:spPr>
          <a:xfrm rot="5400000">
            <a:off x="6587775" y="4178802"/>
            <a:ext cx="880367" cy="369332"/>
          </a:xfrm>
          <a:prstGeom prst="rect">
            <a:avLst/>
          </a:prstGeom>
          <a:noFill/>
        </p:spPr>
        <p:txBody>
          <a:bodyPr wrap="square" rtlCol="0">
            <a:spAutoFit/>
          </a:bodyPr>
          <a:lstStyle/>
          <a:p>
            <a:r>
              <a:rPr lang="en-IN" dirty="0">
                <a:solidFill>
                  <a:schemeClr val="bg1"/>
                </a:solidFill>
              </a:rPr>
              <a:t>Values</a:t>
            </a:r>
          </a:p>
        </p:txBody>
      </p:sp>
      <p:pic>
        <p:nvPicPr>
          <p:cNvPr id="44" name="Picture 43" descr="A picture containing lamp, orange&#10;&#10;Description automatically generated">
            <a:extLst>
              <a:ext uri="{FF2B5EF4-FFF2-40B4-BE49-F238E27FC236}">
                <a16:creationId xmlns:a16="http://schemas.microsoft.com/office/drawing/2014/main" id="{C40BBED5-4259-3FC5-A6A3-DB5B7C5A1239}"/>
              </a:ext>
            </a:extLst>
          </p:cNvPr>
          <p:cNvPicPr>
            <a:picLocks noChangeAspect="1"/>
          </p:cNvPicPr>
          <p:nvPr/>
        </p:nvPicPr>
        <p:blipFill>
          <a:blip r:embed="rId5"/>
          <a:stretch>
            <a:fillRect/>
          </a:stretch>
        </p:blipFill>
        <p:spPr>
          <a:xfrm>
            <a:off x="644645" y="1433068"/>
            <a:ext cx="1390650" cy="1390650"/>
          </a:xfrm>
          <a:prstGeom prst="rect">
            <a:avLst/>
          </a:prstGeom>
        </p:spPr>
      </p:pic>
      <p:pic>
        <p:nvPicPr>
          <p:cNvPr id="48" name="Picture 47" descr="A picture containing lamp, orange&#10;&#10;Description automatically generated">
            <a:extLst>
              <a:ext uri="{FF2B5EF4-FFF2-40B4-BE49-F238E27FC236}">
                <a16:creationId xmlns:a16="http://schemas.microsoft.com/office/drawing/2014/main" id="{98D61C2B-2981-2712-4189-03EBD75EEC05}"/>
              </a:ext>
            </a:extLst>
          </p:cNvPr>
          <p:cNvPicPr>
            <a:picLocks noChangeAspect="1"/>
          </p:cNvPicPr>
          <p:nvPr/>
        </p:nvPicPr>
        <p:blipFill>
          <a:blip r:embed="rId5"/>
          <a:stretch>
            <a:fillRect/>
          </a:stretch>
        </p:blipFill>
        <p:spPr>
          <a:xfrm>
            <a:off x="4966095" y="2427756"/>
            <a:ext cx="729735" cy="729735"/>
          </a:xfrm>
          <a:prstGeom prst="rect">
            <a:avLst/>
          </a:prstGeom>
        </p:spPr>
      </p:pic>
      <p:pic>
        <p:nvPicPr>
          <p:cNvPr id="51" name="Picture 50" descr="A picture containing outdoor object&#10;&#10;Description automatically generated">
            <a:extLst>
              <a:ext uri="{FF2B5EF4-FFF2-40B4-BE49-F238E27FC236}">
                <a16:creationId xmlns:a16="http://schemas.microsoft.com/office/drawing/2014/main" id="{D39523DD-BB71-8782-3CE3-C26B7D25FBCD}"/>
              </a:ext>
            </a:extLst>
          </p:cNvPr>
          <p:cNvPicPr>
            <a:picLocks noChangeAspect="1"/>
          </p:cNvPicPr>
          <p:nvPr/>
        </p:nvPicPr>
        <p:blipFill>
          <a:blip r:embed="rId6"/>
          <a:stretch>
            <a:fillRect/>
          </a:stretch>
        </p:blipFill>
        <p:spPr>
          <a:xfrm>
            <a:off x="656602" y="3919983"/>
            <a:ext cx="1389600" cy="1389600"/>
          </a:xfrm>
          <a:prstGeom prst="rect">
            <a:avLst/>
          </a:prstGeom>
        </p:spPr>
      </p:pic>
      <p:pic>
        <p:nvPicPr>
          <p:cNvPr id="52" name="Picture 51" descr="A picture containing outdoor object&#10;&#10;Description automatically generated">
            <a:extLst>
              <a:ext uri="{FF2B5EF4-FFF2-40B4-BE49-F238E27FC236}">
                <a16:creationId xmlns:a16="http://schemas.microsoft.com/office/drawing/2014/main" id="{10C37B95-6A1F-5897-C9E3-0A2EB61D6CEA}"/>
              </a:ext>
            </a:extLst>
          </p:cNvPr>
          <p:cNvPicPr>
            <a:picLocks noChangeAspect="1"/>
          </p:cNvPicPr>
          <p:nvPr/>
        </p:nvPicPr>
        <p:blipFill>
          <a:blip r:embed="rId6"/>
          <a:stretch>
            <a:fillRect/>
          </a:stretch>
        </p:blipFill>
        <p:spPr>
          <a:xfrm>
            <a:off x="4965563" y="4581817"/>
            <a:ext cx="730800" cy="730800"/>
          </a:xfrm>
          <a:prstGeom prst="rect">
            <a:avLst/>
          </a:prstGeom>
        </p:spPr>
      </p:pic>
      <p:cxnSp>
        <p:nvCxnSpPr>
          <p:cNvPr id="54" name="Straight Connector 53">
            <a:extLst>
              <a:ext uri="{FF2B5EF4-FFF2-40B4-BE49-F238E27FC236}">
                <a16:creationId xmlns:a16="http://schemas.microsoft.com/office/drawing/2014/main" id="{8731E724-BC86-7D3C-976E-7306380223FC}"/>
              </a:ext>
            </a:extLst>
          </p:cNvPr>
          <p:cNvCxnSpPr>
            <a:stCxn id="44" idx="3"/>
          </p:cNvCxnSpPr>
          <p:nvPr/>
        </p:nvCxnSpPr>
        <p:spPr>
          <a:xfrm>
            <a:off x="2035295" y="2128393"/>
            <a:ext cx="46025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5" name="Straight Connector 54">
            <a:extLst>
              <a:ext uri="{FF2B5EF4-FFF2-40B4-BE49-F238E27FC236}">
                <a16:creationId xmlns:a16="http://schemas.microsoft.com/office/drawing/2014/main" id="{BD6E9A43-5248-69D2-3625-17A0A60FFDE9}"/>
              </a:ext>
            </a:extLst>
          </p:cNvPr>
          <p:cNvCxnSpPr>
            <a:cxnSpLocks/>
          </p:cNvCxnSpPr>
          <p:nvPr/>
        </p:nvCxnSpPr>
        <p:spPr>
          <a:xfrm>
            <a:off x="2046202" y="4632079"/>
            <a:ext cx="44934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8" name="Straight Connector 57">
            <a:extLst>
              <a:ext uri="{FF2B5EF4-FFF2-40B4-BE49-F238E27FC236}">
                <a16:creationId xmlns:a16="http://schemas.microsoft.com/office/drawing/2014/main" id="{A543A234-AC79-9B37-47BB-3FE4B5DAB251}"/>
              </a:ext>
            </a:extLst>
          </p:cNvPr>
          <p:cNvCxnSpPr/>
          <p:nvPr/>
        </p:nvCxnSpPr>
        <p:spPr>
          <a:xfrm>
            <a:off x="2495550" y="2128393"/>
            <a:ext cx="0" cy="929132"/>
          </a:xfrm>
          <a:prstGeom prst="line">
            <a:avLst/>
          </a:prstGeom>
        </p:spPr>
        <p:style>
          <a:lnRef idx="3">
            <a:schemeClr val="accent1"/>
          </a:lnRef>
          <a:fillRef idx="0">
            <a:schemeClr val="accent1"/>
          </a:fillRef>
          <a:effectRef idx="2">
            <a:schemeClr val="accent1"/>
          </a:effectRef>
          <a:fontRef idx="minor">
            <a:schemeClr val="tx1"/>
          </a:fontRef>
        </p:style>
      </p:cxnSp>
      <p:cxnSp>
        <p:nvCxnSpPr>
          <p:cNvPr id="65" name="Straight Connector 64">
            <a:extLst>
              <a:ext uri="{FF2B5EF4-FFF2-40B4-BE49-F238E27FC236}">
                <a16:creationId xmlns:a16="http://schemas.microsoft.com/office/drawing/2014/main" id="{B0DFC780-AB38-7488-E270-27B4D670E5DA}"/>
              </a:ext>
            </a:extLst>
          </p:cNvPr>
          <p:cNvCxnSpPr>
            <a:cxnSpLocks/>
          </p:cNvCxnSpPr>
          <p:nvPr/>
        </p:nvCxnSpPr>
        <p:spPr>
          <a:xfrm flipH="1">
            <a:off x="2505075" y="3648075"/>
            <a:ext cx="7381" cy="981399"/>
          </a:xfrm>
          <a:prstGeom prst="line">
            <a:avLst/>
          </a:prstGeom>
        </p:spPr>
        <p:style>
          <a:lnRef idx="3">
            <a:schemeClr val="accent1"/>
          </a:lnRef>
          <a:fillRef idx="0">
            <a:schemeClr val="accent1"/>
          </a:fillRef>
          <a:effectRef idx="2">
            <a:schemeClr val="accent1"/>
          </a:effectRef>
          <a:fontRef idx="minor">
            <a:schemeClr val="tx1"/>
          </a:fontRef>
        </p:style>
      </p:cxnSp>
      <p:cxnSp>
        <p:nvCxnSpPr>
          <p:cNvPr id="68" name="Straight Arrow Connector 67">
            <a:extLst>
              <a:ext uri="{FF2B5EF4-FFF2-40B4-BE49-F238E27FC236}">
                <a16:creationId xmlns:a16="http://schemas.microsoft.com/office/drawing/2014/main" id="{F857638B-52E8-9670-EA0B-C03222ABBA3D}"/>
              </a:ext>
            </a:extLst>
          </p:cNvPr>
          <p:cNvCxnSpPr/>
          <p:nvPr/>
        </p:nvCxnSpPr>
        <p:spPr>
          <a:xfrm>
            <a:off x="2505075" y="3057525"/>
            <a:ext cx="33682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9" name="Straight Arrow Connector 68">
            <a:extLst>
              <a:ext uri="{FF2B5EF4-FFF2-40B4-BE49-F238E27FC236}">
                <a16:creationId xmlns:a16="http://schemas.microsoft.com/office/drawing/2014/main" id="{16026E11-8F1A-A551-C4FD-DE99D085960F}"/>
              </a:ext>
            </a:extLst>
          </p:cNvPr>
          <p:cNvCxnSpPr>
            <a:cxnSpLocks/>
          </p:cNvCxnSpPr>
          <p:nvPr/>
        </p:nvCxnSpPr>
        <p:spPr>
          <a:xfrm>
            <a:off x="2512456" y="3648075"/>
            <a:ext cx="32944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75" name="Graphic 74" descr="Illustrator with solid fill">
            <a:extLst>
              <a:ext uri="{FF2B5EF4-FFF2-40B4-BE49-F238E27FC236}">
                <a16:creationId xmlns:a16="http://schemas.microsoft.com/office/drawing/2014/main" id="{CF2713BF-323D-24AE-787E-C7347879645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69610" y="3996544"/>
            <a:ext cx="733847" cy="733847"/>
          </a:xfrm>
          <a:prstGeom prst="rect">
            <a:avLst/>
          </a:prstGeom>
        </p:spPr>
      </p:pic>
      <p:pic>
        <p:nvPicPr>
          <p:cNvPr id="77" name="Graphic 76" descr="Newspaper with solid fill">
            <a:extLst>
              <a:ext uri="{FF2B5EF4-FFF2-40B4-BE49-F238E27FC236}">
                <a16:creationId xmlns:a16="http://schemas.microsoft.com/office/drawing/2014/main" id="{77E378CA-607F-5ABC-AA27-6EED1BB1E26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84733" y="2470600"/>
            <a:ext cx="734400" cy="734400"/>
          </a:xfrm>
          <a:prstGeom prst="rect">
            <a:avLst/>
          </a:prstGeom>
        </p:spPr>
      </p:pic>
      <p:sp>
        <p:nvSpPr>
          <p:cNvPr id="78" name="TextBox 77">
            <a:extLst>
              <a:ext uri="{FF2B5EF4-FFF2-40B4-BE49-F238E27FC236}">
                <a16:creationId xmlns:a16="http://schemas.microsoft.com/office/drawing/2014/main" id="{B57A62E8-8FBD-D141-614F-43106A6CD600}"/>
              </a:ext>
            </a:extLst>
          </p:cNvPr>
          <p:cNvSpPr txBox="1"/>
          <p:nvPr/>
        </p:nvSpPr>
        <p:spPr>
          <a:xfrm>
            <a:off x="7886469" y="3324909"/>
            <a:ext cx="959031" cy="646331"/>
          </a:xfrm>
          <a:prstGeom prst="rect">
            <a:avLst/>
          </a:prstGeom>
          <a:noFill/>
        </p:spPr>
        <p:txBody>
          <a:bodyPr wrap="square" rtlCol="0">
            <a:spAutoFit/>
          </a:bodyPr>
          <a:lstStyle/>
          <a:p>
            <a:pPr algn="ctr"/>
            <a:r>
              <a:rPr lang="en-IN" dirty="0">
                <a:solidFill>
                  <a:schemeClr val="bg1"/>
                </a:solidFill>
              </a:rPr>
              <a:t>Model</a:t>
            </a:r>
          </a:p>
          <a:p>
            <a:pPr algn="ctr"/>
            <a:r>
              <a:rPr lang="en-IN" dirty="0">
                <a:solidFill>
                  <a:schemeClr val="bg1"/>
                </a:solidFill>
              </a:rPr>
              <a:t>Params</a:t>
            </a:r>
          </a:p>
        </p:txBody>
      </p:sp>
      <p:pic>
        <p:nvPicPr>
          <p:cNvPr id="79" name="Picture 78">
            <a:extLst>
              <a:ext uri="{FF2B5EF4-FFF2-40B4-BE49-F238E27FC236}">
                <a16:creationId xmlns:a16="http://schemas.microsoft.com/office/drawing/2014/main" id="{4E23CE15-97C2-DC9E-D949-A9439FC03093}"/>
              </a:ext>
            </a:extLst>
          </p:cNvPr>
          <p:cNvPicPr>
            <a:picLocks noChangeAspect="1"/>
          </p:cNvPicPr>
          <p:nvPr/>
        </p:nvPicPr>
        <p:blipFill>
          <a:blip r:embed="rId11"/>
          <a:srcRect/>
          <a:stretch/>
        </p:blipFill>
        <p:spPr>
          <a:xfrm>
            <a:off x="7982843" y="4586974"/>
            <a:ext cx="730800" cy="712061"/>
          </a:xfrm>
          <a:prstGeom prst="rect">
            <a:avLst/>
          </a:prstGeom>
        </p:spPr>
      </p:pic>
      <p:sp>
        <p:nvSpPr>
          <p:cNvPr id="80" name="TextBox 79">
            <a:extLst>
              <a:ext uri="{FF2B5EF4-FFF2-40B4-BE49-F238E27FC236}">
                <a16:creationId xmlns:a16="http://schemas.microsoft.com/office/drawing/2014/main" id="{E8444753-BF28-4F45-E622-FDDD359761B4}"/>
              </a:ext>
            </a:extLst>
          </p:cNvPr>
          <p:cNvSpPr txBox="1"/>
          <p:nvPr/>
        </p:nvSpPr>
        <p:spPr>
          <a:xfrm>
            <a:off x="620869" y="1008695"/>
            <a:ext cx="1469905" cy="400110"/>
          </a:xfrm>
          <a:prstGeom prst="rect">
            <a:avLst/>
          </a:prstGeom>
          <a:noFill/>
        </p:spPr>
        <p:txBody>
          <a:bodyPr wrap="square" rtlCol="0">
            <a:spAutoFit/>
          </a:bodyPr>
          <a:lstStyle/>
          <a:p>
            <a:pPr algn="ctr"/>
            <a:r>
              <a:rPr lang="en-IN" sz="2000" b="1" dirty="0">
                <a:solidFill>
                  <a:schemeClr val="bg1"/>
                </a:solidFill>
              </a:rPr>
              <a:t>Image</a:t>
            </a:r>
          </a:p>
        </p:txBody>
      </p:sp>
      <p:sp>
        <p:nvSpPr>
          <p:cNvPr id="81" name="TextBox 80">
            <a:extLst>
              <a:ext uri="{FF2B5EF4-FFF2-40B4-BE49-F238E27FC236}">
                <a16:creationId xmlns:a16="http://schemas.microsoft.com/office/drawing/2014/main" id="{CE52C6E3-C222-B7E5-6DD5-1860927D88FC}"/>
              </a:ext>
            </a:extLst>
          </p:cNvPr>
          <p:cNvSpPr txBox="1"/>
          <p:nvPr/>
        </p:nvSpPr>
        <p:spPr>
          <a:xfrm>
            <a:off x="602127" y="5358908"/>
            <a:ext cx="1469905" cy="400110"/>
          </a:xfrm>
          <a:prstGeom prst="rect">
            <a:avLst/>
          </a:prstGeom>
          <a:noFill/>
        </p:spPr>
        <p:txBody>
          <a:bodyPr wrap="square" rtlCol="0">
            <a:spAutoFit/>
          </a:bodyPr>
          <a:lstStyle/>
          <a:p>
            <a:pPr algn="ctr"/>
            <a:r>
              <a:rPr lang="en-IN" sz="2000" b="1" dirty="0">
                <a:solidFill>
                  <a:schemeClr val="bg1"/>
                </a:solidFill>
              </a:rPr>
              <a:t>Mask</a:t>
            </a:r>
          </a:p>
        </p:txBody>
      </p:sp>
    </p:spTree>
    <p:extLst>
      <p:ext uri="{BB962C8B-B14F-4D97-AF65-F5344CB8AC3E}">
        <p14:creationId xmlns:p14="http://schemas.microsoft.com/office/powerpoint/2010/main" val="3020798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randombar(horizontal)">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500"/>
                                        <p:tgtEl>
                                          <p:spTgt spid="8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randombar(horizontal)">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54"/>
                                        </p:tgtEl>
                                        <p:attrNameLst>
                                          <p:attrName>style.visibility</p:attrName>
                                        </p:attrNameLst>
                                      </p:cBhvr>
                                      <p:to>
                                        <p:strVal val="visible"/>
                                      </p:to>
                                    </p:set>
                                    <p:anim calcmode="lin" valueType="num">
                                      <p:cBhvr>
                                        <p:cTn id="32" dur="500" fill="hold"/>
                                        <p:tgtEl>
                                          <p:spTgt spid="54"/>
                                        </p:tgtEl>
                                        <p:attrNameLst>
                                          <p:attrName>ppt_w</p:attrName>
                                        </p:attrNameLst>
                                      </p:cBhvr>
                                      <p:tavLst>
                                        <p:tav tm="0">
                                          <p:val>
                                            <p:fltVal val="0"/>
                                          </p:val>
                                        </p:tav>
                                        <p:tav tm="100000">
                                          <p:val>
                                            <p:strVal val="#ppt_w"/>
                                          </p:val>
                                        </p:tav>
                                      </p:tavLst>
                                    </p:anim>
                                    <p:anim calcmode="lin" valueType="num">
                                      <p:cBhvr>
                                        <p:cTn id="33" dur="500" fill="hold"/>
                                        <p:tgtEl>
                                          <p:spTgt spid="54"/>
                                        </p:tgtEl>
                                        <p:attrNameLst>
                                          <p:attrName>ppt_h</p:attrName>
                                        </p:attrNameLst>
                                      </p:cBhvr>
                                      <p:tavLst>
                                        <p:tav tm="0">
                                          <p:val>
                                            <p:fltVal val="0"/>
                                          </p:val>
                                        </p:tav>
                                        <p:tav tm="100000">
                                          <p:val>
                                            <p:strVal val="#ppt_h"/>
                                          </p:val>
                                        </p:tav>
                                      </p:tavLst>
                                    </p:anim>
                                    <p:animEffect transition="in" filter="fade">
                                      <p:cBhvr>
                                        <p:cTn id="34" dur="500"/>
                                        <p:tgtEl>
                                          <p:spTgt spid="54"/>
                                        </p:tgtEl>
                                      </p:cBhvr>
                                    </p:animEffect>
                                  </p:childTnLst>
                                </p:cTn>
                              </p:par>
                              <p:par>
                                <p:cTn id="35" presetID="53" presetClass="entr" presetSubtype="16" fill="hold" nodeType="with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p:cTn id="37" dur="500" fill="hold"/>
                                        <p:tgtEl>
                                          <p:spTgt spid="58"/>
                                        </p:tgtEl>
                                        <p:attrNameLst>
                                          <p:attrName>ppt_w</p:attrName>
                                        </p:attrNameLst>
                                      </p:cBhvr>
                                      <p:tavLst>
                                        <p:tav tm="0">
                                          <p:val>
                                            <p:fltVal val="0"/>
                                          </p:val>
                                        </p:tav>
                                        <p:tav tm="100000">
                                          <p:val>
                                            <p:strVal val="#ppt_w"/>
                                          </p:val>
                                        </p:tav>
                                      </p:tavLst>
                                    </p:anim>
                                    <p:anim calcmode="lin" valueType="num">
                                      <p:cBhvr>
                                        <p:cTn id="38" dur="500" fill="hold"/>
                                        <p:tgtEl>
                                          <p:spTgt spid="58"/>
                                        </p:tgtEl>
                                        <p:attrNameLst>
                                          <p:attrName>ppt_h</p:attrName>
                                        </p:attrNameLst>
                                      </p:cBhvr>
                                      <p:tavLst>
                                        <p:tav tm="0">
                                          <p:val>
                                            <p:fltVal val="0"/>
                                          </p:val>
                                        </p:tav>
                                        <p:tav tm="100000">
                                          <p:val>
                                            <p:strVal val="#ppt_h"/>
                                          </p:val>
                                        </p:tav>
                                      </p:tavLst>
                                    </p:anim>
                                    <p:animEffect transition="in" filter="fade">
                                      <p:cBhvr>
                                        <p:cTn id="39" dur="500"/>
                                        <p:tgtEl>
                                          <p:spTgt spid="58"/>
                                        </p:tgtEl>
                                      </p:cBhvr>
                                    </p:animEffect>
                                  </p:childTnLst>
                                </p:cTn>
                              </p:par>
                              <p:par>
                                <p:cTn id="40" presetID="53" presetClass="entr" presetSubtype="16" fill="hold" nodeType="withEffect">
                                  <p:stCondLst>
                                    <p:cond delay="0"/>
                                  </p:stCondLst>
                                  <p:childTnLst>
                                    <p:set>
                                      <p:cBhvr>
                                        <p:cTn id="41" dur="1" fill="hold">
                                          <p:stCondLst>
                                            <p:cond delay="0"/>
                                          </p:stCondLst>
                                        </p:cTn>
                                        <p:tgtEl>
                                          <p:spTgt spid="68"/>
                                        </p:tgtEl>
                                        <p:attrNameLst>
                                          <p:attrName>style.visibility</p:attrName>
                                        </p:attrNameLst>
                                      </p:cBhvr>
                                      <p:to>
                                        <p:strVal val="visible"/>
                                      </p:to>
                                    </p:set>
                                    <p:anim calcmode="lin" valueType="num">
                                      <p:cBhvr>
                                        <p:cTn id="42" dur="500" fill="hold"/>
                                        <p:tgtEl>
                                          <p:spTgt spid="68"/>
                                        </p:tgtEl>
                                        <p:attrNameLst>
                                          <p:attrName>ppt_w</p:attrName>
                                        </p:attrNameLst>
                                      </p:cBhvr>
                                      <p:tavLst>
                                        <p:tav tm="0">
                                          <p:val>
                                            <p:fltVal val="0"/>
                                          </p:val>
                                        </p:tav>
                                        <p:tav tm="100000">
                                          <p:val>
                                            <p:strVal val="#ppt_w"/>
                                          </p:val>
                                        </p:tav>
                                      </p:tavLst>
                                    </p:anim>
                                    <p:anim calcmode="lin" valueType="num">
                                      <p:cBhvr>
                                        <p:cTn id="43" dur="500" fill="hold"/>
                                        <p:tgtEl>
                                          <p:spTgt spid="68"/>
                                        </p:tgtEl>
                                        <p:attrNameLst>
                                          <p:attrName>ppt_h</p:attrName>
                                        </p:attrNameLst>
                                      </p:cBhvr>
                                      <p:tavLst>
                                        <p:tav tm="0">
                                          <p:val>
                                            <p:fltVal val="0"/>
                                          </p:val>
                                        </p:tav>
                                        <p:tav tm="100000">
                                          <p:val>
                                            <p:strVal val="#ppt_h"/>
                                          </p:val>
                                        </p:tav>
                                      </p:tavLst>
                                    </p:anim>
                                    <p:animEffect transition="in" filter="fade">
                                      <p:cBhvr>
                                        <p:cTn id="44" dur="500"/>
                                        <p:tgtEl>
                                          <p:spTgt spid="68"/>
                                        </p:tgtEl>
                                      </p:cBhvr>
                                    </p:animEffect>
                                  </p:childTnLst>
                                </p:cTn>
                              </p:par>
                              <p:par>
                                <p:cTn id="45" presetID="53" presetClass="entr" presetSubtype="16" fill="hold" nodeType="withEffect">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cBhvr>
                                        <p:cTn id="47" dur="500" fill="hold"/>
                                        <p:tgtEl>
                                          <p:spTgt spid="55"/>
                                        </p:tgtEl>
                                        <p:attrNameLst>
                                          <p:attrName>ppt_w</p:attrName>
                                        </p:attrNameLst>
                                      </p:cBhvr>
                                      <p:tavLst>
                                        <p:tav tm="0">
                                          <p:val>
                                            <p:fltVal val="0"/>
                                          </p:val>
                                        </p:tav>
                                        <p:tav tm="100000">
                                          <p:val>
                                            <p:strVal val="#ppt_w"/>
                                          </p:val>
                                        </p:tav>
                                      </p:tavLst>
                                    </p:anim>
                                    <p:anim calcmode="lin" valueType="num">
                                      <p:cBhvr>
                                        <p:cTn id="48" dur="500" fill="hold"/>
                                        <p:tgtEl>
                                          <p:spTgt spid="55"/>
                                        </p:tgtEl>
                                        <p:attrNameLst>
                                          <p:attrName>ppt_h</p:attrName>
                                        </p:attrNameLst>
                                      </p:cBhvr>
                                      <p:tavLst>
                                        <p:tav tm="0">
                                          <p:val>
                                            <p:fltVal val="0"/>
                                          </p:val>
                                        </p:tav>
                                        <p:tav tm="100000">
                                          <p:val>
                                            <p:strVal val="#ppt_h"/>
                                          </p:val>
                                        </p:tav>
                                      </p:tavLst>
                                    </p:anim>
                                    <p:animEffect transition="in" filter="fade">
                                      <p:cBhvr>
                                        <p:cTn id="49" dur="500"/>
                                        <p:tgtEl>
                                          <p:spTgt spid="55"/>
                                        </p:tgtEl>
                                      </p:cBhvr>
                                    </p:animEffect>
                                  </p:childTnLst>
                                </p:cTn>
                              </p:par>
                              <p:par>
                                <p:cTn id="50" presetID="53" presetClass="entr" presetSubtype="16" fill="hold" nodeType="withEffect">
                                  <p:stCondLst>
                                    <p:cond delay="0"/>
                                  </p:stCondLst>
                                  <p:childTnLst>
                                    <p:set>
                                      <p:cBhvr>
                                        <p:cTn id="51" dur="1" fill="hold">
                                          <p:stCondLst>
                                            <p:cond delay="0"/>
                                          </p:stCondLst>
                                        </p:cTn>
                                        <p:tgtEl>
                                          <p:spTgt spid="65"/>
                                        </p:tgtEl>
                                        <p:attrNameLst>
                                          <p:attrName>style.visibility</p:attrName>
                                        </p:attrNameLst>
                                      </p:cBhvr>
                                      <p:to>
                                        <p:strVal val="visible"/>
                                      </p:to>
                                    </p:set>
                                    <p:anim calcmode="lin" valueType="num">
                                      <p:cBhvr>
                                        <p:cTn id="52" dur="500" fill="hold"/>
                                        <p:tgtEl>
                                          <p:spTgt spid="65"/>
                                        </p:tgtEl>
                                        <p:attrNameLst>
                                          <p:attrName>ppt_w</p:attrName>
                                        </p:attrNameLst>
                                      </p:cBhvr>
                                      <p:tavLst>
                                        <p:tav tm="0">
                                          <p:val>
                                            <p:fltVal val="0"/>
                                          </p:val>
                                        </p:tav>
                                        <p:tav tm="100000">
                                          <p:val>
                                            <p:strVal val="#ppt_w"/>
                                          </p:val>
                                        </p:tav>
                                      </p:tavLst>
                                    </p:anim>
                                    <p:anim calcmode="lin" valueType="num">
                                      <p:cBhvr>
                                        <p:cTn id="53" dur="500" fill="hold"/>
                                        <p:tgtEl>
                                          <p:spTgt spid="65"/>
                                        </p:tgtEl>
                                        <p:attrNameLst>
                                          <p:attrName>ppt_h</p:attrName>
                                        </p:attrNameLst>
                                      </p:cBhvr>
                                      <p:tavLst>
                                        <p:tav tm="0">
                                          <p:val>
                                            <p:fltVal val="0"/>
                                          </p:val>
                                        </p:tav>
                                        <p:tav tm="100000">
                                          <p:val>
                                            <p:strVal val="#ppt_h"/>
                                          </p:val>
                                        </p:tav>
                                      </p:tavLst>
                                    </p:anim>
                                    <p:animEffect transition="in" filter="fade">
                                      <p:cBhvr>
                                        <p:cTn id="54" dur="500"/>
                                        <p:tgtEl>
                                          <p:spTgt spid="65"/>
                                        </p:tgtEl>
                                      </p:cBhvr>
                                    </p:animEffect>
                                  </p:childTnLst>
                                </p:cTn>
                              </p:par>
                              <p:par>
                                <p:cTn id="55" presetID="53" presetClass="entr" presetSubtype="16"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anim calcmode="lin" valueType="num">
                                      <p:cBhvr>
                                        <p:cTn id="57" dur="500" fill="hold"/>
                                        <p:tgtEl>
                                          <p:spTgt spid="69"/>
                                        </p:tgtEl>
                                        <p:attrNameLst>
                                          <p:attrName>ppt_w</p:attrName>
                                        </p:attrNameLst>
                                      </p:cBhvr>
                                      <p:tavLst>
                                        <p:tav tm="0">
                                          <p:val>
                                            <p:fltVal val="0"/>
                                          </p:val>
                                        </p:tav>
                                        <p:tav tm="100000">
                                          <p:val>
                                            <p:strVal val="#ppt_w"/>
                                          </p:val>
                                        </p:tav>
                                      </p:tavLst>
                                    </p:anim>
                                    <p:anim calcmode="lin" valueType="num">
                                      <p:cBhvr>
                                        <p:cTn id="58" dur="500" fill="hold"/>
                                        <p:tgtEl>
                                          <p:spTgt spid="69"/>
                                        </p:tgtEl>
                                        <p:attrNameLst>
                                          <p:attrName>ppt_h</p:attrName>
                                        </p:attrNameLst>
                                      </p:cBhvr>
                                      <p:tavLst>
                                        <p:tav tm="0">
                                          <p:val>
                                            <p:fltVal val="0"/>
                                          </p:val>
                                        </p:tav>
                                        <p:tav tm="100000">
                                          <p:val>
                                            <p:strVal val="#ppt_h"/>
                                          </p:val>
                                        </p:tav>
                                      </p:tavLst>
                                    </p:anim>
                                    <p:animEffect transition="in" filter="fade">
                                      <p:cBhvr>
                                        <p:cTn id="59" dur="500"/>
                                        <p:tgtEl>
                                          <p:spTgt spid="69"/>
                                        </p:tgtEl>
                                      </p:cBhvr>
                                    </p:animEffect>
                                  </p:childTnLst>
                                </p:cTn>
                              </p:par>
                            </p:childTnLst>
                          </p:cTn>
                        </p:par>
                      </p:childTnLst>
                    </p:cTn>
                  </p:par>
                  <p:par>
                    <p:cTn id="60" fill="hold">
                      <p:stCondLst>
                        <p:cond delay="indefinite"/>
                      </p:stCondLst>
                      <p:childTnLst>
                        <p:par>
                          <p:cTn id="61" fill="hold">
                            <p:stCondLst>
                              <p:cond delay="0"/>
                            </p:stCondLst>
                            <p:childTnLst>
                              <p:par>
                                <p:cTn id="62" presetID="21" presetClass="entr" presetSubtype="1"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wheel(1)">
                                      <p:cBhvr>
                                        <p:cTn id="64" dur="20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randombar(horizontal)">
                                      <p:cBhvr>
                                        <p:cTn id="69" dur="500"/>
                                        <p:tgtEl>
                                          <p:spTgt spid="19"/>
                                        </p:tgtEl>
                                      </p:cBhvr>
                                    </p:animEffect>
                                  </p:childTnLst>
                                </p:cTn>
                              </p:par>
                              <p:par>
                                <p:cTn id="70" presetID="14" presetClass="entr" presetSubtype="10" fill="hold" nodeType="with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randombar(horizontal)">
                                      <p:cBhvr>
                                        <p:cTn id="72" dur="500"/>
                                        <p:tgtEl>
                                          <p:spTgt spid="48"/>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barn(inVertical)">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6" presetClass="entr" presetSubtype="16" fill="hold"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circle(in)">
                                      <p:cBhvr>
                                        <p:cTn id="82" dur="2000"/>
                                        <p:tgtEl>
                                          <p:spTgt spid="20"/>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78"/>
                                        </p:tgtEl>
                                        <p:attrNameLst>
                                          <p:attrName>style.visibility</p:attrName>
                                        </p:attrNameLst>
                                      </p:cBhvr>
                                      <p:to>
                                        <p:strVal val="visible"/>
                                      </p:to>
                                    </p:set>
                                    <p:animEffect transition="in" filter="circle(in)">
                                      <p:cBhvr>
                                        <p:cTn id="85" dur="2000"/>
                                        <p:tgtEl>
                                          <p:spTgt spid="78"/>
                                        </p:tgtEl>
                                      </p:cBhvr>
                                    </p:animEffect>
                                  </p:childTnLst>
                                </p:cTn>
                              </p:par>
                              <p:par>
                                <p:cTn id="86" presetID="6" presetClass="entr" presetSubtype="16" fill="hold" nodeType="withEffect">
                                  <p:stCondLst>
                                    <p:cond delay="0"/>
                                  </p:stCondLst>
                                  <p:childTnLst>
                                    <p:set>
                                      <p:cBhvr>
                                        <p:cTn id="87" dur="1" fill="hold">
                                          <p:stCondLst>
                                            <p:cond delay="0"/>
                                          </p:stCondLst>
                                        </p:cTn>
                                        <p:tgtEl>
                                          <p:spTgt spid="77"/>
                                        </p:tgtEl>
                                        <p:attrNameLst>
                                          <p:attrName>style.visibility</p:attrName>
                                        </p:attrNameLst>
                                      </p:cBhvr>
                                      <p:to>
                                        <p:strVal val="visible"/>
                                      </p:to>
                                    </p:set>
                                    <p:animEffect transition="in" filter="circle(in)">
                                      <p:cBhvr>
                                        <p:cTn id="88" dur="2000"/>
                                        <p:tgtEl>
                                          <p:spTgt spid="77"/>
                                        </p:tgtEl>
                                      </p:cBhvr>
                                    </p:animEffect>
                                  </p:childTnLst>
                                </p:cTn>
                              </p:par>
                            </p:childTnLst>
                          </p:cTn>
                        </p:par>
                      </p:childTnLst>
                    </p:cTn>
                  </p:par>
                  <p:par>
                    <p:cTn id="89" fill="hold">
                      <p:stCondLst>
                        <p:cond delay="indefinite"/>
                      </p:stCondLst>
                      <p:childTnLst>
                        <p:par>
                          <p:cTn id="90" fill="hold">
                            <p:stCondLst>
                              <p:cond delay="0"/>
                            </p:stCondLst>
                            <p:childTnLst>
                              <p:par>
                                <p:cTn id="91" presetID="6" presetClass="entr" presetSubtype="16" fill="hold" grpId="0" nodeType="clickEffect">
                                  <p:stCondLst>
                                    <p:cond delay="0"/>
                                  </p:stCondLst>
                                  <p:childTnLst>
                                    <p:set>
                                      <p:cBhvr>
                                        <p:cTn id="92" dur="1" fill="hold">
                                          <p:stCondLst>
                                            <p:cond delay="0"/>
                                          </p:stCondLst>
                                        </p:cTn>
                                        <p:tgtEl>
                                          <p:spTgt spid="17"/>
                                        </p:tgtEl>
                                        <p:attrNameLst>
                                          <p:attrName>style.visibility</p:attrName>
                                        </p:attrNameLst>
                                      </p:cBhvr>
                                      <p:to>
                                        <p:strVal val="visible"/>
                                      </p:to>
                                    </p:set>
                                    <p:animEffect transition="in" filter="circle(in)">
                                      <p:cBhvr>
                                        <p:cTn id="93" dur="2000"/>
                                        <p:tgtEl>
                                          <p:spTgt spid="17"/>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nodeType="clickEffect">
                                  <p:stCondLst>
                                    <p:cond delay="0"/>
                                  </p:stCondLst>
                                  <p:childTnLst>
                                    <p:set>
                                      <p:cBhvr>
                                        <p:cTn id="97" dur="1" fill="hold">
                                          <p:stCondLst>
                                            <p:cond delay="0"/>
                                          </p:stCondLst>
                                        </p:cTn>
                                        <p:tgtEl>
                                          <p:spTgt spid="22"/>
                                        </p:tgtEl>
                                        <p:attrNameLst>
                                          <p:attrName>style.visibility</p:attrName>
                                        </p:attrNameLst>
                                      </p:cBhvr>
                                      <p:to>
                                        <p:strVal val="visible"/>
                                      </p:to>
                                    </p:set>
                                    <p:anim calcmode="lin" valueType="num">
                                      <p:cBhvr>
                                        <p:cTn id="98" dur="500" fill="hold"/>
                                        <p:tgtEl>
                                          <p:spTgt spid="22"/>
                                        </p:tgtEl>
                                        <p:attrNameLst>
                                          <p:attrName>ppt_w</p:attrName>
                                        </p:attrNameLst>
                                      </p:cBhvr>
                                      <p:tavLst>
                                        <p:tav tm="0">
                                          <p:val>
                                            <p:fltVal val="0"/>
                                          </p:val>
                                        </p:tav>
                                        <p:tav tm="100000">
                                          <p:val>
                                            <p:strVal val="#ppt_w"/>
                                          </p:val>
                                        </p:tav>
                                      </p:tavLst>
                                    </p:anim>
                                    <p:anim calcmode="lin" valueType="num">
                                      <p:cBhvr>
                                        <p:cTn id="99" dur="500" fill="hold"/>
                                        <p:tgtEl>
                                          <p:spTgt spid="22"/>
                                        </p:tgtEl>
                                        <p:attrNameLst>
                                          <p:attrName>ppt_h</p:attrName>
                                        </p:attrNameLst>
                                      </p:cBhvr>
                                      <p:tavLst>
                                        <p:tav tm="0">
                                          <p:val>
                                            <p:fltVal val="0"/>
                                          </p:val>
                                        </p:tav>
                                        <p:tav tm="100000">
                                          <p:val>
                                            <p:strVal val="#ppt_h"/>
                                          </p:val>
                                        </p:tav>
                                      </p:tavLst>
                                    </p:anim>
                                    <p:animEffect transition="in" filter="fade">
                                      <p:cBhvr>
                                        <p:cTn id="100" dur="500"/>
                                        <p:tgtEl>
                                          <p:spTgt spid="22"/>
                                        </p:tgtEl>
                                      </p:cBhvr>
                                    </p:animEffect>
                                  </p:childTnLst>
                                </p:cTn>
                              </p:par>
                              <p:par>
                                <p:cTn id="101" presetID="53" presetClass="entr" presetSubtype="16" fill="hold" nodeType="withEffect">
                                  <p:stCondLst>
                                    <p:cond delay="0"/>
                                  </p:stCondLst>
                                  <p:childTnLst>
                                    <p:set>
                                      <p:cBhvr>
                                        <p:cTn id="102" dur="1" fill="hold">
                                          <p:stCondLst>
                                            <p:cond delay="0"/>
                                          </p:stCondLst>
                                        </p:cTn>
                                        <p:tgtEl>
                                          <p:spTgt spid="30"/>
                                        </p:tgtEl>
                                        <p:attrNameLst>
                                          <p:attrName>style.visibility</p:attrName>
                                        </p:attrNameLst>
                                      </p:cBhvr>
                                      <p:to>
                                        <p:strVal val="visible"/>
                                      </p:to>
                                    </p:set>
                                    <p:anim calcmode="lin" valueType="num">
                                      <p:cBhvr>
                                        <p:cTn id="103" dur="500" fill="hold"/>
                                        <p:tgtEl>
                                          <p:spTgt spid="30"/>
                                        </p:tgtEl>
                                        <p:attrNameLst>
                                          <p:attrName>ppt_w</p:attrName>
                                        </p:attrNameLst>
                                      </p:cBhvr>
                                      <p:tavLst>
                                        <p:tav tm="0">
                                          <p:val>
                                            <p:fltVal val="0"/>
                                          </p:val>
                                        </p:tav>
                                        <p:tav tm="100000">
                                          <p:val>
                                            <p:strVal val="#ppt_w"/>
                                          </p:val>
                                        </p:tav>
                                      </p:tavLst>
                                    </p:anim>
                                    <p:anim calcmode="lin" valueType="num">
                                      <p:cBhvr>
                                        <p:cTn id="104" dur="500" fill="hold"/>
                                        <p:tgtEl>
                                          <p:spTgt spid="30"/>
                                        </p:tgtEl>
                                        <p:attrNameLst>
                                          <p:attrName>ppt_h</p:attrName>
                                        </p:attrNameLst>
                                      </p:cBhvr>
                                      <p:tavLst>
                                        <p:tav tm="0">
                                          <p:val>
                                            <p:fltVal val="0"/>
                                          </p:val>
                                        </p:tav>
                                        <p:tav tm="100000">
                                          <p:val>
                                            <p:strVal val="#ppt_h"/>
                                          </p:val>
                                        </p:tav>
                                      </p:tavLst>
                                    </p:anim>
                                    <p:animEffect transition="in" filter="fade">
                                      <p:cBhvr>
                                        <p:cTn id="105" dur="500"/>
                                        <p:tgtEl>
                                          <p:spTgt spid="30"/>
                                        </p:tgtEl>
                                      </p:cBhvr>
                                    </p:animEffect>
                                  </p:childTnLst>
                                </p:cTn>
                              </p:par>
                              <p:par>
                                <p:cTn id="106" presetID="53" presetClass="entr" presetSubtype="16" fill="hold" nodeType="withEffect">
                                  <p:stCondLst>
                                    <p:cond delay="0"/>
                                  </p:stCondLst>
                                  <p:childTnLst>
                                    <p:set>
                                      <p:cBhvr>
                                        <p:cTn id="107" dur="1" fill="hold">
                                          <p:stCondLst>
                                            <p:cond delay="0"/>
                                          </p:stCondLst>
                                        </p:cTn>
                                        <p:tgtEl>
                                          <p:spTgt spid="36"/>
                                        </p:tgtEl>
                                        <p:attrNameLst>
                                          <p:attrName>style.visibility</p:attrName>
                                        </p:attrNameLst>
                                      </p:cBhvr>
                                      <p:to>
                                        <p:strVal val="visible"/>
                                      </p:to>
                                    </p:set>
                                    <p:anim calcmode="lin" valueType="num">
                                      <p:cBhvr>
                                        <p:cTn id="108" dur="500" fill="hold"/>
                                        <p:tgtEl>
                                          <p:spTgt spid="36"/>
                                        </p:tgtEl>
                                        <p:attrNameLst>
                                          <p:attrName>ppt_w</p:attrName>
                                        </p:attrNameLst>
                                      </p:cBhvr>
                                      <p:tavLst>
                                        <p:tav tm="0">
                                          <p:val>
                                            <p:fltVal val="0"/>
                                          </p:val>
                                        </p:tav>
                                        <p:tav tm="100000">
                                          <p:val>
                                            <p:strVal val="#ppt_w"/>
                                          </p:val>
                                        </p:tav>
                                      </p:tavLst>
                                    </p:anim>
                                    <p:anim calcmode="lin" valueType="num">
                                      <p:cBhvr>
                                        <p:cTn id="109" dur="500" fill="hold"/>
                                        <p:tgtEl>
                                          <p:spTgt spid="36"/>
                                        </p:tgtEl>
                                        <p:attrNameLst>
                                          <p:attrName>ppt_h</p:attrName>
                                        </p:attrNameLst>
                                      </p:cBhvr>
                                      <p:tavLst>
                                        <p:tav tm="0">
                                          <p:val>
                                            <p:fltVal val="0"/>
                                          </p:val>
                                        </p:tav>
                                        <p:tav tm="100000">
                                          <p:val>
                                            <p:strVal val="#ppt_h"/>
                                          </p:val>
                                        </p:tav>
                                      </p:tavLst>
                                    </p:anim>
                                    <p:animEffect transition="in" filter="fade">
                                      <p:cBhvr>
                                        <p:cTn id="110" dur="500"/>
                                        <p:tgtEl>
                                          <p:spTgt spid="36"/>
                                        </p:tgtEl>
                                      </p:cBhvr>
                                    </p:animEffect>
                                  </p:childTnLst>
                                </p:cTn>
                              </p:par>
                              <p:par>
                                <p:cTn id="111" presetID="53" presetClass="entr" presetSubtype="16" fill="hold" nodeType="withEffect">
                                  <p:stCondLst>
                                    <p:cond delay="0"/>
                                  </p:stCondLst>
                                  <p:childTnLst>
                                    <p:set>
                                      <p:cBhvr>
                                        <p:cTn id="112" dur="1" fill="hold">
                                          <p:stCondLst>
                                            <p:cond delay="0"/>
                                          </p:stCondLst>
                                        </p:cTn>
                                        <p:tgtEl>
                                          <p:spTgt spid="34"/>
                                        </p:tgtEl>
                                        <p:attrNameLst>
                                          <p:attrName>style.visibility</p:attrName>
                                        </p:attrNameLst>
                                      </p:cBhvr>
                                      <p:to>
                                        <p:strVal val="visible"/>
                                      </p:to>
                                    </p:set>
                                    <p:anim calcmode="lin" valueType="num">
                                      <p:cBhvr>
                                        <p:cTn id="113" dur="500" fill="hold"/>
                                        <p:tgtEl>
                                          <p:spTgt spid="34"/>
                                        </p:tgtEl>
                                        <p:attrNameLst>
                                          <p:attrName>ppt_w</p:attrName>
                                        </p:attrNameLst>
                                      </p:cBhvr>
                                      <p:tavLst>
                                        <p:tav tm="0">
                                          <p:val>
                                            <p:fltVal val="0"/>
                                          </p:val>
                                        </p:tav>
                                        <p:tav tm="100000">
                                          <p:val>
                                            <p:strVal val="#ppt_w"/>
                                          </p:val>
                                        </p:tav>
                                      </p:tavLst>
                                    </p:anim>
                                    <p:anim calcmode="lin" valueType="num">
                                      <p:cBhvr>
                                        <p:cTn id="114" dur="500" fill="hold"/>
                                        <p:tgtEl>
                                          <p:spTgt spid="34"/>
                                        </p:tgtEl>
                                        <p:attrNameLst>
                                          <p:attrName>ppt_h</p:attrName>
                                        </p:attrNameLst>
                                      </p:cBhvr>
                                      <p:tavLst>
                                        <p:tav tm="0">
                                          <p:val>
                                            <p:fltVal val="0"/>
                                          </p:val>
                                        </p:tav>
                                        <p:tav tm="100000">
                                          <p:val>
                                            <p:strVal val="#ppt_h"/>
                                          </p:val>
                                        </p:tav>
                                      </p:tavLst>
                                    </p:anim>
                                    <p:animEffect transition="in" filter="fade">
                                      <p:cBhvr>
                                        <p:cTn id="115" dur="500"/>
                                        <p:tgtEl>
                                          <p:spTgt spid="34"/>
                                        </p:tgtEl>
                                      </p:cBhvr>
                                    </p:animEffect>
                                  </p:childTnLst>
                                </p:cTn>
                              </p:par>
                              <p:par>
                                <p:cTn id="116" presetID="53" presetClass="entr" presetSubtype="16" fill="hold" nodeType="withEffect">
                                  <p:stCondLst>
                                    <p:cond delay="0"/>
                                  </p:stCondLst>
                                  <p:childTnLst>
                                    <p:set>
                                      <p:cBhvr>
                                        <p:cTn id="117" dur="1" fill="hold">
                                          <p:stCondLst>
                                            <p:cond delay="0"/>
                                          </p:stCondLst>
                                        </p:cTn>
                                        <p:tgtEl>
                                          <p:spTgt spid="32"/>
                                        </p:tgtEl>
                                        <p:attrNameLst>
                                          <p:attrName>style.visibility</p:attrName>
                                        </p:attrNameLst>
                                      </p:cBhvr>
                                      <p:to>
                                        <p:strVal val="visible"/>
                                      </p:to>
                                    </p:set>
                                    <p:anim calcmode="lin" valueType="num">
                                      <p:cBhvr>
                                        <p:cTn id="118" dur="500" fill="hold"/>
                                        <p:tgtEl>
                                          <p:spTgt spid="32"/>
                                        </p:tgtEl>
                                        <p:attrNameLst>
                                          <p:attrName>ppt_w</p:attrName>
                                        </p:attrNameLst>
                                      </p:cBhvr>
                                      <p:tavLst>
                                        <p:tav tm="0">
                                          <p:val>
                                            <p:fltVal val="0"/>
                                          </p:val>
                                        </p:tav>
                                        <p:tav tm="100000">
                                          <p:val>
                                            <p:strVal val="#ppt_w"/>
                                          </p:val>
                                        </p:tav>
                                      </p:tavLst>
                                    </p:anim>
                                    <p:anim calcmode="lin" valueType="num">
                                      <p:cBhvr>
                                        <p:cTn id="119" dur="500" fill="hold"/>
                                        <p:tgtEl>
                                          <p:spTgt spid="32"/>
                                        </p:tgtEl>
                                        <p:attrNameLst>
                                          <p:attrName>ppt_h</p:attrName>
                                        </p:attrNameLst>
                                      </p:cBhvr>
                                      <p:tavLst>
                                        <p:tav tm="0">
                                          <p:val>
                                            <p:fltVal val="0"/>
                                          </p:val>
                                        </p:tav>
                                        <p:tav tm="100000">
                                          <p:val>
                                            <p:strVal val="#ppt_h"/>
                                          </p:val>
                                        </p:tav>
                                      </p:tavLst>
                                    </p:anim>
                                    <p:animEffect transition="in" filter="fade">
                                      <p:cBhvr>
                                        <p:cTn id="120" dur="500"/>
                                        <p:tgtEl>
                                          <p:spTgt spid="32"/>
                                        </p:tgtEl>
                                      </p:cBhvr>
                                    </p:animEffect>
                                  </p:childTnLst>
                                </p:cTn>
                              </p:par>
                              <p:par>
                                <p:cTn id="121" presetID="53" presetClass="entr" presetSubtype="16" fill="hold" nodeType="withEffect">
                                  <p:stCondLst>
                                    <p:cond delay="0"/>
                                  </p:stCondLst>
                                  <p:childTnLst>
                                    <p:set>
                                      <p:cBhvr>
                                        <p:cTn id="122" dur="1" fill="hold">
                                          <p:stCondLst>
                                            <p:cond delay="0"/>
                                          </p:stCondLst>
                                        </p:cTn>
                                        <p:tgtEl>
                                          <p:spTgt spid="52"/>
                                        </p:tgtEl>
                                        <p:attrNameLst>
                                          <p:attrName>style.visibility</p:attrName>
                                        </p:attrNameLst>
                                      </p:cBhvr>
                                      <p:to>
                                        <p:strVal val="visible"/>
                                      </p:to>
                                    </p:set>
                                    <p:anim calcmode="lin" valueType="num">
                                      <p:cBhvr>
                                        <p:cTn id="123" dur="500" fill="hold"/>
                                        <p:tgtEl>
                                          <p:spTgt spid="52"/>
                                        </p:tgtEl>
                                        <p:attrNameLst>
                                          <p:attrName>ppt_w</p:attrName>
                                        </p:attrNameLst>
                                      </p:cBhvr>
                                      <p:tavLst>
                                        <p:tav tm="0">
                                          <p:val>
                                            <p:fltVal val="0"/>
                                          </p:val>
                                        </p:tav>
                                        <p:tav tm="100000">
                                          <p:val>
                                            <p:strVal val="#ppt_w"/>
                                          </p:val>
                                        </p:tav>
                                      </p:tavLst>
                                    </p:anim>
                                    <p:anim calcmode="lin" valueType="num">
                                      <p:cBhvr>
                                        <p:cTn id="124" dur="500" fill="hold"/>
                                        <p:tgtEl>
                                          <p:spTgt spid="52"/>
                                        </p:tgtEl>
                                        <p:attrNameLst>
                                          <p:attrName>ppt_h</p:attrName>
                                        </p:attrNameLst>
                                      </p:cBhvr>
                                      <p:tavLst>
                                        <p:tav tm="0">
                                          <p:val>
                                            <p:fltVal val="0"/>
                                          </p:val>
                                        </p:tav>
                                        <p:tav tm="100000">
                                          <p:val>
                                            <p:strVal val="#ppt_h"/>
                                          </p:val>
                                        </p:tav>
                                      </p:tavLst>
                                    </p:anim>
                                    <p:animEffect transition="in" filter="fade">
                                      <p:cBhvr>
                                        <p:cTn id="125" dur="500"/>
                                        <p:tgtEl>
                                          <p:spTgt spid="52"/>
                                        </p:tgtEl>
                                      </p:cBhvr>
                                    </p:animEffect>
                                  </p:childTnLst>
                                </p:cTn>
                              </p:par>
                              <p:par>
                                <p:cTn id="126" presetID="53" presetClass="entr" presetSubtype="16" fill="hold" nodeType="withEffect">
                                  <p:stCondLst>
                                    <p:cond delay="0"/>
                                  </p:stCondLst>
                                  <p:childTnLst>
                                    <p:set>
                                      <p:cBhvr>
                                        <p:cTn id="127" dur="1" fill="hold">
                                          <p:stCondLst>
                                            <p:cond delay="0"/>
                                          </p:stCondLst>
                                        </p:cTn>
                                        <p:tgtEl>
                                          <p:spTgt spid="79"/>
                                        </p:tgtEl>
                                        <p:attrNameLst>
                                          <p:attrName>style.visibility</p:attrName>
                                        </p:attrNameLst>
                                      </p:cBhvr>
                                      <p:to>
                                        <p:strVal val="visible"/>
                                      </p:to>
                                    </p:set>
                                    <p:anim calcmode="lin" valueType="num">
                                      <p:cBhvr>
                                        <p:cTn id="128" dur="500" fill="hold"/>
                                        <p:tgtEl>
                                          <p:spTgt spid="79"/>
                                        </p:tgtEl>
                                        <p:attrNameLst>
                                          <p:attrName>ppt_w</p:attrName>
                                        </p:attrNameLst>
                                      </p:cBhvr>
                                      <p:tavLst>
                                        <p:tav tm="0">
                                          <p:val>
                                            <p:fltVal val="0"/>
                                          </p:val>
                                        </p:tav>
                                        <p:tav tm="100000">
                                          <p:val>
                                            <p:strVal val="#ppt_w"/>
                                          </p:val>
                                        </p:tav>
                                      </p:tavLst>
                                    </p:anim>
                                    <p:anim calcmode="lin" valueType="num">
                                      <p:cBhvr>
                                        <p:cTn id="129" dur="500" fill="hold"/>
                                        <p:tgtEl>
                                          <p:spTgt spid="79"/>
                                        </p:tgtEl>
                                        <p:attrNameLst>
                                          <p:attrName>ppt_h</p:attrName>
                                        </p:attrNameLst>
                                      </p:cBhvr>
                                      <p:tavLst>
                                        <p:tav tm="0">
                                          <p:val>
                                            <p:fltVal val="0"/>
                                          </p:val>
                                        </p:tav>
                                        <p:tav tm="100000">
                                          <p:val>
                                            <p:strVal val="#ppt_h"/>
                                          </p:val>
                                        </p:tav>
                                      </p:tavLst>
                                    </p:anim>
                                    <p:animEffect transition="in" filter="fade">
                                      <p:cBhvr>
                                        <p:cTn id="130" dur="500"/>
                                        <p:tgtEl>
                                          <p:spTgt spid="79"/>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41"/>
                                        </p:tgtEl>
                                        <p:attrNameLst>
                                          <p:attrName>style.visibility</p:attrName>
                                        </p:attrNameLst>
                                      </p:cBhvr>
                                      <p:to>
                                        <p:strVal val="visible"/>
                                      </p:to>
                                    </p:set>
                                    <p:animEffect transition="in" filter="fade">
                                      <p:cBhvr>
                                        <p:cTn id="135" dur="500"/>
                                        <p:tgtEl>
                                          <p:spTgt spid="41"/>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42"/>
                                        </p:tgtEl>
                                        <p:attrNameLst>
                                          <p:attrName>style.visibility</p:attrName>
                                        </p:attrNameLst>
                                      </p:cBhvr>
                                      <p:to>
                                        <p:strVal val="visible"/>
                                      </p:to>
                                    </p:set>
                                    <p:animEffect transition="in" filter="fade">
                                      <p:cBhvr>
                                        <p:cTn id="138" dur="500"/>
                                        <p:tgtEl>
                                          <p:spTgt spid="42"/>
                                        </p:tgtEl>
                                      </p:cBhvr>
                                    </p:animEffect>
                                  </p:childTnLst>
                                </p:cTn>
                              </p:par>
                              <p:par>
                                <p:cTn id="139" presetID="10" presetClass="entr" presetSubtype="0" fill="hold" nodeType="withEffect">
                                  <p:stCondLst>
                                    <p:cond delay="0"/>
                                  </p:stCondLst>
                                  <p:childTnLst>
                                    <p:set>
                                      <p:cBhvr>
                                        <p:cTn id="140" dur="1" fill="hold">
                                          <p:stCondLst>
                                            <p:cond delay="0"/>
                                          </p:stCondLst>
                                        </p:cTn>
                                        <p:tgtEl>
                                          <p:spTgt spid="75"/>
                                        </p:tgtEl>
                                        <p:attrNameLst>
                                          <p:attrName>style.visibility</p:attrName>
                                        </p:attrNameLst>
                                      </p:cBhvr>
                                      <p:to>
                                        <p:strVal val="visible"/>
                                      </p:to>
                                    </p:set>
                                    <p:animEffect transition="in" filter="fade">
                                      <p:cBhvr>
                                        <p:cTn id="141"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42" grpId="0"/>
      <p:bldP spid="78" grpId="0"/>
      <p:bldP spid="80" grpId="0"/>
      <p:bldP spid="8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D937-4D89-BE33-DEF3-8FD7EDD0E941}"/>
              </a:ext>
            </a:extLst>
          </p:cNvPr>
          <p:cNvSpPr>
            <a:spLocks noGrp="1"/>
          </p:cNvSpPr>
          <p:nvPr>
            <p:ph type="ctrTitle"/>
          </p:nvPr>
        </p:nvSpPr>
        <p:spPr>
          <a:xfrm>
            <a:off x="2688165" y="1992489"/>
            <a:ext cx="6815669" cy="1515533"/>
          </a:xfrm>
        </p:spPr>
        <p:txBody>
          <a:bodyPr/>
          <a:lstStyle/>
          <a:p>
            <a:r>
              <a:rPr lang="en-US" dirty="0"/>
              <a:t>Data Modelling &amp; Augmentation</a:t>
            </a:r>
            <a:endParaRPr lang="en-IN" dirty="0"/>
          </a:p>
        </p:txBody>
      </p:sp>
    </p:spTree>
    <p:extLst>
      <p:ext uri="{BB962C8B-B14F-4D97-AF65-F5344CB8AC3E}">
        <p14:creationId xmlns:p14="http://schemas.microsoft.com/office/powerpoint/2010/main" val="2785989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D2376-DC65-BEE5-ECA4-CCF8D01CDAA2}"/>
              </a:ext>
            </a:extLst>
          </p:cNvPr>
          <p:cNvSpPr>
            <a:spLocks noGrp="1"/>
          </p:cNvSpPr>
          <p:nvPr>
            <p:ph type="title"/>
          </p:nvPr>
        </p:nvSpPr>
        <p:spPr/>
        <p:txBody>
          <a:bodyPr/>
          <a:lstStyle/>
          <a:p>
            <a:r>
              <a:rPr lang="en-US" dirty="0"/>
              <a:t>Data Modelling &amp; Augmentation</a:t>
            </a:r>
            <a:endParaRPr lang="en-IN" dirty="0"/>
          </a:p>
        </p:txBody>
      </p:sp>
      <p:sp>
        <p:nvSpPr>
          <p:cNvPr id="3" name="Content Placeholder 2">
            <a:extLst>
              <a:ext uri="{FF2B5EF4-FFF2-40B4-BE49-F238E27FC236}">
                <a16:creationId xmlns:a16="http://schemas.microsoft.com/office/drawing/2014/main" id="{6DB1F8CF-7F2E-2AF7-1D74-41F0D2154D0F}"/>
              </a:ext>
            </a:extLst>
          </p:cNvPr>
          <p:cNvSpPr>
            <a:spLocks noGrp="1"/>
          </p:cNvSpPr>
          <p:nvPr>
            <p:ph idx="1"/>
          </p:nvPr>
        </p:nvSpPr>
        <p:spPr>
          <a:xfrm>
            <a:off x="845137" y="2321511"/>
            <a:ext cx="10715624" cy="3480861"/>
          </a:xfrm>
        </p:spPr>
        <p:txBody>
          <a:bodyPr/>
          <a:lstStyle/>
          <a:p>
            <a:pPr algn="just">
              <a:lnSpc>
                <a:spcPct val="150000"/>
              </a:lnSpc>
              <a:buFont typeface="Wingdings" panose="05000000000000000000" pitchFamily="2" charset="2"/>
              <a:buChar char="ü"/>
            </a:pPr>
            <a:r>
              <a:rPr lang="en-IN" sz="1750" dirty="0">
                <a:effectLst/>
                <a:ea typeface="Calibri" panose="020F0502020204030204" pitchFamily="34" charset="0"/>
              </a:rPr>
              <a:t>Data modelling is essential for training a deep learning framework prior to deployment</a:t>
            </a:r>
            <a:r>
              <a:rPr lang="en-US" sz="1750" dirty="0">
                <a:effectLst/>
                <a:ea typeface="Calibri" panose="020F0502020204030204" pitchFamily="34" charset="0"/>
              </a:rPr>
              <a:t>. Moreover, the steps are outlined below.</a:t>
            </a:r>
          </a:p>
          <a:p>
            <a:pPr algn="just">
              <a:lnSpc>
                <a:spcPct val="150000"/>
              </a:lnSpc>
              <a:buFont typeface="Wingdings" panose="05000000000000000000" pitchFamily="2" charset="2"/>
              <a:buChar char="ü"/>
            </a:pPr>
            <a:r>
              <a:rPr lang="en-US" sz="1750" dirty="0"/>
              <a:t>Initially the images and its corresponding masks spanned across the datasets were resized to an uniform size of</a:t>
            </a:r>
            <a:r>
              <a:rPr lang="en-US" sz="1750" b="1" dirty="0"/>
              <a:t> 512*512 </a:t>
            </a:r>
            <a:r>
              <a:rPr lang="en-US" sz="1750" dirty="0"/>
              <a:t>respectively.</a:t>
            </a:r>
          </a:p>
          <a:p>
            <a:pPr algn="just">
              <a:lnSpc>
                <a:spcPct val="150000"/>
              </a:lnSpc>
              <a:buFont typeface="Wingdings" panose="05000000000000000000" pitchFamily="2" charset="2"/>
              <a:buChar char="ü"/>
            </a:pPr>
            <a:r>
              <a:rPr lang="en-US" sz="1750" dirty="0"/>
              <a:t>Concurrently , the resized images and their corresponding masks were also converted to </a:t>
            </a:r>
            <a:r>
              <a:rPr lang="en-US" sz="1750" b="1" dirty="0"/>
              <a:t>RGB and Greyscale </a:t>
            </a:r>
            <a:r>
              <a:rPr lang="en-US" sz="1750" dirty="0"/>
              <a:t>before being saved with a universal file extension titled ‘</a:t>
            </a:r>
            <a:r>
              <a:rPr lang="en-US" sz="1750" b="1" dirty="0"/>
              <a:t>Portable Network Graphics</a:t>
            </a:r>
            <a:r>
              <a:rPr lang="en-US" sz="1750" dirty="0"/>
              <a:t>’ or </a:t>
            </a:r>
            <a:r>
              <a:rPr lang="en-US" sz="1750" b="1" dirty="0"/>
              <a:t>PNG </a:t>
            </a:r>
            <a:r>
              <a:rPr lang="en-US" sz="1750" dirty="0"/>
              <a:t>separately.</a:t>
            </a:r>
          </a:p>
          <a:p>
            <a:pPr algn="just">
              <a:lnSpc>
                <a:spcPct val="150000"/>
              </a:lnSpc>
              <a:buFont typeface="Wingdings" panose="05000000000000000000" pitchFamily="2" charset="2"/>
              <a:buChar char="ü"/>
            </a:pPr>
            <a:r>
              <a:rPr lang="en-US" sz="1750" dirty="0"/>
              <a:t>Moreover, the steps were implemented in order to ensure </a:t>
            </a:r>
            <a:r>
              <a:rPr lang="en-US" sz="1750" b="1" dirty="0"/>
              <a:t>data uniformity </a:t>
            </a:r>
            <a:r>
              <a:rPr lang="en-US" sz="1750" dirty="0"/>
              <a:t>prior to  model training and validation.</a:t>
            </a:r>
          </a:p>
        </p:txBody>
      </p:sp>
    </p:spTree>
    <p:extLst>
      <p:ext uri="{BB962C8B-B14F-4D97-AF65-F5344CB8AC3E}">
        <p14:creationId xmlns:p14="http://schemas.microsoft.com/office/powerpoint/2010/main" val="4249151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D2376-DC65-BEE5-ECA4-CCF8D01CDAA2}"/>
              </a:ext>
            </a:extLst>
          </p:cNvPr>
          <p:cNvSpPr>
            <a:spLocks noGrp="1"/>
          </p:cNvSpPr>
          <p:nvPr>
            <p:ph type="title"/>
          </p:nvPr>
        </p:nvSpPr>
        <p:spPr/>
        <p:txBody>
          <a:bodyPr/>
          <a:lstStyle/>
          <a:p>
            <a:r>
              <a:rPr lang="en-US" dirty="0"/>
              <a:t>Data Modelling &amp; Augmentation</a:t>
            </a:r>
            <a:endParaRPr lang="en-IN" dirty="0"/>
          </a:p>
        </p:txBody>
      </p:sp>
      <p:sp>
        <p:nvSpPr>
          <p:cNvPr id="3" name="Content Placeholder 2">
            <a:extLst>
              <a:ext uri="{FF2B5EF4-FFF2-40B4-BE49-F238E27FC236}">
                <a16:creationId xmlns:a16="http://schemas.microsoft.com/office/drawing/2014/main" id="{6DB1F8CF-7F2E-2AF7-1D74-41F0D2154D0F}"/>
              </a:ext>
            </a:extLst>
          </p:cNvPr>
          <p:cNvSpPr>
            <a:spLocks noGrp="1"/>
          </p:cNvSpPr>
          <p:nvPr>
            <p:ph idx="1"/>
          </p:nvPr>
        </p:nvSpPr>
        <p:spPr>
          <a:xfrm>
            <a:off x="809626" y="2421641"/>
            <a:ext cx="10715624" cy="3480861"/>
          </a:xfrm>
        </p:spPr>
        <p:txBody>
          <a:bodyPr/>
          <a:lstStyle/>
          <a:p>
            <a:pPr algn="just">
              <a:lnSpc>
                <a:spcPct val="150000"/>
              </a:lnSpc>
              <a:buFont typeface="Wingdings" panose="05000000000000000000" pitchFamily="2" charset="2"/>
              <a:buChar char="ü"/>
            </a:pPr>
            <a:r>
              <a:rPr lang="en-US" dirty="0"/>
              <a:t>Furthemore, the preprocessed images and its corresponding masks were introduced to a list of data transformation techniques titled </a:t>
            </a:r>
            <a:r>
              <a:rPr lang="en-US" b="1" dirty="0"/>
              <a:t>Horizontal Flip, Vertical Flip, Elastic Transform, Grid Distortion &amp; Optical Distortion,</a:t>
            </a:r>
            <a:r>
              <a:rPr lang="en-US" dirty="0"/>
              <a:t> respectively .</a:t>
            </a:r>
          </a:p>
          <a:p>
            <a:pPr algn="just">
              <a:lnSpc>
                <a:spcPct val="150000"/>
              </a:lnSpc>
              <a:buFont typeface="Wingdings" panose="05000000000000000000" pitchFamily="2" charset="2"/>
              <a:buChar char="ü"/>
            </a:pPr>
            <a:r>
              <a:rPr lang="en-US" dirty="0"/>
              <a:t>This step is performed in order to exploit the symmetric nature of the images and its corresponding masks ,thereby augmenting the model’s ability to comprehend and generalize, respectively.</a:t>
            </a:r>
          </a:p>
          <a:p>
            <a:pPr algn="just">
              <a:lnSpc>
                <a:spcPct val="150000"/>
              </a:lnSpc>
              <a:buFont typeface="Wingdings" panose="05000000000000000000" pitchFamily="2" charset="2"/>
              <a:buChar char="ü"/>
            </a:pPr>
            <a:r>
              <a:rPr lang="en-US" dirty="0"/>
              <a:t>Finally, the step labeled </a:t>
            </a:r>
            <a:r>
              <a:rPr lang="en-US" b="1" dirty="0"/>
              <a:t>data augmentation </a:t>
            </a:r>
            <a:r>
              <a:rPr lang="en-US" dirty="0"/>
              <a:t>was only applied to the datasets labelled for model training and validation and not real time validation (RTV) respectively.</a:t>
            </a:r>
          </a:p>
          <a:p>
            <a:pPr algn="just">
              <a:lnSpc>
                <a:spcPct val="150000"/>
              </a:lnSpc>
              <a:buFont typeface="Wingdings" panose="05000000000000000000" pitchFamily="2" charset="2"/>
              <a:buChar char="v"/>
            </a:pPr>
            <a:endParaRPr lang="en-US" dirty="0"/>
          </a:p>
          <a:p>
            <a:pPr algn="just">
              <a:lnSpc>
                <a:spcPct val="150000"/>
              </a:lnSpc>
              <a:buFont typeface="Wingdings" panose="05000000000000000000" pitchFamily="2" charset="2"/>
              <a:buChar char="v"/>
            </a:pPr>
            <a:endParaRPr lang="en-US" dirty="0"/>
          </a:p>
        </p:txBody>
      </p:sp>
    </p:spTree>
    <p:extLst>
      <p:ext uri="{BB962C8B-B14F-4D97-AF65-F5344CB8AC3E}">
        <p14:creationId xmlns:p14="http://schemas.microsoft.com/office/powerpoint/2010/main" val="2372699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4FA8A5C4-7054-585C-84AD-8DE374E3A939}"/>
              </a:ext>
            </a:extLst>
          </p:cNvPr>
          <p:cNvPicPr>
            <a:picLocks noGrp="1" noChangeAspect="1"/>
          </p:cNvPicPr>
          <p:nvPr>
            <p:ph type="pic" sz="quarter" idx="10"/>
          </p:nvPr>
        </p:nvPicPr>
        <p:blipFill>
          <a:blip r:embed="rId3"/>
          <a:srcRect t="4297" b="4297"/>
          <a:stretch/>
        </p:blipFill>
        <p:spPr>
          <a:xfrm rot="10800000" flipH="1">
            <a:off x="5088135" y="2977255"/>
            <a:ext cx="2015730" cy="903490"/>
          </a:xfrm>
        </p:spPr>
      </p:pic>
      <p:pic>
        <p:nvPicPr>
          <p:cNvPr id="5" name="Picture 4">
            <a:extLst>
              <a:ext uri="{FF2B5EF4-FFF2-40B4-BE49-F238E27FC236}">
                <a16:creationId xmlns:a16="http://schemas.microsoft.com/office/drawing/2014/main" id="{E7391D2C-9999-4BB5-9064-EBE186B9519B}"/>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28661" y="631069"/>
            <a:ext cx="240481" cy="238041"/>
          </a:xfrm>
          <a:prstGeom prst="ellipse">
            <a:avLst/>
          </a:prstGeom>
          <a:effectLst>
            <a:outerShdw blurRad="12700" dir="2700000" sx="102000" sy="102000" algn="tl" rotWithShape="0">
              <a:prstClr val="black">
                <a:alpha val="40000"/>
              </a:prstClr>
            </a:outerShdw>
          </a:effectLst>
        </p:spPr>
      </p:pic>
      <p:pic>
        <p:nvPicPr>
          <p:cNvPr id="6" name="Picture 5">
            <a:extLst>
              <a:ext uri="{FF2B5EF4-FFF2-40B4-BE49-F238E27FC236}">
                <a16:creationId xmlns:a16="http://schemas.microsoft.com/office/drawing/2014/main" id="{D967E7C8-E760-47F2-908B-AB31194CA0AA}"/>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1322858" y="631069"/>
            <a:ext cx="240481" cy="238041"/>
          </a:xfrm>
          <a:prstGeom prst="ellipse">
            <a:avLst/>
          </a:prstGeom>
          <a:effectLst>
            <a:outerShdw blurRad="12700" dir="2700000" sx="102000" sy="102000" algn="tl" rotWithShape="0">
              <a:prstClr val="black">
                <a:alpha val="40000"/>
              </a:prstClr>
            </a:outerShdw>
          </a:effectLst>
        </p:spPr>
      </p:pic>
      <p:pic>
        <p:nvPicPr>
          <p:cNvPr id="7" name="Picture 6">
            <a:extLst>
              <a:ext uri="{FF2B5EF4-FFF2-40B4-BE49-F238E27FC236}">
                <a16:creationId xmlns:a16="http://schemas.microsoft.com/office/drawing/2014/main" id="{4579E219-3230-41BC-96F9-1E0FEFF8006D}"/>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28661" y="5996029"/>
            <a:ext cx="240481" cy="238041"/>
          </a:xfrm>
          <a:prstGeom prst="ellipse">
            <a:avLst/>
          </a:prstGeom>
          <a:effectLst>
            <a:outerShdw blurRad="12700" dir="2700000" sx="102000" sy="102000" algn="tl" rotWithShape="0">
              <a:prstClr val="black">
                <a:alpha val="40000"/>
              </a:prstClr>
            </a:outerShdw>
          </a:effectLst>
        </p:spPr>
      </p:pic>
      <p:pic>
        <p:nvPicPr>
          <p:cNvPr id="8" name="Picture 7">
            <a:extLst>
              <a:ext uri="{FF2B5EF4-FFF2-40B4-BE49-F238E27FC236}">
                <a16:creationId xmlns:a16="http://schemas.microsoft.com/office/drawing/2014/main" id="{EE2D0509-AF4E-4935-ADF8-25BD255C1DB4}"/>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1322858" y="5996029"/>
            <a:ext cx="240481" cy="238041"/>
          </a:xfrm>
          <a:prstGeom prst="ellipse">
            <a:avLst/>
          </a:prstGeom>
          <a:effectLst>
            <a:outerShdw blurRad="12700" dir="2700000" sx="102000" sy="102000" algn="tl" rotWithShape="0">
              <a:prstClr val="black">
                <a:alpha val="40000"/>
              </a:prstClr>
            </a:outerShdw>
          </a:effectLst>
        </p:spPr>
      </p:pic>
      <p:sp>
        <p:nvSpPr>
          <p:cNvPr id="12" name="Title 2">
            <a:extLst>
              <a:ext uri="{FF2B5EF4-FFF2-40B4-BE49-F238E27FC236}">
                <a16:creationId xmlns:a16="http://schemas.microsoft.com/office/drawing/2014/main" id="{610A9069-74EF-C40C-43BA-2ED919DE9E88}"/>
              </a:ext>
            </a:extLst>
          </p:cNvPr>
          <p:cNvSpPr txBox="1">
            <a:spLocks/>
          </p:cNvSpPr>
          <p:nvPr/>
        </p:nvSpPr>
        <p:spPr>
          <a:xfrm>
            <a:off x="869143" y="468110"/>
            <a:ext cx="10453715" cy="80199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1"/>
                </a:solidFill>
              </a:rPr>
              <a:t>Data Modelling &amp; Augmentation Results</a:t>
            </a:r>
            <a:endParaRPr lang="en-IN" dirty="0">
              <a:solidFill>
                <a:schemeClr val="bg1"/>
              </a:solidFill>
            </a:endParaRPr>
          </a:p>
        </p:txBody>
      </p:sp>
      <p:sp>
        <p:nvSpPr>
          <p:cNvPr id="10" name="Rectangle: Rounded Corners 9">
            <a:extLst>
              <a:ext uri="{FF2B5EF4-FFF2-40B4-BE49-F238E27FC236}">
                <a16:creationId xmlns:a16="http://schemas.microsoft.com/office/drawing/2014/main" id="{451DFC9C-E5C5-53AC-19E2-F767A572B063}"/>
              </a:ext>
            </a:extLst>
          </p:cNvPr>
          <p:cNvSpPr/>
          <p:nvPr/>
        </p:nvSpPr>
        <p:spPr>
          <a:xfrm>
            <a:off x="4591049" y="2371724"/>
            <a:ext cx="3009900" cy="2114550"/>
          </a:xfrm>
          <a:prstGeom prst="round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6" name="Picture 15" descr="A close up of a fire&#10;&#10;Description automatically generated with low confidence">
            <a:extLst>
              <a:ext uri="{FF2B5EF4-FFF2-40B4-BE49-F238E27FC236}">
                <a16:creationId xmlns:a16="http://schemas.microsoft.com/office/drawing/2014/main" id="{71D5000D-5801-EB9D-E905-0F4D2ACD451E}"/>
              </a:ext>
            </a:extLst>
          </p:cNvPr>
          <p:cNvPicPr>
            <a:picLocks noChangeAspect="1"/>
          </p:cNvPicPr>
          <p:nvPr/>
        </p:nvPicPr>
        <p:blipFill>
          <a:blip r:embed="rId5"/>
          <a:stretch>
            <a:fillRect/>
          </a:stretch>
        </p:blipFill>
        <p:spPr>
          <a:xfrm>
            <a:off x="674831" y="2213176"/>
            <a:ext cx="1260000" cy="1260000"/>
          </a:xfrm>
          <a:prstGeom prst="rect">
            <a:avLst/>
          </a:prstGeom>
        </p:spPr>
      </p:pic>
      <p:pic>
        <p:nvPicPr>
          <p:cNvPr id="19" name="Picture 18" descr="A close-up of a fetus&#10;&#10;Description automatically generated with low confidence">
            <a:extLst>
              <a:ext uri="{FF2B5EF4-FFF2-40B4-BE49-F238E27FC236}">
                <a16:creationId xmlns:a16="http://schemas.microsoft.com/office/drawing/2014/main" id="{EF73233D-8ACE-8E26-3F5C-89ECE52AA28F}"/>
              </a:ext>
            </a:extLst>
          </p:cNvPr>
          <p:cNvPicPr>
            <a:picLocks noChangeAspect="1"/>
          </p:cNvPicPr>
          <p:nvPr/>
        </p:nvPicPr>
        <p:blipFill>
          <a:blip r:embed="rId6"/>
          <a:stretch>
            <a:fillRect/>
          </a:stretch>
        </p:blipFill>
        <p:spPr>
          <a:xfrm>
            <a:off x="3081958" y="2213176"/>
            <a:ext cx="1260000" cy="1260000"/>
          </a:xfrm>
          <a:prstGeom prst="rect">
            <a:avLst/>
          </a:prstGeom>
        </p:spPr>
      </p:pic>
      <p:pic>
        <p:nvPicPr>
          <p:cNvPr id="21" name="Picture 20" descr="A close up of a fire&#10;&#10;Description automatically generated with low confidence">
            <a:extLst>
              <a:ext uri="{FF2B5EF4-FFF2-40B4-BE49-F238E27FC236}">
                <a16:creationId xmlns:a16="http://schemas.microsoft.com/office/drawing/2014/main" id="{83D9B9DC-024E-9B29-FA75-D7D6B4A4C1FA}"/>
              </a:ext>
            </a:extLst>
          </p:cNvPr>
          <p:cNvPicPr>
            <a:picLocks noChangeAspect="1"/>
          </p:cNvPicPr>
          <p:nvPr/>
        </p:nvPicPr>
        <p:blipFill>
          <a:blip r:embed="rId7"/>
          <a:stretch>
            <a:fillRect/>
          </a:stretch>
        </p:blipFill>
        <p:spPr>
          <a:xfrm>
            <a:off x="5489085" y="2200890"/>
            <a:ext cx="1260000" cy="1260000"/>
          </a:xfrm>
          <a:prstGeom prst="rect">
            <a:avLst/>
          </a:prstGeom>
        </p:spPr>
      </p:pic>
      <p:pic>
        <p:nvPicPr>
          <p:cNvPr id="23" name="Picture 22" descr="A close up of a pumpkin&#10;&#10;Description automatically generated with low confidence">
            <a:extLst>
              <a:ext uri="{FF2B5EF4-FFF2-40B4-BE49-F238E27FC236}">
                <a16:creationId xmlns:a16="http://schemas.microsoft.com/office/drawing/2014/main" id="{CBD365D2-4533-157E-7F71-2E30DA1DE154}"/>
              </a:ext>
            </a:extLst>
          </p:cNvPr>
          <p:cNvPicPr>
            <a:picLocks noChangeAspect="1"/>
          </p:cNvPicPr>
          <p:nvPr/>
        </p:nvPicPr>
        <p:blipFill>
          <a:blip r:embed="rId8"/>
          <a:stretch>
            <a:fillRect/>
          </a:stretch>
        </p:blipFill>
        <p:spPr>
          <a:xfrm>
            <a:off x="7896212" y="2213176"/>
            <a:ext cx="1260000" cy="1260000"/>
          </a:xfrm>
          <a:prstGeom prst="rect">
            <a:avLst/>
          </a:prstGeom>
        </p:spPr>
      </p:pic>
      <p:pic>
        <p:nvPicPr>
          <p:cNvPr id="24" name="Picture 23">
            <a:extLst>
              <a:ext uri="{FF2B5EF4-FFF2-40B4-BE49-F238E27FC236}">
                <a16:creationId xmlns:a16="http://schemas.microsoft.com/office/drawing/2014/main" id="{DDD82D7A-3B90-48AE-52EF-30DF816F07A8}"/>
              </a:ext>
            </a:extLst>
          </p:cNvPr>
          <p:cNvPicPr>
            <a:picLocks noChangeAspect="1"/>
          </p:cNvPicPr>
          <p:nvPr/>
        </p:nvPicPr>
        <p:blipFill>
          <a:blip r:embed="rId9"/>
          <a:srcRect/>
          <a:stretch/>
        </p:blipFill>
        <p:spPr>
          <a:xfrm>
            <a:off x="10303339" y="2213176"/>
            <a:ext cx="1260000" cy="1260000"/>
          </a:xfrm>
          <a:prstGeom prst="rect">
            <a:avLst/>
          </a:prstGeom>
        </p:spPr>
      </p:pic>
      <p:pic>
        <p:nvPicPr>
          <p:cNvPr id="25" name="Picture 24">
            <a:extLst>
              <a:ext uri="{FF2B5EF4-FFF2-40B4-BE49-F238E27FC236}">
                <a16:creationId xmlns:a16="http://schemas.microsoft.com/office/drawing/2014/main" id="{490E1DA8-AA72-A799-8867-10D2493E2809}"/>
              </a:ext>
            </a:extLst>
          </p:cNvPr>
          <p:cNvPicPr>
            <a:picLocks noChangeAspect="1"/>
          </p:cNvPicPr>
          <p:nvPr/>
        </p:nvPicPr>
        <p:blipFill>
          <a:blip r:embed="rId10"/>
          <a:srcRect/>
          <a:stretch/>
        </p:blipFill>
        <p:spPr>
          <a:xfrm>
            <a:off x="647711" y="4444202"/>
            <a:ext cx="1260000" cy="1260000"/>
          </a:xfrm>
          <a:prstGeom prst="rect">
            <a:avLst/>
          </a:prstGeom>
        </p:spPr>
      </p:pic>
      <p:pic>
        <p:nvPicPr>
          <p:cNvPr id="26" name="Picture 25">
            <a:extLst>
              <a:ext uri="{FF2B5EF4-FFF2-40B4-BE49-F238E27FC236}">
                <a16:creationId xmlns:a16="http://schemas.microsoft.com/office/drawing/2014/main" id="{FD30C175-B0AB-0E78-2517-F00133081323}"/>
              </a:ext>
            </a:extLst>
          </p:cNvPr>
          <p:cNvPicPr>
            <a:picLocks noChangeAspect="1"/>
          </p:cNvPicPr>
          <p:nvPr/>
        </p:nvPicPr>
        <p:blipFill>
          <a:blip r:embed="rId11"/>
          <a:srcRect/>
          <a:stretch/>
        </p:blipFill>
        <p:spPr>
          <a:xfrm>
            <a:off x="3054838" y="4444202"/>
            <a:ext cx="1260000" cy="1260000"/>
          </a:xfrm>
          <a:prstGeom prst="rect">
            <a:avLst/>
          </a:prstGeom>
        </p:spPr>
      </p:pic>
      <p:pic>
        <p:nvPicPr>
          <p:cNvPr id="27" name="Picture 26">
            <a:extLst>
              <a:ext uri="{FF2B5EF4-FFF2-40B4-BE49-F238E27FC236}">
                <a16:creationId xmlns:a16="http://schemas.microsoft.com/office/drawing/2014/main" id="{1DE43BE4-4D93-3B10-7F69-519068D3950E}"/>
              </a:ext>
            </a:extLst>
          </p:cNvPr>
          <p:cNvPicPr>
            <a:picLocks noChangeAspect="1"/>
          </p:cNvPicPr>
          <p:nvPr/>
        </p:nvPicPr>
        <p:blipFill>
          <a:blip r:embed="rId12"/>
          <a:srcRect/>
          <a:stretch/>
        </p:blipFill>
        <p:spPr>
          <a:xfrm>
            <a:off x="5461965" y="4431916"/>
            <a:ext cx="1260000" cy="1260000"/>
          </a:xfrm>
          <a:prstGeom prst="rect">
            <a:avLst/>
          </a:prstGeom>
        </p:spPr>
      </p:pic>
      <p:pic>
        <p:nvPicPr>
          <p:cNvPr id="28" name="Picture 27">
            <a:extLst>
              <a:ext uri="{FF2B5EF4-FFF2-40B4-BE49-F238E27FC236}">
                <a16:creationId xmlns:a16="http://schemas.microsoft.com/office/drawing/2014/main" id="{9C2954DB-12FB-E4A3-ED6C-8A62AA5C0EA8}"/>
              </a:ext>
            </a:extLst>
          </p:cNvPr>
          <p:cNvPicPr>
            <a:picLocks noChangeAspect="1"/>
          </p:cNvPicPr>
          <p:nvPr/>
        </p:nvPicPr>
        <p:blipFill>
          <a:blip r:embed="rId13"/>
          <a:srcRect/>
          <a:stretch/>
        </p:blipFill>
        <p:spPr>
          <a:xfrm>
            <a:off x="7869092" y="4444202"/>
            <a:ext cx="1260000" cy="1260000"/>
          </a:xfrm>
          <a:prstGeom prst="rect">
            <a:avLst/>
          </a:prstGeom>
        </p:spPr>
      </p:pic>
      <p:pic>
        <p:nvPicPr>
          <p:cNvPr id="29" name="Picture 28">
            <a:extLst>
              <a:ext uri="{FF2B5EF4-FFF2-40B4-BE49-F238E27FC236}">
                <a16:creationId xmlns:a16="http://schemas.microsoft.com/office/drawing/2014/main" id="{3773DB29-D007-3756-2A46-722649805224}"/>
              </a:ext>
            </a:extLst>
          </p:cNvPr>
          <p:cNvPicPr>
            <a:picLocks noChangeAspect="1"/>
          </p:cNvPicPr>
          <p:nvPr/>
        </p:nvPicPr>
        <p:blipFill>
          <a:blip r:embed="rId14"/>
          <a:srcRect/>
          <a:stretch/>
        </p:blipFill>
        <p:spPr>
          <a:xfrm>
            <a:off x="10276219" y="4444202"/>
            <a:ext cx="1260000" cy="1260000"/>
          </a:xfrm>
          <a:prstGeom prst="rect">
            <a:avLst/>
          </a:prstGeom>
        </p:spPr>
      </p:pic>
      <p:sp>
        <p:nvSpPr>
          <p:cNvPr id="30" name="TextBox 29">
            <a:extLst>
              <a:ext uri="{FF2B5EF4-FFF2-40B4-BE49-F238E27FC236}">
                <a16:creationId xmlns:a16="http://schemas.microsoft.com/office/drawing/2014/main" id="{97B6BE33-3D13-0E73-1E57-F7E5E81B86D9}"/>
              </a:ext>
            </a:extLst>
          </p:cNvPr>
          <p:cNvSpPr txBox="1"/>
          <p:nvPr/>
        </p:nvSpPr>
        <p:spPr>
          <a:xfrm>
            <a:off x="490124" y="3635522"/>
            <a:ext cx="1575173" cy="646331"/>
          </a:xfrm>
          <a:prstGeom prst="rect">
            <a:avLst/>
          </a:prstGeom>
          <a:noFill/>
        </p:spPr>
        <p:txBody>
          <a:bodyPr wrap="square" rtlCol="0">
            <a:spAutoFit/>
          </a:bodyPr>
          <a:lstStyle/>
          <a:p>
            <a:pPr algn="ctr"/>
            <a:r>
              <a:rPr lang="en-IN" b="1" dirty="0">
                <a:solidFill>
                  <a:schemeClr val="bg1"/>
                </a:solidFill>
              </a:rPr>
              <a:t>Horizontal Flip</a:t>
            </a:r>
          </a:p>
        </p:txBody>
      </p:sp>
      <p:sp>
        <p:nvSpPr>
          <p:cNvPr id="31" name="TextBox 30">
            <a:extLst>
              <a:ext uri="{FF2B5EF4-FFF2-40B4-BE49-F238E27FC236}">
                <a16:creationId xmlns:a16="http://schemas.microsoft.com/office/drawing/2014/main" id="{4B31B73D-D422-4E4E-D4C8-14DDDC43F0D3}"/>
              </a:ext>
            </a:extLst>
          </p:cNvPr>
          <p:cNvSpPr txBox="1"/>
          <p:nvPr/>
        </p:nvSpPr>
        <p:spPr>
          <a:xfrm>
            <a:off x="2924371" y="3635523"/>
            <a:ext cx="1575173" cy="646331"/>
          </a:xfrm>
          <a:prstGeom prst="rect">
            <a:avLst/>
          </a:prstGeom>
          <a:noFill/>
        </p:spPr>
        <p:txBody>
          <a:bodyPr wrap="square" rtlCol="0">
            <a:spAutoFit/>
          </a:bodyPr>
          <a:lstStyle/>
          <a:p>
            <a:pPr algn="ctr"/>
            <a:r>
              <a:rPr lang="en-IN" b="1" dirty="0">
                <a:solidFill>
                  <a:schemeClr val="bg1"/>
                </a:solidFill>
              </a:rPr>
              <a:t>Vertical</a:t>
            </a:r>
          </a:p>
          <a:p>
            <a:pPr algn="ctr"/>
            <a:r>
              <a:rPr lang="en-IN" b="1" dirty="0">
                <a:solidFill>
                  <a:schemeClr val="bg1"/>
                </a:solidFill>
              </a:rPr>
              <a:t>Flip</a:t>
            </a:r>
          </a:p>
        </p:txBody>
      </p:sp>
      <p:sp>
        <p:nvSpPr>
          <p:cNvPr id="32" name="TextBox 31">
            <a:extLst>
              <a:ext uri="{FF2B5EF4-FFF2-40B4-BE49-F238E27FC236}">
                <a16:creationId xmlns:a16="http://schemas.microsoft.com/office/drawing/2014/main" id="{43B81840-D3F0-33A0-E6A4-20A3696B35B3}"/>
              </a:ext>
            </a:extLst>
          </p:cNvPr>
          <p:cNvSpPr txBox="1"/>
          <p:nvPr/>
        </p:nvSpPr>
        <p:spPr>
          <a:xfrm>
            <a:off x="5331498" y="3635523"/>
            <a:ext cx="1575173" cy="646331"/>
          </a:xfrm>
          <a:prstGeom prst="rect">
            <a:avLst/>
          </a:prstGeom>
          <a:noFill/>
        </p:spPr>
        <p:txBody>
          <a:bodyPr wrap="square" rtlCol="0">
            <a:spAutoFit/>
          </a:bodyPr>
          <a:lstStyle/>
          <a:p>
            <a:pPr algn="ctr"/>
            <a:r>
              <a:rPr lang="en-IN" b="1" dirty="0">
                <a:solidFill>
                  <a:schemeClr val="bg1"/>
                </a:solidFill>
              </a:rPr>
              <a:t>Elastic</a:t>
            </a:r>
          </a:p>
          <a:p>
            <a:pPr algn="ctr"/>
            <a:r>
              <a:rPr lang="en-IN" b="1" dirty="0">
                <a:solidFill>
                  <a:schemeClr val="bg1"/>
                </a:solidFill>
              </a:rPr>
              <a:t>Transform</a:t>
            </a:r>
          </a:p>
        </p:txBody>
      </p:sp>
      <p:sp>
        <p:nvSpPr>
          <p:cNvPr id="33" name="TextBox 32">
            <a:extLst>
              <a:ext uri="{FF2B5EF4-FFF2-40B4-BE49-F238E27FC236}">
                <a16:creationId xmlns:a16="http://schemas.microsoft.com/office/drawing/2014/main" id="{C8FAC42F-2A15-B43D-E857-3FCF47CC74FB}"/>
              </a:ext>
            </a:extLst>
          </p:cNvPr>
          <p:cNvSpPr txBox="1"/>
          <p:nvPr/>
        </p:nvSpPr>
        <p:spPr>
          <a:xfrm>
            <a:off x="7738625" y="3635522"/>
            <a:ext cx="1575173" cy="646331"/>
          </a:xfrm>
          <a:prstGeom prst="rect">
            <a:avLst/>
          </a:prstGeom>
          <a:noFill/>
        </p:spPr>
        <p:txBody>
          <a:bodyPr wrap="square" rtlCol="0">
            <a:spAutoFit/>
          </a:bodyPr>
          <a:lstStyle/>
          <a:p>
            <a:pPr algn="ctr"/>
            <a:r>
              <a:rPr lang="en-IN" b="1" dirty="0">
                <a:solidFill>
                  <a:schemeClr val="bg1"/>
                </a:solidFill>
              </a:rPr>
              <a:t>Grid</a:t>
            </a:r>
          </a:p>
          <a:p>
            <a:pPr algn="ctr"/>
            <a:r>
              <a:rPr lang="en-IN" b="1" dirty="0">
                <a:solidFill>
                  <a:schemeClr val="bg1"/>
                </a:solidFill>
              </a:rPr>
              <a:t>Distortion</a:t>
            </a:r>
          </a:p>
        </p:txBody>
      </p:sp>
      <p:sp>
        <p:nvSpPr>
          <p:cNvPr id="34" name="TextBox 33">
            <a:extLst>
              <a:ext uri="{FF2B5EF4-FFF2-40B4-BE49-F238E27FC236}">
                <a16:creationId xmlns:a16="http://schemas.microsoft.com/office/drawing/2014/main" id="{C915FEF8-85B1-FB1A-BA85-9F9B681A3B0E}"/>
              </a:ext>
            </a:extLst>
          </p:cNvPr>
          <p:cNvSpPr txBox="1"/>
          <p:nvPr/>
        </p:nvSpPr>
        <p:spPr>
          <a:xfrm>
            <a:off x="10145752" y="3635522"/>
            <a:ext cx="1575173" cy="646331"/>
          </a:xfrm>
          <a:prstGeom prst="rect">
            <a:avLst/>
          </a:prstGeom>
          <a:noFill/>
        </p:spPr>
        <p:txBody>
          <a:bodyPr wrap="square" rtlCol="0">
            <a:spAutoFit/>
          </a:bodyPr>
          <a:lstStyle/>
          <a:p>
            <a:pPr algn="ctr"/>
            <a:r>
              <a:rPr lang="en-IN" b="1" dirty="0">
                <a:solidFill>
                  <a:schemeClr val="bg1"/>
                </a:solidFill>
              </a:rPr>
              <a:t>Optical</a:t>
            </a:r>
          </a:p>
          <a:p>
            <a:pPr algn="ctr"/>
            <a:r>
              <a:rPr lang="en-IN" b="1" dirty="0">
                <a:solidFill>
                  <a:schemeClr val="bg1"/>
                </a:solidFill>
              </a:rPr>
              <a:t>Distortion</a:t>
            </a:r>
          </a:p>
        </p:txBody>
      </p:sp>
    </p:spTree>
    <p:extLst>
      <p:ext uri="{BB962C8B-B14F-4D97-AF65-F5344CB8AC3E}">
        <p14:creationId xmlns:p14="http://schemas.microsoft.com/office/powerpoint/2010/main" val="2997867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92BC-2A7E-406A-9A53-C5545910170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F07AB04-2B85-480B-A4EF-348CDC4C2C42}"/>
              </a:ext>
            </a:extLst>
          </p:cNvPr>
          <p:cNvSpPr>
            <a:spLocks noGrp="1"/>
          </p:cNvSpPr>
          <p:nvPr>
            <p:ph idx="1"/>
          </p:nvPr>
        </p:nvSpPr>
        <p:spPr>
          <a:xfrm>
            <a:off x="1295401" y="4804495"/>
            <a:ext cx="3296425" cy="1109133"/>
          </a:xfrm>
        </p:spPr>
        <p:txBody>
          <a:bodyPr/>
          <a:lstStyle/>
          <a:p>
            <a:pPr algn="ctr"/>
            <a:r>
              <a:rPr lang="en-US" dirty="0"/>
              <a:t>Project Overview</a:t>
            </a:r>
            <a:endParaRPr lang="en-US" sz="1800" dirty="0"/>
          </a:p>
          <a:p>
            <a:endParaRPr lang="en-US" dirty="0"/>
          </a:p>
        </p:txBody>
      </p:sp>
      <p:sp>
        <p:nvSpPr>
          <p:cNvPr id="4" name="Content Placeholder 3">
            <a:extLst>
              <a:ext uri="{FF2B5EF4-FFF2-40B4-BE49-F238E27FC236}">
                <a16:creationId xmlns:a16="http://schemas.microsoft.com/office/drawing/2014/main" id="{C012AC1F-AA24-4F87-B1E4-BEAAA47EA73F}"/>
              </a:ext>
            </a:extLst>
          </p:cNvPr>
          <p:cNvSpPr>
            <a:spLocks noGrp="1"/>
          </p:cNvSpPr>
          <p:nvPr>
            <p:ph idx="13"/>
          </p:nvPr>
        </p:nvSpPr>
        <p:spPr>
          <a:xfrm>
            <a:off x="4365885" y="4804495"/>
            <a:ext cx="3296426" cy="1109133"/>
          </a:xfrm>
        </p:spPr>
        <p:txBody>
          <a:bodyPr/>
          <a:lstStyle/>
          <a:p>
            <a:pPr algn="ctr"/>
            <a:r>
              <a:rPr lang="en-US" dirty="0"/>
              <a:t>Proposed Model &amp; Algorithm Summary</a:t>
            </a:r>
          </a:p>
        </p:txBody>
      </p:sp>
      <p:sp>
        <p:nvSpPr>
          <p:cNvPr id="5" name="Content Placeholder 4">
            <a:extLst>
              <a:ext uri="{FF2B5EF4-FFF2-40B4-BE49-F238E27FC236}">
                <a16:creationId xmlns:a16="http://schemas.microsoft.com/office/drawing/2014/main" id="{A67EE021-5134-4FB5-978F-884273E35CFA}"/>
              </a:ext>
            </a:extLst>
          </p:cNvPr>
          <p:cNvSpPr>
            <a:spLocks noGrp="1"/>
          </p:cNvSpPr>
          <p:nvPr>
            <p:ph idx="14"/>
          </p:nvPr>
        </p:nvSpPr>
        <p:spPr>
          <a:xfrm>
            <a:off x="7944598" y="4804495"/>
            <a:ext cx="3296426" cy="1109133"/>
          </a:xfrm>
        </p:spPr>
        <p:txBody>
          <a:bodyPr/>
          <a:lstStyle/>
          <a:p>
            <a:pPr algn="ctr"/>
            <a:r>
              <a:rPr lang="en-US" dirty="0"/>
              <a:t>Project Outcome &amp; Demo</a:t>
            </a:r>
          </a:p>
        </p:txBody>
      </p:sp>
      <p:sp>
        <p:nvSpPr>
          <p:cNvPr id="6" name="Rectangle 5" descr="Presentation with bar chart">
            <a:extLst>
              <a:ext uri="{FF2B5EF4-FFF2-40B4-BE49-F238E27FC236}">
                <a16:creationId xmlns:a16="http://schemas.microsoft.com/office/drawing/2014/main" id="{DDE9BB91-A5FD-2914-8835-324284FB754E}"/>
              </a:ext>
            </a:extLst>
          </p:cNvPr>
          <p:cNvSpPr/>
          <p:nvPr/>
        </p:nvSpPr>
        <p:spPr>
          <a:xfrm>
            <a:off x="8918568" y="3000785"/>
            <a:ext cx="1004062" cy="100406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pic>
        <p:nvPicPr>
          <p:cNvPr id="8" name="Graphic 7" descr="Newspaper with solid fill">
            <a:extLst>
              <a:ext uri="{FF2B5EF4-FFF2-40B4-BE49-F238E27FC236}">
                <a16:creationId xmlns:a16="http://schemas.microsoft.com/office/drawing/2014/main" id="{7821ECB7-2899-EE7E-6F0C-1E760C6D4A9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69033" y="3000447"/>
            <a:ext cx="1004400" cy="1004400"/>
          </a:xfrm>
          <a:prstGeom prst="rect">
            <a:avLst/>
          </a:prstGeom>
        </p:spPr>
      </p:pic>
      <p:pic>
        <p:nvPicPr>
          <p:cNvPr id="10" name="Graphic 9" descr="Artificial Intelligence with solid fill">
            <a:extLst>
              <a:ext uri="{FF2B5EF4-FFF2-40B4-BE49-F238E27FC236}">
                <a16:creationId xmlns:a16="http://schemas.microsoft.com/office/drawing/2014/main" id="{D8BBE12F-308D-DEB0-E0AC-FE27864A019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31900" y="3000447"/>
            <a:ext cx="1004400" cy="1004400"/>
          </a:xfrm>
          <a:prstGeom prst="rect">
            <a:avLst/>
          </a:prstGeom>
        </p:spPr>
      </p:pic>
    </p:spTree>
    <p:extLst>
      <p:ext uri="{BB962C8B-B14F-4D97-AF65-F5344CB8AC3E}">
        <p14:creationId xmlns:p14="http://schemas.microsoft.com/office/powerpoint/2010/main" val="2957106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D937-4D89-BE33-DEF3-8FD7EDD0E941}"/>
              </a:ext>
            </a:extLst>
          </p:cNvPr>
          <p:cNvSpPr>
            <a:spLocks noGrp="1"/>
          </p:cNvSpPr>
          <p:nvPr>
            <p:ph type="ctrTitle"/>
          </p:nvPr>
        </p:nvSpPr>
        <p:spPr>
          <a:xfrm>
            <a:off x="2688165" y="1992489"/>
            <a:ext cx="6815669" cy="1515533"/>
          </a:xfrm>
        </p:spPr>
        <p:txBody>
          <a:bodyPr/>
          <a:lstStyle/>
          <a:p>
            <a:r>
              <a:rPr lang="en-US" dirty="0"/>
              <a:t>Data Loader</a:t>
            </a:r>
            <a:br>
              <a:rPr lang="en-US" dirty="0"/>
            </a:br>
            <a:r>
              <a:rPr lang="en-US" dirty="0"/>
              <a:t>Overview</a:t>
            </a:r>
            <a:endParaRPr lang="en-IN" dirty="0"/>
          </a:p>
        </p:txBody>
      </p:sp>
    </p:spTree>
    <p:extLst>
      <p:ext uri="{BB962C8B-B14F-4D97-AF65-F5344CB8AC3E}">
        <p14:creationId xmlns:p14="http://schemas.microsoft.com/office/powerpoint/2010/main" val="1323394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4FA8A5C4-7054-585C-84AD-8DE374E3A939}"/>
              </a:ext>
            </a:extLst>
          </p:cNvPr>
          <p:cNvPicPr>
            <a:picLocks noGrp="1" noChangeAspect="1"/>
          </p:cNvPicPr>
          <p:nvPr>
            <p:ph type="pic" sz="quarter" idx="10"/>
          </p:nvPr>
        </p:nvPicPr>
        <p:blipFill>
          <a:blip r:embed="rId3"/>
          <a:srcRect t="4297" b="4297"/>
          <a:stretch/>
        </p:blipFill>
        <p:spPr>
          <a:xfrm rot="10800000" flipH="1">
            <a:off x="4870620" y="2867025"/>
            <a:ext cx="2015730" cy="903490"/>
          </a:xfrm>
        </p:spPr>
      </p:pic>
      <p:pic>
        <p:nvPicPr>
          <p:cNvPr id="5" name="Picture 4">
            <a:extLst>
              <a:ext uri="{FF2B5EF4-FFF2-40B4-BE49-F238E27FC236}">
                <a16:creationId xmlns:a16="http://schemas.microsoft.com/office/drawing/2014/main" id="{E7391D2C-9999-4BB5-9064-EBE186B9519B}"/>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28661" y="631069"/>
            <a:ext cx="240481" cy="238041"/>
          </a:xfrm>
          <a:prstGeom prst="ellipse">
            <a:avLst/>
          </a:prstGeom>
          <a:effectLst>
            <a:outerShdw blurRad="12700" dir="2700000" sx="102000" sy="102000" algn="tl" rotWithShape="0">
              <a:prstClr val="black">
                <a:alpha val="40000"/>
              </a:prstClr>
            </a:outerShdw>
          </a:effectLst>
        </p:spPr>
      </p:pic>
      <p:pic>
        <p:nvPicPr>
          <p:cNvPr id="6" name="Picture 5">
            <a:extLst>
              <a:ext uri="{FF2B5EF4-FFF2-40B4-BE49-F238E27FC236}">
                <a16:creationId xmlns:a16="http://schemas.microsoft.com/office/drawing/2014/main" id="{D967E7C8-E760-47F2-908B-AB31194CA0AA}"/>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1322858" y="631069"/>
            <a:ext cx="240481" cy="238041"/>
          </a:xfrm>
          <a:prstGeom prst="ellipse">
            <a:avLst/>
          </a:prstGeom>
          <a:effectLst>
            <a:outerShdw blurRad="12700" dir="2700000" sx="102000" sy="102000" algn="tl" rotWithShape="0">
              <a:prstClr val="black">
                <a:alpha val="40000"/>
              </a:prstClr>
            </a:outerShdw>
          </a:effectLst>
        </p:spPr>
      </p:pic>
      <p:pic>
        <p:nvPicPr>
          <p:cNvPr id="7" name="Picture 6">
            <a:extLst>
              <a:ext uri="{FF2B5EF4-FFF2-40B4-BE49-F238E27FC236}">
                <a16:creationId xmlns:a16="http://schemas.microsoft.com/office/drawing/2014/main" id="{4579E219-3230-41BC-96F9-1E0FEFF8006D}"/>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28661" y="5996029"/>
            <a:ext cx="240481" cy="238041"/>
          </a:xfrm>
          <a:prstGeom prst="ellipse">
            <a:avLst/>
          </a:prstGeom>
          <a:effectLst>
            <a:outerShdw blurRad="12700" dir="2700000" sx="102000" sy="102000" algn="tl" rotWithShape="0">
              <a:prstClr val="black">
                <a:alpha val="40000"/>
              </a:prstClr>
            </a:outerShdw>
          </a:effectLst>
        </p:spPr>
      </p:pic>
      <p:pic>
        <p:nvPicPr>
          <p:cNvPr id="8" name="Picture 7">
            <a:extLst>
              <a:ext uri="{FF2B5EF4-FFF2-40B4-BE49-F238E27FC236}">
                <a16:creationId xmlns:a16="http://schemas.microsoft.com/office/drawing/2014/main" id="{EE2D0509-AF4E-4935-ADF8-25BD255C1DB4}"/>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1322858" y="5996029"/>
            <a:ext cx="240481" cy="238041"/>
          </a:xfrm>
          <a:prstGeom prst="ellipse">
            <a:avLst/>
          </a:prstGeom>
          <a:effectLst>
            <a:outerShdw blurRad="12700" dir="2700000" sx="102000" sy="102000" algn="tl" rotWithShape="0">
              <a:prstClr val="black">
                <a:alpha val="40000"/>
              </a:prstClr>
            </a:outerShdw>
          </a:effectLst>
        </p:spPr>
      </p:pic>
      <p:sp>
        <p:nvSpPr>
          <p:cNvPr id="12" name="Title 2">
            <a:extLst>
              <a:ext uri="{FF2B5EF4-FFF2-40B4-BE49-F238E27FC236}">
                <a16:creationId xmlns:a16="http://schemas.microsoft.com/office/drawing/2014/main" id="{610A9069-74EF-C40C-43BA-2ED919DE9E88}"/>
              </a:ext>
            </a:extLst>
          </p:cNvPr>
          <p:cNvSpPr txBox="1">
            <a:spLocks/>
          </p:cNvSpPr>
          <p:nvPr/>
        </p:nvSpPr>
        <p:spPr>
          <a:xfrm>
            <a:off x="1143000" y="468110"/>
            <a:ext cx="9925050" cy="80199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1"/>
                </a:solidFill>
              </a:rPr>
              <a:t>Data Loader Overview</a:t>
            </a:r>
            <a:endParaRPr lang="en-IN" dirty="0">
              <a:solidFill>
                <a:schemeClr val="bg1"/>
              </a:solidFill>
            </a:endParaRPr>
          </a:p>
        </p:txBody>
      </p:sp>
      <p:graphicFrame>
        <p:nvGraphicFramePr>
          <p:cNvPr id="3" name="Table 3">
            <a:extLst>
              <a:ext uri="{FF2B5EF4-FFF2-40B4-BE49-F238E27FC236}">
                <a16:creationId xmlns:a16="http://schemas.microsoft.com/office/drawing/2014/main" id="{609E097A-50E4-4DC9-F98C-68213ACD0193}"/>
              </a:ext>
            </a:extLst>
          </p:cNvPr>
          <p:cNvGraphicFramePr>
            <a:graphicFrameLocks noGrp="1"/>
          </p:cNvGraphicFramePr>
          <p:nvPr>
            <p:extLst>
              <p:ext uri="{D42A27DB-BD31-4B8C-83A1-F6EECF244321}">
                <p14:modId xmlns:p14="http://schemas.microsoft.com/office/powerpoint/2010/main" val="1069973815"/>
              </p:ext>
            </p:extLst>
          </p:nvPr>
        </p:nvGraphicFramePr>
        <p:xfrm>
          <a:off x="1963737" y="1636915"/>
          <a:ext cx="8264526" cy="4267200"/>
        </p:xfrm>
        <a:graphic>
          <a:graphicData uri="http://schemas.openxmlformats.org/drawingml/2006/table">
            <a:tbl>
              <a:tblPr firstRow="1" bandRow="1">
                <a:tableStyleId>{5C22544A-7EE6-4342-B048-85BDC9FD1C3A}</a:tableStyleId>
              </a:tblPr>
              <a:tblGrid>
                <a:gridCol w="2754842">
                  <a:extLst>
                    <a:ext uri="{9D8B030D-6E8A-4147-A177-3AD203B41FA5}">
                      <a16:colId xmlns:a16="http://schemas.microsoft.com/office/drawing/2014/main" val="2418456326"/>
                    </a:ext>
                  </a:extLst>
                </a:gridCol>
                <a:gridCol w="2754842">
                  <a:extLst>
                    <a:ext uri="{9D8B030D-6E8A-4147-A177-3AD203B41FA5}">
                      <a16:colId xmlns:a16="http://schemas.microsoft.com/office/drawing/2014/main" val="2551053782"/>
                    </a:ext>
                  </a:extLst>
                </a:gridCol>
                <a:gridCol w="2754842">
                  <a:extLst>
                    <a:ext uri="{9D8B030D-6E8A-4147-A177-3AD203B41FA5}">
                      <a16:colId xmlns:a16="http://schemas.microsoft.com/office/drawing/2014/main" val="2700019962"/>
                    </a:ext>
                  </a:extLst>
                </a:gridCol>
              </a:tblGrid>
              <a:tr h="686847">
                <a:tc>
                  <a:txBody>
                    <a:bodyPr/>
                    <a:lstStyle/>
                    <a:p>
                      <a:pPr algn="ctr"/>
                      <a:endParaRPr lang="en-IN" sz="2000" b="1" dirty="0"/>
                    </a:p>
                    <a:p>
                      <a:pPr algn="ctr"/>
                      <a:r>
                        <a:rPr lang="en-IN" sz="2000" b="1" dirty="0"/>
                        <a:t>Split</a:t>
                      </a:r>
                    </a:p>
                  </a:txBody>
                  <a:tcPr/>
                </a:tc>
                <a:tc>
                  <a:txBody>
                    <a:bodyPr/>
                    <a:lstStyle/>
                    <a:p>
                      <a:endParaRPr lang="en-IN" b="1" dirty="0"/>
                    </a:p>
                    <a:p>
                      <a:pPr algn="ctr"/>
                      <a:r>
                        <a:rPr lang="en-IN" b="1" dirty="0"/>
                        <a:t> </a:t>
                      </a:r>
                      <a:r>
                        <a:rPr lang="en-IN" sz="2000" b="1" dirty="0"/>
                        <a:t>Datasets Employed</a:t>
                      </a:r>
                      <a:endParaRPr lang="en-IN" b="1" dirty="0"/>
                    </a:p>
                  </a:txBody>
                  <a:tcPr/>
                </a:tc>
                <a:tc>
                  <a:txBody>
                    <a:bodyPr/>
                    <a:lstStyle/>
                    <a:p>
                      <a:endParaRPr lang="en-IN" b="1" dirty="0"/>
                    </a:p>
                    <a:p>
                      <a:pPr algn="ctr"/>
                      <a:r>
                        <a:rPr lang="en-IN" sz="2000" b="1" dirty="0"/>
                        <a:t>Number of Fundus Scans</a:t>
                      </a:r>
                    </a:p>
                    <a:p>
                      <a:pPr algn="ctr"/>
                      <a:endParaRPr lang="en-IN" b="1" dirty="0"/>
                    </a:p>
                  </a:txBody>
                  <a:tcPr/>
                </a:tc>
                <a:extLst>
                  <a:ext uri="{0D108BD9-81ED-4DB2-BD59-A6C34878D82A}">
                    <a16:rowId xmlns:a16="http://schemas.microsoft.com/office/drawing/2014/main" val="1861880487"/>
                  </a:ext>
                </a:extLst>
              </a:tr>
              <a:tr h="686847">
                <a:tc>
                  <a:txBody>
                    <a:bodyPr/>
                    <a:lstStyle/>
                    <a:p>
                      <a:pPr algn="ctr"/>
                      <a:endParaRPr lang="en-IN" sz="2000" dirty="0"/>
                    </a:p>
                    <a:p>
                      <a:pPr algn="ctr"/>
                      <a:r>
                        <a:rPr lang="en-IN" sz="2000" dirty="0"/>
                        <a:t>Training</a:t>
                      </a:r>
                    </a:p>
                  </a:txBody>
                  <a:tcPr/>
                </a:tc>
                <a:tc>
                  <a:txBody>
                    <a:bodyPr/>
                    <a:lstStyle/>
                    <a:p>
                      <a:pPr algn="ctr"/>
                      <a:endParaRPr lang="en-IN" sz="2000" dirty="0"/>
                    </a:p>
                    <a:p>
                      <a:pPr algn="ctr"/>
                      <a:r>
                        <a:rPr lang="en-IN" sz="2000" dirty="0"/>
                        <a:t>7</a:t>
                      </a:r>
                    </a:p>
                  </a:txBody>
                  <a:tcPr/>
                </a:tc>
                <a:tc>
                  <a:txBody>
                    <a:bodyPr/>
                    <a:lstStyle/>
                    <a:p>
                      <a:pPr algn="ctr"/>
                      <a:endParaRPr lang="en-IN" sz="2000" dirty="0"/>
                    </a:p>
                    <a:p>
                      <a:pPr algn="ctr"/>
                      <a:r>
                        <a:rPr lang="en-IN" sz="2000" dirty="0"/>
                        <a:t>1608</a:t>
                      </a:r>
                    </a:p>
                    <a:p>
                      <a:pPr algn="ctr"/>
                      <a:endParaRPr lang="en-IN" sz="2000" dirty="0"/>
                    </a:p>
                  </a:txBody>
                  <a:tcPr/>
                </a:tc>
                <a:extLst>
                  <a:ext uri="{0D108BD9-81ED-4DB2-BD59-A6C34878D82A}">
                    <a16:rowId xmlns:a16="http://schemas.microsoft.com/office/drawing/2014/main" val="1657365846"/>
                  </a:ext>
                </a:extLst>
              </a:tr>
              <a:tr h="686847">
                <a:tc>
                  <a:txBody>
                    <a:bodyPr/>
                    <a:lstStyle/>
                    <a:p>
                      <a:pPr algn="ctr"/>
                      <a:endParaRPr lang="en-IN" sz="2000" dirty="0"/>
                    </a:p>
                    <a:p>
                      <a:pPr algn="ctr"/>
                      <a:r>
                        <a:rPr lang="en-IN" sz="2000" dirty="0"/>
                        <a:t>Testing</a:t>
                      </a:r>
                    </a:p>
                  </a:txBody>
                  <a:tcPr/>
                </a:tc>
                <a:tc>
                  <a:txBody>
                    <a:bodyPr/>
                    <a:lstStyle/>
                    <a:p>
                      <a:pPr algn="ctr"/>
                      <a:endParaRPr lang="en-IN" sz="2000" dirty="0"/>
                    </a:p>
                    <a:p>
                      <a:pPr algn="ctr"/>
                      <a:r>
                        <a:rPr lang="en-IN" sz="2000" dirty="0"/>
                        <a:t>7</a:t>
                      </a:r>
                    </a:p>
                  </a:txBody>
                  <a:tcPr/>
                </a:tc>
                <a:tc>
                  <a:txBody>
                    <a:bodyPr/>
                    <a:lstStyle/>
                    <a:p>
                      <a:pPr algn="ctr"/>
                      <a:endParaRPr lang="en-IN" sz="2000" dirty="0"/>
                    </a:p>
                    <a:p>
                      <a:pPr algn="ctr"/>
                      <a:r>
                        <a:rPr lang="en-IN" sz="2000" dirty="0"/>
                        <a:t>672</a:t>
                      </a:r>
                    </a:p>
                    <a:p>
                      <a:pPr algn="ctr"/>
                      <a:endParaRPr lang="en-IN" sz="2000" dirty="0"/>
                    </a:p>
                  </a:txBody>
                  <a:tcPr/>
                </a:tc>
                <a:extLst>
                  <a:ext uri="{0D108BD9-81ED-4DB2-BD59-A6C34878D82A}">
                    <a16:rowId xmlns:a16="http://schemas.microsoft.com/office/drawing/2014/main" val="3195451474"/>
                  </a:ext>
                </a:extLst>
              </a:tr>
              <a:tr h="686847">
                <a:tc>
                  <a:txBody>
                    <a:bodyPr/>
                    <a:lstStyle/>
                    <a:p>
                      <a:pPr algn="ctr"/>
                      <a:endParaRPr lang="en-IN" sz="2000" dirty="0"/>
                    </a:p>
                    <a:p>
                      <a:pPr algn="ctr"/>
                      <a:r>
                        <a:rPr lang="en-IN" sz="2000" dirty="0"/>
                        <a:t>Validation</a:t>
                      </a:r>
                    </a:p>
                  </a:txBody>
                  <a:tcPr/>
                </a:tc>
                <a:tc>
                  <a:txBody>
                    <a:bodyPr/>
                    <a:lstStyle/>
                    <a:p>
                      <a:pPr algn="ctr"/>
                      <a:endParaRPr lang="en-IN" sz="2000" dirty="0"/>
                    </a:p>
                    <a:p>
                      <a:pPr algn="ctr"/>
                      <a:r>
                        <a:rPr lang="en-IN" sz="2000" dirty="0"/>
                        <a:t>1</a:t>
                      </a:r>
                    </a:p>
                  </a:txBody>
                  <a:tcPr/>
                </a:tc>
                <a:tc>
                  <a:txBody>
                    <a:bodyPr/>
                    <a:lstStyle/>
                    <a:p>
                      <a:pPr algn="ctr"/>
                      <a:endParaRPr lang="en-IN" sz="2000" dirty="0"/>
                    </a:p>
                    <a:p>
                      <a:pPr algn="ctr"/>
                      <a:r>
                        <a:rPr lang="en-IN" sz="2000" dirty="0"/>
                        <a:t>5</a:t>
                      </a:r>
                    </a:p>
                    <a:p>
                      <a:pPr algn="ctr"/>
                      <a:endParaRPr lang="en-IN" sz="2000" dirty="0"/>
                    </a:p>
                  </a:txBody>
                  <a:tcPr/>
                </a:tc>
                <a:extLst>
                  <a:ext uri="{0D108BD9-81ED-4DB2-BD59-A6C34878D82A}">
                    <a16:rowId xmlns:a16="http://schemas.microsoft.com/office/drawing/2014/main" val="4118776456"/>
                  </a:ext>
                </a:extLst>
              </a:tr>
            </a:tbl>
          </a:graphicData>
        </a:graphic>
      </p:graphicFrame>
    </p:spTree>
    <p:extLst>
      <p:ext uri="{BB962C8B-B14F-4D97-AF65-F5344CB8AC3E}">
        <p14:creationId xmlns:p14="http://schemas.microsoft.com/office/powerpoint/2010/main" val="3824733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D937-4D89-BE33-DEF3-8FD7EDD0E941}"/>
              </a:ext>
            </a:extLst>
          </p:cNvPr>
          <p:cNvSpPr>
            <a:spLocks noGrp="1"/>
          </p:cNvSpPr>
          <p:nvPr>
            <p:ph type="ctrTitle"/>
          </p:nvPr>
        </p:nvSpPr>
        <p:spPr>
          <a:xfrm>
            <a:off x="2688165" y="1992489"/>
            <a:ext cx="6815669" cy="1515533"/>
          </a:xfrm>
        </p:spPr>
        <p:txBody>
          <a:bodyPr/>
          <a:lstStyle/>
          <a:p>
            <a:r>
              <a:rPr lang="en-US" dirty="0"/>
              <a:t>Proposed Model Architecture</a:t>
            </a:r>
            <a:endParaRPr lang="en-IN" dirty="0"/>
          </a:p>
        </p:txBody>
      </p:sp>
    </p:spTree>
    <p:extLst>
      <p:ext uri="{BB962C8B-B14F-4D97-AF65-F5344CB8AC3E}">
        <p14:creationId xmlns:p14="http://schemas.microsoft.com/office/powerpoint/2010/main" val="3591509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D2376-DC65-BEE5-ECA4-CCF8D01CDAA2}"/>
              </a:ext>
            </a:extLst>
          </p:cNvPr>
          <p:cNvSpPr>
            <a:spLocks noGrp="1"/>
          </p:cNvSpPr>
          <p:nvPr>
            <p:ph type="title"/>
          </p:nvPr>
        </p:nvSpPr>
        <p:spPr>
          <a:xfrm>
            <a:off x="1295402" y="982132"/>
            <a:ext cx="9658348" cy="1303867"/>
          </a:xfrm>
        </p:spPr>
        <p:txBody>
          <a:bodyPr/>
          <a:lstStyle/>
          <a:p>
            <a:r>
              <a:rPr lang="en-US" dirty="0">
                <a:solidFill>
                  <a:schemeClr val="tx1"/>
                </a:solidFill>
              </a:rPr>
              <a:t>Proposed Model Architecture</a:t>
            </a:r>
            <a:endParaRPr lang="en-IN" dirty="0"/>
          </a:p>
        </p:txBody>
      </p:sp>
      <p:sp>
        <p:nvSpPr>
          <p:cNvPr id="3" name="Content Placeholder 2">
            <a:extLst>
              <a:ext uri="{FF2B5EF4-FFF2-40B4-BE49-F238E27FC236}">
                <a16:creationId xmlns:a16="http://schemas.microsoft.com/office/drawing/2014/main" id="{6DB1F8CF-7F2E-2AF7-1D74-41F0D2154D0F}"/>
              </a:ext>
            </a:extLst>
          </p:cNvPr>
          <p:cNvSpPr>
            <a:spLocks noGrp="1"/>
          </p:cNvSpPr>
          <p:nvPr>
            <p:ph idx="1"/>
          </p:nvPr>
        </p:nvSpPr>
        <p:spPr>
          <a:xfrm>
            <a:off x="809626" y="2745491"/>
            <a:ext cx="10715624" cy="3480861"/>
          </a:xfrm>
        </p:spPr>
        <p:txBody>
          <a:bodyPr/>
          <a:lstStyle/>
          <a:p>
            <a:pPr algn="just">
              <a:lnSpc>
                <a:spcPct val="150000"/>
              </a:lnSpc>
              <a:buFont typeface="Wingdings" panose="05000000000000000000" pitchFamily="2" charset="2"/>
              <a:buChar char="v"/>
            </a:pPr>
            <a:r>
              <a:rPr lang="en-US" dirty="0"/>
              <a:t>As previously disclosed, a conventional </a:t>
            </a:r>
            <a:r>
              <a:rPr lang="en-US" dirty="0" err="1"/>
              <a:t>UNet</a:t>
            </a:r>
            <a:r>
              <a:rPr lang="en-US" dirty="0"/>
              <a:t> model was utilized to efficiently segment the retinal blood vessels spanning a given fundus image.</a:t>
            </a:r>
          </a:p>
          <a:p>
            <a:pPr algn="just">
              <a:lnSpc>
                <a:spcPct val="150000"/>
              </a:lnSpc>
              <a:buFont typeface="Wingdings" panose="05000000000000000000" pitchFamily="2" charset="2"/>
              <a:buChar char="v"/>
            </a:pPr>
            <a:r>
              <a:rPr lang="en-US" dirty="0"/>
              <a:t>The presented </a:t>
            </a:r>
            <a:r>
              <a:rPr lang="en-US" dirty="0" err="1"/>
              <a:t>UNet</a:t>
            </a:r>
            <a:r>
              <a:rPr lang="en-US" dirty="0"/>
              <a:t> Model comprises of four distinct encoder and decoder blocks connected by a single convolution block that serves as a bottleneck layer in the model.</a:t>
            </a:r>
          </a:p>
          <a:p>
            <a:pPr algn="just">
              <a:lnSpc>
                <a:spcPct val="150000"/>
              </a:lnSpc>
              <a:buFont typeface="Wingdings" panose="05000000000000000000" pitchFamily="2" charset="2"/>
              <a:buChar char="v"/>
            </a:pPr>
            <a:r>
              <a:rPr lang="en-US" dirty="0"/>
              <a:t>Moreover, the proposed convolution block includes two convolutional layers with a Scaled Exponential Linear Unit or 'SELU' activation function and a </a:t>
            </a:r>
            <a:r>
              <a:rPr lang="en-US" dirty="0" err="1"/>
              <a:t>LeCun</a:t>
            </a:r>
            <a:r>
              <a:rPr lang="en-US" dirty="0"/>
              <a:t> initializer , respectively.</a:t>
            </a:r>
          </a:p>
        </p:txBody>
      </p:sp>
    </p:spTree>
    <p:extLst>
      <p:ext uri="{BB962C8B-B14F-4D97-AF65-F5344CB8AC3E}">
        <p14:creationId xmlns:p14="http://schemas.microsoft.com/office/powerpoint/2010/main" val="3522180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D2376-DC65-BEE5-ECA4-CCF8D01CDAA2}"/>
              </a:ext>
            </a:extLst>
          </p:cNvPr>
          <p:cNvSpPr>
            <a:spLocks noGrp="1"/>
          </p:cNvSpPr>
          <p:nvPr>
            <p:ph type="title"/>
          </p:nvPr>
        </p:nvSpPr>
        <p:spPr>
          <a:xfrm>
            <a:off x="1295402" y="982132"/>
            <a:ext cx="9658348" cy="1303867"/>
          </a:xfrm>
        </p:spPr>
        <p:txBody>
          <a:bodyPr/>
          <a:lstStyle/>
          <a:p>
            <a:r>
              <a:rPr lang="en-US" dirty="0">
                <a:solidFill>
                  <a:schemeClr val="tx1"/>
                </a:solidFill>
              </a:rPr>
              <a:t>Proposed Model Architecture</a:t>
            </a:r>
            <a:endParaRPr lang="en-IN" dirty="0"/>
          </a:p>
        </p:txBody>
      </p:sp>
      <p:sp>
        <p:nvSpPr>
          <p:cNvPr id="3" name="Content Placeholder 2">
            <a:extLst>
              <a:ext uri="{FF2B5EF4-FFF2-40B4-BE49-F238E27FC236}">
                <a16:creationId xmlns:a16="http://schemas.microsoft.com/office/drawing/2014/main" id="{6DB1F8CF-7F2E-2AF7-1D74-41F0D2154D0F}"/>
              </a:ext>
            </a:extLst>
          </p:cNvPr>
          <p:cNvSpPr>
            <a:spLocks noGrp="1"/>
          </p:cNvSpPr>
          <p:nvPr>
            <p:ph idx="1"/>
          </p:nvPr>
        </p:nvSpPr>
        <p:spPr>
          <a:xfrm>
            <a:off x="809626" y="2478791"/>
            <a:ext cx="10715624" cy="3480861"/>
          </a:xfrm>
        </p:spPr>
        <p:txBody>
          <a:bodyPr/>
          <a:lstStyle/>
          <a:p>
            <a:pPr algn="just">
              <a:lnSpc>
                <a:spcPct val="150000"/>
              </a:lnSpc>
              <a:buFont typeface="Wingdings" panose="05000000000000000000" pitchFamily="2" charset="2"/>
              <a:buChar char="v"/>
            </a:pPr>
            <a:r>
              <a:rPr lang="en-US" dirty="0"/>
              <a:t>In addition, each combination of encoder and decoder blocks incorporates a discrete set of convolution blocks with </a:t>
            </a:r>
            <a:r>
              <a:rPr lang="en-US"/>
              <a:t>a distinct </a:t>
            </a:r>
            <a:r>
              <a:rPr lang="en-US" dirty="0"/>
              <a:t>set of input features.</a:t>
            </a:r>
          </a:p>
          <a:p>
            <a:pPr algn="just">
              <a:lnSpc>
                <a:spcPct val="150000"/>
              </a:lnSpc>
              <a:buFont typeface="Wingdings" panose="05000000000000000000" pitchFamily="2" charset="2"/>
              <a:buChar char="v"/>
            </a:pPr>
            <a:r>
              <a:rPr lang="en-US" dirty="0"/>
              <a:t>Finally, a single convolutional Layer featuring a single neuron and a sigmoid activation function serves as the output layer for the provided model.</a:t>
            </a:r>
          </a:p>
          <a:p>
            <a:pPr algn="just">
              <a:lnSpc>
                <a:spcPct val="150000"/>
              </a:lnSpc>
              <a:buFont typeface="Wingdings" panose="05000000000000000000" pitchFamily="2" charset="2"/>
              <a:buChar char="v"/>
            </a:pPr>
            <a:endParaRPr lang="en-US" dirty="0"/>
          </a:p>
        </p:txBody>
      </p:sp>
    </p:spTree>
    <p:extLst>
      <p:ext uri="{BB962C8B-B14F-4D97-AF65-F5344CB8AC3E}">
        <p14:creationId xmlns:p14="http://schemas.microsoft.com/office/powerpoint/2010/main" val="753397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4FA8A5C4-7054-585C-84AD-8DE374E3A939}"/>
              </a:ext>
            </a:extLst>
          </p:cNvPr>
          <p:cNvPicPr>
            <a:picLocks noGrp="1" noChangeAspect="1"/>
          </p:cNvPicPr>
          <p:nvPr>
            <p:ph type="pic" sz="quarter" idx="10"/>
          </p:nvPr>
        </p:nvPicPr>
        <p:blipFill>
          <a:blip r:embed="rId3"/>
          <a:srcRect t="4297" b="4297"/>
          <a:stretch/>
        </p:blipFill>
        <p:spPr>
          <a:xfrm rot="10800000" flipH="1">
            <a:off x="4870620" y="2867025"/>
            <a:ext cx="2015730" cy="903490"/>
          </a:xfrm>
        </p:spPr>
      </p:pic>
      <p:pic>
        <p:nvPicPr>
          <p:cNvPr id="5" name="Picture 4">
            <a:extLst>
              <a:ext uri="{FF2B5EF4-FFF2-40B4-BE49-F238E27FC236}">
                <a16:creationId xmlns:a16="http://schemas.microsoft.com/office/drawing/2014/main" id="{E7391D2C-9999-4BB5-9064-EBE186B9519B}"/>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28661" y="631069"/>
            <a:ext cx="240481" cy="238041"/>
          </a:xfrm>
          <a:prstGeom prst="ellipse">
            <a:avLst/>
          </a:prstGeom>
          <a:effectLst>
            <a:outerShdw blurRad="12700" dir="2700000" sx="102000" sy="102000" algn="tl" rotWithShape="0">
              <a:prstClr val="black">
                <a:alpha val="40000"/>
              </a:prstClr>
            </a:outerShdw>
          </a:effectLst>
        </p:spPr>
      </p:pic>
      <p:pic>
        <p:nvPicPr>
          <p:cNvPr id="6" name="Picture 5">
            <a:extLst>
              <a:ext uri="{FF2B5EF4-FFF2-40B4-BE49-F238E27FC236}">
                <a16:creationId xmlns:a16="http://schemas.microsoft.com/office/drawing/2014/main" id="{D967E7C8-E760-47F2-908B-AB31194CA0AA}"/>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1322858" y="631069"/>
            <a:ext cx="240481" cy="238041"/>
          </a:xfrm>
          <a:prstGeom prst="ellipse">
            <a:avLst/>
          </a:prstGeom>
          <a:effectLst>
            <a:outerShdw blurRad="12700" dir="2700000" sx="102000" sy="102000" algn="tl" rotWithShape="0">
              <a:prstClr val="black">
                <a:alpha val="40000"/>
              </a:prstClr>
            </a:outerShdw>
          </a:effectLst>
        </p:spPr>
      </p:pic>
      <p:pic>
        <p:nvPicPr>
          <p:cNvPr id="7" name="Picture 6">
            <a:extLst>
              <a:ext uri="{FF2B5EF4-FFF2-40B4-BE49-F238E27FC236}">
                <a16:creationId xmlns:a16="http://schemas.microsoft.com/office/drawing/2014/main" id="{4579E219-3230-41BC-96F9-1E0FEFF8006D}"/>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28661" y="5996029"/>
            <a:ext cx="240481" cy="238041"/>
          </a:xfrm>
          <a:prstGeom prst="ellipse">
            <a:avLst/>
          </a:prstGeom>
          <a:effectLst>
            <a:outerShdw blurRad="12700" dir="2700000" sx="102000" sy="102000" algn="tl" rotWithShape="0">
              <a:prstClr val="black">
                <a:alpha val="40000"/>
              </a:prstClr>
            </a:outerShdw>
          </a:effectLst>
        </p:spPr>
      </p:pic>
      <p:pic>
        <p:nvPicPr>
          <p:cNvPr id="8" name="Picture 7">
            <a:extLst>
              <a:ext uri="{FF2B5EF4-FFF2-40B4-BE49-F238E27FC236}">
                <a16:creationId xmlns:a16="http://schemas.microsoft.com/office/drawing/2014/main" id="{EE2D0509-AF4E-4935-ADF8-25BD255C1DB4}"/>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1322858" y="5996029"/>
            <a:ext cx="240481" cy="238041"/>
          </a:xfrm>
          <a:prstGeom prst="ellipse">
            <a:avLst/>
          </a:prstGeom>
          <a:effectLst>
            <a:outerShdw blurRad="12700" dir="2700000" sx="102000" sy="102000" algn="tl" rotWithShape="0">
              <a:prstClr val="black">
                <a:alpha val="40000"/>
              </a:prstClr>
            </a:outerShdw>
          </a:effectLst>
        </p:spPr>
      </p:pic>
      <p:sp>
        <p:nvSpPr>
          <p:cNvPr id="12" name="Title 2">
            <a:extLst>
              <a:ext uri="{FF2B5EF4-FFF2-40B4-BE49-F238E27FC236}">
                <a16:creationId xmlns:a16="http://schemas.microsoft.com/office/drawing/2014/main" id="{610A9069-74EF-C40C-43BA-2ED919DE9E88}"/>
              </a:ext>
            </a:extLst>
          </p:cNvPr>
          <p:cNvSpPr txBox="1">
            <a:spLocks/>
          </p:cNvSpPr>
          <p:nvPr/>
        </p:nvSpPr>
        <p:spPr>
          <a:xfrm>
            <a:off x="1143000" y="468110"/>
            <a:ext cx="9925050" cy="80199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1"/>
                </a:solidFill>
              </a:rPr>
              <a:t>Proposed Model Architecture</a:t>
            </a:r>
            <a:endParaRPr lang="en-IN" dirty="0">
              <a:solidFill>
                <a:schemeClr val="bg1"/>
              </a:solidFill>
            </a:endParaRPr>
          </a:p>
        </p:txBody>
      </p:sp>
      <p:sp>
        <p:nvSpPr>
          <p:cNvPr id="3" name="Rectangle: Rounded Corners 2">
            <a:extLst>
              <a:ext uri="{FF2B5EF4-FFF2-40B4-BE49-F238E27FC236}">
                <a16:creationId xmlns:a16="http://schemas.microsoft.com/office/drawing/2014/main" id="{599E224A-6C36-913A-1613-FB9399A5636E}"/>
              </a:ext>
            </a:extLst>
          </p:cNvPr>
          <p:cNvSpPr/>
          <p:nvPr/>
        </p:nvSpPr>
        <p:spPr>
          <a:xfrm>
            <a:off x="4231677" y="2443579"/>
            <a:ext cx="3293615" cy="197084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2">
            <a:extLst>
              <a:ext uri="{FF2B5EF4-FFF2-40B4-BE49-F238E27FC236}">
                <a16:creationId xmlns:a16="http://schemas.microsoft.com/office/drawing/2014/main" id="{5C10EF31-25F4-8922-4A84-38B2388774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3611463" y="-693879"/>
            <a:ext cx="4988124" cy="8867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423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D937-4D89-BE33-DEF3-8FD7EDD0E941}"/>
              </a:ext>
            </a:extLst>
          </p:cNvPr>
          <p:cNvSpPr>
            <a:spLocks noGrp="1"/>
          </p:cNvSpPr>
          <p:nvPr>
            <p:ph type="ctrTitle"/>
          </p:nvPr>
        </p:nvSpPr>
        <p:spPr>
          <a:xfrm>
            <a:off x="2688165" y="1992489"/>
            <a:ext cx="6815669" cy="1515533"/>
          </a:xfrm>
        </p:spPr>
        <p:txBody>
          <a:bodyPr/>
          <a:lstStyle/>
          <a:p>
            <a:r>
              <a:rPr lang="en-US" dirty="0"/>
              <a:t>Proposed Algorithm</a:t>
            </a:r>
            <a:br>
              <a:rPr lang="en-US" dirty="0"/>
            </a:br>
            <a:r>
              <a:rPr lang="en-US" dirty="0"/>
              <a:t>Design </a:t>
            </a:r>
            <a:endParaRPr lang="en-IN" dirty="0"/>
          </a:p>
        </p:txBody>
      </p:sp>
    </p:spTree>
    <p:extLst>
      <p:ext uri="{BB962C8B-B14F-4D97-AF65-F5344CB8AC3E}">
        <p14:creationId xmlns:p14="http://schemas.microsoft.com/office/powerpoint/2010/main" val="2073076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4FA8A5C4-7054-585C-84AD-8DE374E3A939}"/>
              </a:ext>
            </a:extLst>
          </p:cNvPr>
          <p:cNvPicPr>
            <a:picLocks noGrp="1" noChangeAspect="1"/>
          </p:cNvPicPr>
          <p:nvPr>
            <p:ph type="pic" sz="quarter" idx="10"/>
          </p:nvPr>
        </p:nvPicPr>
        <p:blipFill>
          <a:blip r:embed="rId3"/>
          <a:srcRect t="4297" b="4297"/>
          <a:stretch/>
        </p:blipFill>
        <p:spPr>
          <a:xfrm rot="10800000" flipH="1">
            <a:off x="4870620" y="2867025"/>
            <a:ext cx="2015730" cy="903490"/>
          </a:xfrm>
        </p:spPr>
      </p:pic>
      <p:pic>
        <p:nvPicPr>
          <p:cNvPr id="5" name="Picture 4">
            <a:extLst>
              <a:ext uri="{FF2B5EF4-FFF2-40B4-BE49-F238E27FC236}">
                <a16:creationId xmlns:a16="http://schemas.microsoft.com/office/drawing/2014/main" id="{E7391D2C-9999-4BB5-9064-EBE186B9519B}"/>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28661" y="631069"/>
            <a:ext cx="240481" cy="238041"/>
          </a:xfrm>
          <a:prstGeom prst="ellipse">
            <a:avLst/>
          </a:prstGeom>
          <a:effectLst>
            <a:outerShdw blurRad="12700" dir="2700000" sx="102000" sy="102000" algn="tl" rotWithShape="0">
              <a:prstClr val="black">
                <a:alpha val="40000"/>
              </a:prstClr>
            </a:outerShdw>
          </a:effectLst>
        </p:spPr>
      </p:pic>
      <p:pic>
        <p:nvPicPr>
          <p:cNvPr id="6" name="Picture 5">
            <a:extLst>
              <a:ext uri="{FF2B5EF4-FFF2-40B4-BE49-F238E27FC236}">
                <a16:creationId xmlns:a16="http://schemas.microsoft.com/office/drawing/2014/main" id="{D967E7C8-E760-47F2-908B-AB31194CA0AA}"/>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1322858" y="631069"/>
            <a:ext cx="240481" cy="238041"/>
          </a:xfrm>
          <a:prstGeom prst="ellipse">
            <a:avLst/>
          </a:prstGeom>
          <a:effectLst>
            <a:outerShdw blurRad="12700" dir="2700000" sx="102000" sy="102000" algn="tl" rotWithShape="0">
              <a:prstClr val="black">
                <a:alpha val="40000"/>
              </a:prstClr>
            </a:outerShdw>
          </a:effectLst>
        </p:spPr>
      </p:pic>
      <p:pic>
        <p:nvPicPr>
          <p:cNvPr id="7" name="Picture 6">
            <a:extLst>
              <a:ext uri="{FF2B5EF4-FFF2-40B4-BE49-F238E27FC236}">
                <a16:creationId xmlns:a16="http://schemas.microsoft.com/office/drawing/2014/main" id="{4579E219-3230-41BC-96F9-1E0FEFF8006D}"/>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28661" y="5996029"/>
            <a:ext cx="240481" cy="238041"/>
          </a:xfrm>
          <a:prstGeom prst="ellipse">
            <a:avLst/>
          </a:prstGeom>
          <a:effectLst>
            <a:outerShdw blurRad="12700" dir="2700000" sx="102000" sy="102000" algn="tl" rotWithShape="0">
              <a:prstClr val="black">
                <a:alpha val="40000"/>
              </a:prstClr>
            </a:outerShdw>
          </a:effectLst>
        </p:spPr>
      </p:pic>
      <p:pic>
        <p:nvPicPr>
          <p:cNvPr id="8" name="Picture 7">
            <a:extLst>
              <a:ext uri="{FF2B5EF4-FFF2-40B4-BE49-F238E27FC236}">
                <a16:creationId xmlns:a16="http://schemas.microsoft.com/office/drawing/2014/main" id="{EE2D0509-AF4E-4935-ADF8-25BD255C1DB4}"/>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1322858" y="5996029"/>
            <a:ext cx="240481" cy="238041"/>
          </a:xfrm>
          <a:prstGeom prst="ellipse">
            <a:avLst/>
          </a:prstGeom>
          <a:effectLst>
            <a:outerShdw blurRad="12700" dir="2700000" sx="102000" sy="102000" algn="tl" rotWithShape="0">
              <a:prstClr val="black">
                <a:alpha val="40000"/>
              </a:prstClr>
            </a:outerShdw>
          </a:effectLst>
        </p:spPr>
      </p:pic>
      <p:sp>
        <p:nvSpPr>
          <p:cNvPr id="12" name="Title 2">
            <a:extLst>
              <a:ext uri="{FF2B5EF4-FFF2-40B4-BE49-F238E27FC236}">
                <a16:creationId xmlns:a16="http://schemas.microsoft.com/office/drawing/2014/main" id="{610A9069-74EF-C40C-43BA-2ED919DE9E88}"/>
              </a:ext>
            </a:extLst>
          </p:cNvPr>
          <p:cNvSpPr txBox="1">
            <a:spLocks/>
          </p:cNvSpPr>
          <p:nvPr/>
        </p:nvSpPr>
        <p:spPr>
          <a:xfrm>
            <a:off x="1143000" y="468110"/>
            <a:ext cx="9925050" cy="80199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1"/>
                </a:solidFill>
              </a:rPr>
              <a:t>Proposed Algorithm Design </a:t>
            </a:r>
            <a:endParaRPr lang="en-IN" dirty="0">
              <a:solidFill>
                <a:schemeClr val="bg1"/>
              </a:solidFill>
            </a:endParaRPr>
          </a:p>
        </p:txBody>
      </p:sp>
      <p:sp>
        <p:nvSpPr>
          <p:cNvPr id="2" name="Rectangle: Rounded Corners 1">
            <a:extLst>
              <a:ext uri="{FF2B5EF4-FFF2-40B4-BE49-F238E27FC236}">
                <a16:creationId xmlns:a16="http://schemas.microsoft.com/office/drawing/2014/main" id="{23E32FD3-011F-83B4-FB2E-77262719B666}"/>
              </a:ext>
            </a:extLst>
          </p:cNvPr>
          <p:cNvSpPr/>
          <p:nvPr/>
        </p:nvSpPr>
        <p:spPr>
          <a:xfrm>
            <a:off x="4181475" y="2107900"/>
            <a:ext cx="3590925" cy="2428875"/>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90DAE227-FD39-1AB7-2E71-641F9AE787D5}"/>
              </a:ext>
            </a:extLst>
          </p:cNvPr>
          <p:cNvSpPr/>
          <p:nvPr/>
        </p:nvSpPr>
        <p:spPr>
          <a:xfrm>
            <a:off x="2821497" y="1965372"/>
            <a:ext cx="2855403" cy="29343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Rounded Corners 9">
            <a:extLst>
              <a:ext uri="{FF2B5EF4-FFF2-40B4-BE49-F238E27FC236}">
                <a16:creationId xmlns:a16="http://schemas.microsoft.com/office/drawing/2014/main" id="{0A32BB55-2EC0-6769-49C4-CD0FDDC9C22A}"/>
              </a:ext>
            </a:extLst>
          </p:cNvPr>
          <p:cNvSpPr/>
          <p:nvPr/>
        </p:nvSpPr>
        <p:spPr>
          <a:xfrm>
            <a:off x="3241333" y="2612528"/>
            <a:ext cx="2015730" cy="516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700" dirty="0"/>
              <a:t>Image Pre-processing</a:t>
            </a:r>
          </a:p>
        </p:txBody>
      </p:sp>
      <p:sp>
        <p:nvSpPr>
          <p:cNvPr id="13" name="Rectangle: Rounded Corners 12">
            <a:extLst>
              <a:ext uri="{FF2B5EF4-FFF2-40B4-BE49-F238E27FC236}">
                <a16:creationId xmlns:a16="http://schemas.microsoft.com/office/drawing/2014/main" id="{0670B430-D4F1-E7D9-44F2-8DBBE831E3BF}"/>
              </a:ext>
            </a:extLst>
          </p:cNvPr>
          <p:cNvSpPr/>
          <p:nvPr/>
        </p:nvSpPr>
        <p:spPr>
          <a:xfrm>
            <a:off x="3241333" y="3418175"/>
            <a:ext cx="2015730" cy="516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700" dirty="0"/>
              <a:t>Data Augmentation</a:t>
            </a:r>
          </a:p>
        </p:txBody>
      </p:sp>
      <p:sp>
        <p:nvSpPr>
          <p:cNvPr id="14" name="Rectangle: Rounded Corners 13">
            <a:extLst>
              <a:ext uri="{FF2B5EF4-FFF2-40B4-BE49-F238E27FC236}">
                <a16:creationId xmlns:a16="http://schemas.microsoft.com/office/drawing/2014/main" id="{2263D559-F849-352C-3A15-5590F5E6A83A}"/>
              </a:ext>
            </a:extLst>
          </p:cNvPr>
          <p:cNvSpPr/>
          <p:nvPr/>
        </p:nvSpPr>
        <p:spPr>
          <a:xfrm>
            <a:off x="3241333" y="4223822"/>
            <a:ext cx="2015730" cy="516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700" dirty="0"/>
              <a:t>Model Files</a:t>
            </a:r>
          </a:p>
        </p:txBody>
      </p:sp>
      <p:sp>
        <p:nvSpPr>
          <p:cNvPr id="21" name="Rectangle: Rounded Corners 20">
            <a:extLst>
              <a:ext uri="{FF2B5EF4-FFF2-40B4-BE49-F238E27FC236}">
                <a16:creationId xmlns:a16="http://schemas.microsoft.com/office/drawing/2014/main" id="{76EA0FE8-DB86-D4BE-F18B-357D9D8C0F01}"/>
              </a:ext>
            </a:extLst>
          </p:cNvPr>
          <p:cNvSpPr/>
          <p:nvPr/>
        </p:nvSpPr>
        <p:spPr>
          <a:xfrm>
            <a:off x="6534150" y="1965372"/>
            <a:ext cx="2855403" cy="29343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4A647FC6-FE9B-8541-0CB3-4802E894B9BF}"/>
              </a:ext>
            </a:extLst>
          </p:cNvPr>
          <p:cNvSpPr/>
          <p:nvPr/>
        </p:nvSpPr>
        <p:spPr>
          <a:xfrm>
            <a:off x="6953986" y="2612528"/>
            <a:ext cx="2015730" cy="516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700" dirty="0"/>
              <a:t>Multi GPU Check</a:t>
            </a:r>
          </a:p>
        </p:txBody>
      </p:sp>
      <p:sp>
        <p:nvSpPr>
          <p:cNvPr id="23" name="Rectangle: Rounded Corners 22">
            <a:extLst>
              <a:ext uri="{FF2B5EF4-FFF2-40B4-BE49-F238E27FC236}">
                <a16:creationId xmlns:a16="http://schemas.microsoft.com/office/drawing/2014/main" id="{75AFF046-369C-9D77-F42D-6856EFD8EC34}"/>
              </a:ext>
            </a:extLst>
          </p:cNvPr>
          <p:cNvSpPr/>
          <p:nvPr/>
        </p:nvSpPr>
        <p:spPr>
          <a:xfrm>
            <a:off x="6953986" y="3418175"/>
            <a:ext cx="2015730" cy="516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700" dirty="0"/>
              <a:t>Hyper Parameter  Optimization</a:t>
            </a:r>
          </a:p>
        </p:txBody>
      </p:sp>
      <p:sp>
        <p:nvSpPr>
          <p:cNvPr id="24" name="Rectangle: Rounded Corners 23">
            <a:extLst>
              <a:ext uri="{FF2B5EF4-FFF2-40B4-BE49-F238E27FC236}">
                <a16:creationId xmlns:a16="http://schemas.microsoft.com/office/drawing/2014/main" id="{18B8EA50-8D99-D524-F2C2-49ED784EE139}"/>
              </a:ext>
            </a:extLst>
          </p:cNvPr>
          <p:cNvSpPr/>
          <p:nvPr/>
        </p:nvSpPr>
        <p:spPr>
          <a:xfrm>
            <a:off x="6953986" y="4223822"/>
            <a:ext cx="2015730" cy="516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700" dirty="0"/>
              <a:t>Model Training &amp; Validation</a:t>
            </a:r>
          </a:p>
        </p:txBody>
      </p:sp>
      <p:sp>
        <p:nvSpPr>
          <p:cNvPr id="25" name="Rectangle: Rounded Corners 24">
            <a:extLst>
              <a:ext uri="{FF2B5EF4-FFF2-40B4-BE49-F238E27FC236}">
                <a16:creationId xmlns:a16="http://schemas.microsoft.com/office/drawing/2014/main" id="{9D770763-E089-351B-2414-C15C21ED707E}"/>
              </a:ext>
            </a:extLst>
          </p:cNvPr>
          <p:cNvSpPr/>
          <p:nvPr/>
        </p:nvSpPr>
        <p:spPr>
          <a:xfrm>
            <a:off x="9896474" y="3026112"/>
            <a:ext cx="1666865" cy="801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700" dirty="0"/>
              <a:t>Final Model Validation Script</a:t>
            </a:r>
          </a:p>
        </p:txBody>
      </p:sp>
      <p:sp>
        <p:nvSpPr>
          <p:cNvPr id="26" name="TextBox 25">
            <a:extLst>
              <a:ext uri="{FF2B5EF4-FFF2-40B4-BE49-F238E27FC236}">
                <a16:creationId xmlns:a16="http://schemas.microsoft.com/office/drawing/2014/main" id="{D8D27604-268F-1F5C-A79F-1F4CF07FA74B}"/>
              </a:ext>
            </a:extLst>
          </p:cNvPr>
          <p:cNvSpPr txBox="1"/>
          <p:nvPr/>
        </p:nvSpPr>
        <p:spPr>
          <a:xfrm>
            <a:off x="3101023" y="2114471"/>
            <a:ext cx="2296349" cy="353943"/>
          </a:xfrm>
          <a:prstGeom prst="rect">
            <a:avLst/>
          </a:prstGeom>
          <a:noFill/>
        </p:spPr>
        <p:txBody>
          <a:bodyPr wrap="square" rtlCol="0">
            <a:spAutoFit/>
          </a:bodyPr>
          <a:lstStyle/>
          <a:p>
            <a:pPr algn="ctr"/>
            <a:r>
              <a:rPr lang="en-IN" sz="1700" dirty="0">
                <a:solidFill>
                  <a:schemeClr val="bg1"/>
                </a:solidFill>
              </a:rPr>
              <a:t>Data Modelling Script</a:t>
            </a:r>
          </a:p>
        </p:txBody>
      </p:sp>
      <p:cxnSp>
        <p:nvCxnSpPr>
          <p:cNvPr id="29" name="Straight Arrow Connector 28">
            <a:extLst>
              <a:ext uri="{FF2B5EF4-FFF2-40B4-BE49-F238E27FC236}">
                <a16:creationId xmlns:a16="http://schemas.microsoft.com/office/drawing/2014/main" id="{7DBE4DDA-29EB-6449-4906-E3056B9B7A87}"/>
              </a:ext>
            </a:extLst>
          </p:cNvPr>
          <p:cNvCxnSpPr>
            <a:cxnSpLocks/>
          </p:cNvCxnSpPr>
          <p:nvPr/>
        </p:nvCxnSpPr>
        <p:spPr>
          <a:xfrm>
            <a:off x="2314575" y="3408062"/>
            <a:ext cx="50692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C9B55F99-3AA2-12BB-8FEA-0588C2030C70}"/>
              </a:ext>
            </a:extLst>
          </p:cNvPr>
          <p:cNvCxnSpPr>
            <a:cxnSpLocks/>
          </p:cNvCxnSpPr>
          <p:nvPr/>
        </p:nvCxnSpPr>
        <p:spPr>
          <a:xfrm>
            <a:off x="5728095" y="3432569"/>
            <a:ext cx="77748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6C6F9003-489D-BDFA-9680-503B4E69FCE8}"/>
              </a:ext>
            </a:extLst>
          </p:cNvPr>
          <p:cNvCxnSpPr>
            <a:cxnSpLocks/>
          </p:cNvCxnSpPr>
          <p:nvPr/>
        </p:nvCxnSpPr>
        <p:spPr>
          <a:xfrm>
            <a:off x="9389553" y="3427112"/>
            <a:ext cx="50692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1" name="TextBox 40">
            <a:extLst>
              <a:ext uri="{FF2B5EF4-FFF2-40B4-BE49-F238E27FC236}">
                <a16:creationId xmlns:a16="http://schemas.microsoft.com/office/drawing/2014/main" id="{39B5D858-F792-8DE6-8E91-146ACA78051E}"/>
              </a:ext>
            </a:extLst>
          </p:cNvPr>
          <p:cNvSpPr txBox="1"/>
          <p:nvPr/>
        </p:nvSpPr>
        <p:spPr>
          <a:xfrm>
            <a:off x="6813676" y="2114471"/>
            <a:ext cx="2296349" cy="353943"/>
          </a:xfrm>
          <a:prstGeom prst="rect">
            <a:avLst/>
          </a:prstGeom>
          <a:noFill/>
        </p:spPr>
        <p:txBody>
          <a:bodyPr wrap="square" rtlCol="0">
            <a:spAutoFit/>
          </a:bodyPr>
          <a:lstStyle/>
          <a:p>
            <a:pPr algn="ctr"/>
            <a:r>
              <a:rPr lang="en-IN" sz="1700" dirty="0">
                <a:solidFill>
                  <a:schemeClr val="bg1"/>
                </a:solidFill>
              </a:rPr>
              <a:t>Model Analysis Script</a:t>
            </a:r>
          </a:p>
        </p:txBody>
      </p:sp>
      <p:sp>
        <p:nvSpPr>
          <p:cNvPr id="42" name="Rectangle: Rounded Corners 41">
            <a:extLst>
              <a:ext uri="{FF2B5EF4-FFF2-40B4-BE49-F238E27FC236}">
                <a16:creationId xmlns:a16="http://schemas.microsoft.com/office/drawing/2014/main" id="{8CAE834C-00F2-77AD-B531-C471EBB309F0}"/>
              </a:ext>
            </a:extLst>
          </p:cNvPr>
          <p:cNvSpPr/>
          <p:nvPr/>
        </p:nvSpPr>
        <p:spPr>
          <a:xfrm>
            <a:off x="622112" y="3026112"/>
            <a:ext cx="1666865" cy="801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700" dirty="0"/>
              <a:t>Raw Dataset</a:t>
            </a:r>
          </a:p>
        </p:txBody>
      </p:sp>
    </p:spTree>
    <p:extLst>
      <p:ext uri="{BB962C8B-B14F-4D97-AF65-F5344CB8AC3E}">
        <p14:creationId xmlns:p14="http://schemas.microsoft.com/office/powerpoint/2010/main" val="1937633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D937-4D89-BE33-DEF3-8FD7EDD0E941}"/>
              </a:ext>
            </a:extLst>
          </p:cNvPr>
          <p:cNvSpPr>
            <a:spLocks noGrp="1"/>
          </p:cNvSpPr>
          <p:nvPr>
            <p:ph type="ctrTitle"/>
          </p:nvPr>
        </p:nvSpPr>
        <p:spPr>
          <a:xfrm>
            <a:off x="2688165" y="1992489"/>
            <a:ext cx="6815669" cy="1515533"/>
          </a:xfrm>
        </p:spPr>
        <p:txBody>
          <a:bodyPr/>
          <a:lstStyle/>
          <a:p>
            <a:r>
              <a:rPr lang="en-US" dirty="0"/>
              <a:t>Proposed Algorithm Workflow Chart</a:t>
            </a:r>
            <a:endParaRPr lang="en-IN" dirty="0"/>
          </a:p>
        </p:txBody>
      </p:sp>
    </p:spTree>
    <p:extLst>
      <p:ext uri="{BB962C8B-B14F-4D97-AF65-F5344CB8AC3E}">
        <p14:creationId xmlns:p14="http://schemas.microsoft.com/office/powerpoint/2010/main" val="1090725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4FA8A5C4-7054-585C-84AD-8DE374E3A939}"/>
              </a:ext>
            </a:extLst>
          </p:cNvPr>
          <p:cNvPicPr>
            <a:picLocks noGrp="1" noChangeAspect="1"/>
          </p:cNvPicPr>
          <p:nvPr>
            <p:ph type="pic" sz="quarter" idx="10"/>
          </p:nvPr>
        </p:nvPicPr>
        <p:blipFill>
          <a:blip r:embed="rId3"/>
          <a:srcRect t="4297" b="4297"/>
          <a:stretch/>
        </p:blipFill>
        <p:spPr>
          <a:xfrm rot="10800000" flipH="1">
            <a:off x="4870620" y="2867025"/>
            <a:ext cx="2015730" cy="903490"/>
          </a:xfrm>
        </p:spPr>
      </p:pic>
      <p:pic>
        <p:nvPicPr>
          <p:cNvPr id="5" name="Picture 4">
            <a:extLst>
              <a:ext uri="{FF2B5EF4-FFF2-40B4-BE49-F238E27FC236}">
                <a16:creationId xmlns:a16="http://schemas.microsoft.com/office/drawing/2014/main" id="{E7391D2C-9999-4BB5-9064-EBE186B9519B}"/>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28661" y="631069"/>
            <a:ext cx="240481" cy="238041"/>
          </a:xfrm>
          <a:prstGeom prst="ellipse">
            <a:avLst/>
          </a:prstGeom>
          <a:effectLst>
            <a:outerShdw blurRad="12700" dir="2700000" sx="102000" sy="102000" algn="tl" rotWithShape="0">
              <a:prstClr val="black">
                <a:alpha val="40000"/>
              </a:prstClr>
            </a:outerShdw>
          </a:effectLst>
        </p:spPr>
      </p:pic>
      <p:pic>
        <p:nvPicPr>
          <p:cNvPr id="6" name="Picture 5">
            <a:extLst>
              <a:ext uri="{FF2B5EF4-FFF2-40B4-BE49-F238E27FC236}">
                <a16:creationId xmlns:a16="http://schemas.microsoft.com/office/drawing/2014/main" id="{D967E7C8-E760-47F2-908B-AB31194CA0AA}"/>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1322858" y="631069"/>
            <a:ext cx="240481" cy="238041"/>
          </a:xfrm>
          <a:prstGeom prst="ellipse">
            <a:avLst/>
          </a:prstGeom>
          <a:effectLst>
            <a:outerShdw blurRad="12700" dir="2700000" sx="102000" sy="102000" algn="tl" rotWithShape="0">
              <a:prstClr val="black">
                <a:alpha val="40000"/>
              </a:prstClr>
            </a:outerShdw>
          </a:effectLst>
        </p:spPr>
      </p:pic>
      <p:pic>
        <p:nvPicPr>
          <p:cNvPr id="7" name="Picture 6">
            <a:extLst>
              <a:ext uri="{FF2B5EF4-FFF2-40B4-BE49-F238E27FC236}">
                <a16:creationId xmlns:a16="http://schemas.microsoft.com/office/drawing/2014/main" id="{4579E219-3230-41BC-96F9-1E0FEFF8006D}"/>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28661" y="5996029"/>
            <a:ext cx="240481" cy="238041"/>
          </a:xfrm>
          <a:prstGeom prst="ellipse">
            <a:avLst/>
          </a:prstGeom>
          <a:effectLst>
            <a:outerShdw blurRad="12700" dir="2700000" sx="102000" sy="102000" algn="tl" rotWithShape="0">
              <a:prstClr val="black">
                <a:alpha val="40000"/>
              </a:prstClr>
            </a:outerShdw>
          </a:effectLst>
        </p:spPr>
      </p:pic>
      <p:pic>
        <p:nvPicPr>
          <p:cNvPr id="8" name="Picture 7">
            <a:extLst>
              <a:ext uri="{FF2B5EF4-FFF2-40B4-BE49-F238E27FC236}">
                <a16:creationId xmlns:a16="http://schemas.microsoft.com/office/drawing/2014/main" id="{EE2D0509-AF4E-4935-ADF8-25BD255C1DB4}"/>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1322858" y="5996029"/>
            <a:ext cx="240481" cy="238041"/>
          </a:xfrm>
          <a:prstGeom prst="ellipse">
            <a:avLst/>
          </a:prstGeom>
          <a:effectLst>
            <a:outerShdw blurRad="12700" dir="2700000" sx="102000" sy="102000" algn="tl" rotWithShape="0">
              <a:prstClr val="black">
                <a:alpha val="40000"/>
              </a:prstClr>
            </a:outerShdw>
          </a:effectLst>
        </p:spPr>
      </p:pic>
      <p:sp>
        <p:nvSpPr>
          <p:cNvPr id="12" name="Title 2">
            <a:extLst>
              <a:ext uri="{FF2B5EF4-FFF2-40B4-BE49-F238E27FC236}">
                <a16:creationId xmlns:a16="http://schemas.microsoft.com/office/drawing/2014/main" id="{610A9069-74EF-C40C-43BA-2ED919DE9E88}"/>
              </a:ext>
            </a:extLst>
          </p:cNvPr>
          <p:cNvSpPr txBox="1">
            <a:spLocks/>
          </p:cNvSpPr>
          <p:nvPr/>
        </p:nvSpPr>
        <p:spPr>
          <a:xfrm>
            <a:off x="1219200" y="468110"/>
            <a:ext cx="9925050" cy="80199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1"/>
                </a:solidFill>
              </a:rPr>
              <a:t>Proposed Algorithm Workflow Chart</a:t>
            </a:r>
            <a:endParaRPr lang="en-IN" dirty="0">
              <a:solidFill>
                <a:schemeClr val="bg1"/>
              </a:solidFill>
            </a:endParaRPr>
          </a:p>
        </p:txBody>
      </p:sp>
      <p:sp>
        <p:nvSpPr>
          <p:cNvPr id="2" name="Rectangle: Rounded Corners 1">
            <a:extLst>
              <a:ext uri="{FF2B5EF4-FFF2-40B4-BE49-F238E27FC236}">
                <a16:creationId xmlns:a16="http://schemas.microsoft.com/office/drawing/2014/main" id="{35844924-CBA6-6FB5-8953-E136917D2AFC}"/>
              </a:ext>
            </a:extLst>
          </p:cNvPr>
          <p:cNvSpPr/>
          <p:nvPr/>
        </p:nvSpPr>
        <p:spPr>
          <a:xfrm>
            <a:off x="4151717" y="2529785"/>
            <a:ext cx="3590925" cy="2047875"/>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Rounded Corners 49">
            <a:extLst>
              <a:ext uri="{FF2B5EF4-FFF2-40B4-BE49-F238E27FC236}">
                <a16:creationId xmlns:a16="http://schemas.microsoft.com/office/drawing/2014/main" id="{3EF50E5C-B059-A264-0C8C-4144EBC9394A}"/>
              </a:ext>
            </a:extLst>
          </p:cNvPr>
          <p:cNvSpPr/>
          <p:nvPr/>
        </p:nvSpPr>
        <p:spPr>
          <a:xfrm>
            <a:off x="4934541" y="1362829"/>
            <a:ext cx="2322917" cy="615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Raw Dataset</a:t>
            </a:r>
          </a:p>
        </p:txBody>
      </p:sp>
      <p:sp>
        <p:nvSpPr>
          <p:cNvPr id="52" name="Rectangle: Rounded Corners 51">
            <a:extLst>
              <a:ext uri="{FF2B5EF4-FFF2-40B4-BE49-F238E27FC236}">
                <a16:creationId xmlns:a16="http://schemas.microsoft.com/office/drawing/2014/main" id="{4E68148A-60C5-0621-E45A-767BCC870F49}"/>
              </a:ext>
            </a:extLst>
          </p:cNvPr>
          <p:cNvSpPr/>
          <p:nvPr/>
        </p:nvSpPr>
        <p:spPr>
          <a:xfrm>
            <a:off x="4935458" y="2593484"/>
            <a:ext cx="2322000" cy="615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Data Pre-Processing Script</a:t>
            </a:r>
          </a:p>
          <a:p>
            <a:pPr algn="ctr"/>
            <a:endParaRPr lang="en-IN" dirty="0"/>
          </a:p>
        </p:txBody>
      </p:sp>
      <p:sp>
        <p:nvSpPr>
          <p:cNvPr id="55" name="Rectangle: Rounded Corners 54">
            <a:extLst>
              <a:ext uri="{FF2B5EF4-FFF2-40B4-BE49-F238E27FC236}">
                <a16:creationId xmlns:a16="http://schemas.microsoft.com/office/drawing/2014/main" id="{BA8CAEB4-EA2E-40CB-892D-73E50A5C48C0}"/>
              </a:ext>
            </a:extLst>
          </p:cNvPr>
          <p:cNvSpPr/>
          <p:nvPr/>
        </p:nvSpPr>
        <p:spPr>
          <a:xfrm>
            <a:off x="4944525" y="3843094"/>
            <a:ext cx="2322000" cy="615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UNet</a:t>
            </a:r>
            <a:r>
              <a:rPr lang="en-IN" dirty="0"/>
              <a:t> Model Training Script</a:t>
            </a:r>
          </a:p>
        </p:txBody>
      </p:sp>
      <p:sp>
        <p:nvSpPr>
          <p:cNvPr id="56" name="Rectangle: Rounded Corners 55">
            <a:extLst>
              <a:ext uri="{FF2B5EF4-FFF2-40B4-BE49-F238E27FC236}">
                <a16:creationId xmlns:a16="http://schemas.microsoft.com/office/drawing/2014/main" id="{5E0102E1-63DE-743D-F271-324A4D1006B5}"/>
              </a:ext>
            </a:extLst>
          </p:cNvPr>
          <p:cNvSpPr/>
          <p:nvPr/>
        </p:nvSpPr>
        <p:spPr>
          <a:xfrm>
            <a:off x="4934541" y="5092704"/>
            <a:ext cx="2322000" cy="615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UNet</a:t>
            </a:r>
            <a:r>
              <a:rPr lang="en-IN" dirty="0"/>
              <a:t> Model Evaluation Script</a:t>
            </a:r>
          </a:p>
        </p:txBody>
      </p:sp>
      <p:cxnSp>
        <p:nvCxnSpPr>
          <p:cNvPr id="58" name="Straight Arrow Connector 57">
            <a:extLst>
              <a:ext uri="{FF2B5EF4-FFF2-40B4-BE49-F238E27FC236}">
                <a16:creationId xmlns:a16="http://schemas.microsoft.com/office/drawing/2014/main" id="{C306C8A3-AB14-94ED-02CE-98E7ACAD99C3}"/>
              </a:ext>
            </a:extLst>
          </p:cNvPr>
          <p:cNvCxnSpPr>
            <a:cxnSpLocks/>
            <a:stCxn id="50" idx="2"/>
            <a:endCxn id="52" idx="0"/>
          </p:cNvCxnSpPr>
          <p:nvPr/>
        </p:nvCxnSpPr>
        <p:spPr>
          <a:xfrm>
            <a:off x="6096000" y="1977884"/>
            <a:ext cx="458" cy="6156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9" name="Straight Arrow Connector 58">
            <a:extLst>
              <a:ext uri="{FF2B5EF4-FFF2-40B4-BE49-F238E27FC236}">
                <a16:creationId xmlns:a16="http://schemas.microsoft.com/office/drawing/2014/main" id="{7D012338-0D36-0B9B-6771-8D9009ADC626}"/>
              </a:ext>
            </a:extLst>
          </p:cNvPr>
          <p:cNvCxnSpPr>
            <a:cxnSpLocks/>
          </p:cNvCxnSpPr>
          <p:nvPr/>
        </p:nvCxnSpPr>
        <p:spPr>
          <a:xfrm flipH="1">
            <a:off x="6095541" y="3227494"/>
            <a:ext cx="917" cy="6156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2" name="Straight Arrow Connector 61">
            <a:extLst>
              <a:ext uri="{FF2B5EF4-FFF2-40B4-BE49-F238E27FC236}">
                <a16:creationId xmlns:a16="http://schemas.microsoft.com/office/drawing/2014/main" id="{7842D585-AA10-D637-42F4-06D018BC954A}"/>
              </a:ext>
            </a:extLst>
          </p:cNvPr>
          <p:cNvCxnSpPr>
            <a:cxnSpLocks/>
            <a:endCxn id="56" idx="0"/>
          </p:cNvCxnSpPr>
          <p:nvPr/>
        </p:nvCxnSpPr>
        <p:spPr>
          <a:xfrm>
            <a:off x="6095541" y="4477104"/>
            <a:ext cx="0" cy="6156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66" name="Graphic 65" descr="Filing Box Archive with solid fill">
            <a:extLst>
              <a:ext uri="{FF2B5EF4-FFF2-40B4-BE49-F238E27FC236}">
                <a16:creationId xmlns:a16="http://schemas.microsoft.com/office/drawing/2014/main" id="{4C2E6E17-7ADA-BC58-EF6D-96B4DE86202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70687" y="2065199"/>
            <a:ext cx="450000" cy="450000"/>
          </a:xfrm>
          <a:prstGeom prst="rect">
            <a:avLst/>
          </a:prstGeom>
        </p:spPr>
      </p:pic>
      <p:pic>
        <p:nvPicPr>
          <p:cNvPr id="69" name="Graphic 68" descr="Document with solid fill">
            <a:extLst>
              <a:ext uri="{FF2B5EF4-FFF2-40B4-BE49-F238E27FC236}">
                <a16:creationId xmlns:a16="http://schemas.microsoft.com/office/drawing/2014/main" id="{A265AE4F-F871-640C-03C9-C7E3F4B2B42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84699" y="4533635"/>
            <a:ext cx="450000" cy="450000"/>
          </a:xfrm>
          <a:prstGeom prst="rect">
            <a:avLst/>
          </a:prstGeom>
        </p:spPr>
      </p:pic>
      <p:cxnSp>
        <p:nvCxnSpPr>
          <p:cNvPr id="71" name="Straight Arrow Connector 70">
            <a:extLst>
              <a:ext uri="{FF2B5EF4-FFF2-40B4-BE49-F238E27FC236}">
                <a16:creationId xmlns:a16="http://schemas.microsoft.com/office/drawing/2014/main" id="{5635DC93-18D5-96C4-BD38-99D35974432F}"/>
              </a:ext>
            </a:extLst>
          </p:cNvPr>
          <p:cNvCxnSpPr>
            <a:cxnSpLocks/>
          </p:cNvCxnSpPr>
          <p:nvPr/>
        </p:nvCxnSpPr>
        <p:spPr>
          <a:xfrm>
            <a:off x="6095541" y="5717829"/>
            <a:ext cx="0" cy="6156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77" name="Graphic 76" descr="Postit Notes 3 with solid fill">
            <a:extLst>
              <a:ext uri="{FF2B5EF4-FFF2-40B4-BE49-F238E27FC236}">
                <a16:creationId xmlns:a16="http://schemas.microsoft.com/office/drawing/2014/main" id="{641FFB32-FA9F-9930-FDA5-BD4CBF4DB3D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70687" y="3317068"/>
            <a:ext cx="450000" cy="450000"/>
          </a:xfrm>
          <a:prstGeom prst="rect">
            <a:avLst/>
          </a:prstGeom>
        </p:spPr>
      </p:pic>
      <p:pic>
        <p:nvPicPr>
          <p:cNvPr id="79" name="Graphic 78" descr="Images with solid fill">
            <a:extLst>
              <a:ext uri="{FF2B5EF4-FFF2-40B4-BE49-F238E27FC236}">
                <a16:creationId xmlns:a16="http://schemas.microsoft.com/office/drawing/2014/main" id="{8D776D8F-F7E6-2B7F-AFB6-61F32C409B6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70687" y="5800629"/>
            <a:ext cx="450000" cy="450000"/>
          </a:xfrm>
          <a:prstGeom prst="rect">
            <a:avLst/>
          </a:prstGeom>
        </p:spPr>
      </p:pic>
      <p:sp>
        <p:nvSpPr>
          <p:cNvPr id="96" name="TextBox 95">
            <a:extLst>
              <a:ext uri="{FF2B5EF4-FFF2-40B4-BE49-F238E27FC236}">
                <a16:creationId xmlns:a16="http://schemas.microsoft.com/office/drawing/2014/main" id="{23FDA80D-AD54-5767-53DA-5A81B30F4172}"/>
              </a:ext>
            </a:extLst>
          </p:cNvPr>
          <p:cNvSpPr txBox="1"/>
          <p:nvPr/>
        </p:nvSpPr>
        <p:spPr>
          <a:xfrm>
            <a:off x="6095541" y="2152037"/>
            <a:ext cx="2638425" cy="307777"/>
          </a:xfrm>
          <a:prstGeom prst="rect">
            <a:avLst/>
          </a:prstGeom>
          <a:noFill/>
        </p:spPr>
        <p:txBody>
          <a:bodyPr wrap="square" rtlCol="0">
            <a:spAutoFit/>
          </a:bodyPr>
          <a:lstStyle/>
          <a:p>
            <a:r>
              <a:rPr lang="en-IN" sz="1400" b="1" dirty="0">
                <a:solidFill>
                  <a:schemeClr val="bg1"/>
                </a:solidFill>
              </a:rPr>
              <a:t>Vessels-Datasets.zip</a:t>
            </a:r>
          </a:p>
        </p:txBody>
      </p:sp>
      <p:sp>
        <p:nvSpPr>
          <p:cNvPr id="97" name="TextBox 96">
            <a:extLst>
              <a:ext uri="{FF2B5EF4-FFF2-40B4-BE49-F238E27FC236}">
                <a16:creationId xmlns:a16="http://schemas.microsoft.com/office/drawing/2014/main" id="{C5B59DE2-3777-FA3F-A876-A324A99CF313}"/>
              </a:ext>
            </a:extLst>
          </p:cNvPr>
          <p:cNvSpPr txBox="1"/>
          <p:nvPr/>
        </p:nvSpPr>
        <p:spPr>
          <a:xfrm>
            <a:off x="6115050" y="3360836"/>
            <a:ext cx="2638425" cy="307777"/>
          </a:xfrm>
          <a:prstGeom prst="rect">
            <a:avLst/>
          </a:prstGeom>
          <a:noFill/>
        </p:spPr>
        <p:txBody>
          <a:bodyPr wrap="square" rtlCol="0">
            <a:spAutoFit/>
          </a:bodyPr>
          <a:lstStyle/>
          <a:p>
            <a:r>
              <a:rPr lang="en-IN" sz="1400" b="1" dirty="0">
                <a:solidFill>
                  <a:schemeClr val="bg1"/>
                </a:solidFill>
              </a:rPr>
              <a:t>Retina_Seg_reg.zip</a:t>
            </a:r>
          </a:p>
        </p:txBody>
      </p:sp>
      <p:sp>
        <p:nvSpPr>
          <p:cNvPr id="99" name="TextBox 98">
            <a:extLst>
              <a:ext uri="{FF2B5EF4-FFF2-40B4-BE49-F238E27FC236}">
                <a16:creationId xmlns:a16="http://schemas.microsoft.com/office/drawing/2014/main" id="{D65CD0E0-EFB0-C981-3E0F-AC3D0B75BE39}"/>
              </a:ext>
            </a:extLst>
          </p:cNvPr>
          <p:cNvSpPr txBox="1"/>
          <p:nvPr/>
        </p:nvSpPr>
        <p:spPr>
          <a:xfrm>
            <a:off x="6156384" y="4612007"/>
            <a:ext cx="2638425" cy="307777"/>
          </a:xfrm>
          <a:prstGeom prst="rect">
            <a:avLst/>
          </a:prstGeom>
          <a:noFill/>
        </p:spPr>
        <p:txBody>
          <a:bodyPr wrap="square" rtlCol="0">
            <a:spAutoFit/>
          </a:bodyPr>
          <a:lstStyle/>
          <a:p>
            <a:r>
              <a:rPr lang="en-IN" sz="1400" b="1" dirty="0">
                <a:solidFill>
                  <a:schemeClr val="bg1"/>
                </a:solidFill>
              </a:rPr>
              <a:t>Retina_seg.zip</a:t>
            </a:r>
          </a:p>
        </p:txBody>
      </p:sp>
      <p:sp>
        <p:nvSpPr>
          <p:cNvPr id="100" name="TextBox 99">
            <a:extLst>
              <a:ext uri="{FF2B5EF4-FFF2-40B4-BE49-F238E27FC236}">
                <a16:creationId xmlns:a16="http://schemas.microsoft.com/office/drawing/2014/main" id="{3A5751B5-F7C0-D7BA-E57E-8A7D5328F298}"/>
              </a:ext>
            </a:extLst>
          </p:cNvPr>
          <p:cNvSpPr txBox="1"/>
          <p:nvPr/>
        </p:nvSpPr>
        <p:spPr>
          <a:xfrm>
            <a:off x="6165908" y="5872703"/>
            <a:ext cx="2638425" cy="307777"/>
          </a:xfrm>
          <a:prstGeom prst="rect">
            <a:avLst/>
          </a:prstGeom>
          <a:noFill/>
        </p:spPr>
        <p:txBody>
          <a:bodyPr wrap="square" rtlCol="0">
            <a:spAutoFit/>
          </a:bodyPr>
          <a:lstStyle/>
          <a:p>
            <a:r>
              <a:rPr lang="en-IN" sz="1400" b="1" dirty="0">
                <a:solidFill>
                  <a:schemeClr val="bg1"/>
                </a:solidFill>
              </a:rPr>
              <a:t>Model Prediction Chart</a:t>
            </a:r>
          </a:p>
        </p:txBody>
      </p:sp>
    </p:spTree>
    <p:extLst>
      <p:ext uri="{BB962C8B-B14F-4D97-AF65-F5344CB8AC3E}">
        <p14:creationId xmlns:p14="http://schemas.microsoft.com/office/powerpoint/2010/main" val="2780918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AF7F4-B9AF-AADA-213D-BA41BA872816}"/>
              </a:ext>
            </a:extLst>
          </p:cNvPr>
          <p:cNvSpPr>
            <a:spLocks noGrp="1"/>
          </p:cNvSpPr>
          <p:nvPr>
            <p:ph type="title"/>
          </p:nvPr>
        </p:nvSpPr>
        <p:spPr>
          <a:xfrm>
            <a:off x="2015069" y="1009650"/>
            <a:ext cx="8158688" cy="2565470"/>
          </a:xfrm>
        </p:spPr>
        <p:txBody>
          <a:bodyPr>
            <a:normAutofit/>
          </a:bodyPr>
          <a:lstStyle/>
          <a:p>
            <a:r>
              <a:rPr lang="en-US" dirty="0"/>
              <a:t>Project Overview</a:t>
            </a:r>
            <a:endParaRPr lang="en-IN" dirty="0"/>
          </a:p>
        </p:txBody>
      </p:sp>
      <p:sp>
        <p:nvSpPr>
          <p:cNvPr id="3" name="TextBox 2">
            <a:extLst>
              <a:ext uri="{FF2B5EF4-FFF2-40B4-BE49-F238E27FC236}">
                <a16:creationId xmlns:a16="http://schemas.microsoft.com/office/drawing/2014/main" id="{0E10E9F9-092F-2A98-FAA2-92FC29437C70}"/>
              </a:ext>
            </a:extLst>
          </p:cNvPr>
          <p:cNvSpPr txBox="1"/>
          <p:nvPr/>
        </p:nvSpPr>
        <p:spPr>
          <a:xfrm>
            <a:off x="4869621" y="3727048"/>
            <a:ext cx="3600000" cy="1668855"/>
          </a:xfrm>
          <a:prstGeom prst="rect">
            <a:avLst/>
          </a:prstGeom>
          <a:noFill/>
        </p:spPr>
        <p:txBody>
          <a:bodyPr wrap="square" rtlCol="0">
            <a:spAutoFit/>
          </a:bodyPr>
          <a:lstStyle/>
          <a:p>
            <a:pPr marL="285750" indent="-285750" algn="just">
              <a:lnSpc>
                <a:spcPct val="200000"/>
              </a:lnSpc>
              <a:buClr>
                <a:schemeClr val="accent1"/>
              </a:buClr>
              <a:buFont typeface="Wingdings" panose="05000000000000000000" pitchFamily="2" charset="2"/>
              <a:buChar char="Ø"/>
            </a:pPr>
            <a:r>
              <a:rPr lang="en-IN" dirty="0"/>
              <a:t>Introduction                                                                        </a:t>
            </a:r>
          </a:p>
          <a:p>
            <a:pPr marL="285750" indent="-285750" algn="just">
              <a:lnSpc>
                <a:spcPct val="200000"/>
              </a:lnSpc>
              <a:buClr>
                <a:schemeClr val="accent1"/>
              </a:buClr>
              <a:buFont typeface="Wingdings" panose="05000000000000000000" pitchFamily="2" charset="2"/>
              <a:buChar char="Ø"/>
            </a:pPr>
            <a:r>
              <a:rPr lang="en-IN" dirty="0"/>
              <a:t>Objective                                      </a:t>
            </a:r>
          </a:p>
          <a:p>
            <a:pPr marL="285750" indent="-285750" algn="just">
              <a:lnSpc>
                <a:spcPct val="200000"/>
              </a:lnSpc>
              <a:buClr>
                <a:schemeClr val="accent1"/>
              </a:buClr>
              <a:buFont typeface="Wingdings" panose="05000000000000000000" pitchFamily="2" charset="2"/>
              <a:buChar char="Ø"/>
            </a:pPr>
            <a:r>
              <a:rPr lang="en-IN" dirty="0"/>
              <a:t>Dataset Description</a:t>
            </a:r>
          </a:p>
        </p:txBody>
      </p:sp>
    </p:spTree>
    <p:extLst>
      <p:ext uri="{BB962C8B-B14F-4D97-AF65-F5344CB8AC3E}">
        <p14:creationId xmlns:p14="http://schemas.microsoft.com/office/powerpoint/2010/main" val="340232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D937-4D89-BE33-DEF3-8FD7EDD0E941}"/>
              </a:ext>
            </a:extLst>
          </p:cNvPr>
          <p:cNvSpPr>
            <a:spLocks noGrp="1"/>
          </p:cNvSpPr>
          <p:nvPr>
            <p:ph type="ctrTitle"/>
          </p:nvPr>
        </p:nvSpPr>
        <p:spPr>
          <a:xfrm>
            <a:off x="2688165" y="1992489"/>
            <a:ext cx="6815669" cy="1515533"/>
          </a:xfrm>
        </p:spPr>
        <p:txBody>
          <a:bodyPr/>
          <a:lstStyle/>
          <a:p>
            <a:r>
              <a:rPr lang="en-US" dirty="0"/>
              <a:t>Model Metrics</a:t>
            </a:r>
            <a:endParaRPr lang="en-IN" dirty="0"/>
          </a:p>
        </p:txBody>
      </p:sp>
    </p:spTree>
    <p:extLst>
      <p:ext uri="{BB962C8B-B14F-4D97-AF65-F5344CB8AC3E}">
        <p14:creationId xmlns:p14="http://schemas.microsoft.com/office/powerpoint/2010/main" val="260203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D2376-DC65-BEE5-ECA4-CCF8D01CDAA2}"/>
              </a:ext>
            </a:extLst>
          </p:cNvPr>
          <p:cNvSpPr>
            <a:spLocks noGrp="1"/>
          </p:cNvSpPr>
          <p:nvPr>
            <p:ph type="title"/>
          </p:nvPr>
        </p:nvSpPr>
        <p:spPr>
          <a:xfrm>
            <a:off x="1295402" y="982132"/>
            <a:ext cx="9658348" cy="1303867"/>
          </a:xfrm>
        </p:spPr>
        <p:txBody>
          <a:bodyPr/>
          <a:lstStyle/>
          <a:p>
            <a:r>
              <a:rPr lang="en-US" dirty="0">
                <a:solidFill>
                  <a:schemeClr val="tx1"/>
                </a:solidFill>
              </a:rPr>
              <a:t>Model Metrics</a:t>
            </a:r>
            <a:endParaRPr lang="en-IN" dirty="0"/>
          </a:p>
        </p:txBody>
      </p:sp>
      <p:sp>
        <p:nvSpPr>
          <p:cNvPr id="3" name="Content Placeholder 2">
            <a:extLst>
              <a:ext uri="{FF2B5EF4-FFF2-40B4-BE49-F238E27FC236}">
                <a16:creationId xmlns:a16="http://schemas.microsoft.com/office/drawing/2014/main" id="{6DB1F8CF-7F2E-2AF7-1D74-41F0D2154D0F}"/>
              </a:ext>
            </a:extLst>
          </p:cNvPr>
          <p:cNvSpPr>
            <a:spLocks noGrp="1"/>
          </p:cNvSpPr>
          <p:nvPr>
            <p:ph idx="1"/>
          </p:nvPr>
        </p:nvSpPr>
        <p:spPr>
          <a:xfrm>
            <a:off x="809626" y="2745491"/>
            <a:ext cx="10715624" cy="3480861"/>
          </a:xfrm>
        </p:spPr>
        <p:txBody>
          <a:bodyPr/>
          <a:lstStyle/>
          <a:p>
            <a:pPr algn="just">
              <a:lnSpc>
                <a:spcPct val="150000"/>
              </a:lnSpc>
              <a:buFont typeface="Wingdings" panose="05000000000000000000" pitchFamily="2" charset="2"/>
              <a:buChar char="v"/>
            </a:pPr>
            <a:r>
              <a:rPr lang="en-US" dirty="0"/>
              <a:t>The suggested system was assessed largely utilizing various metrics dubbed Dice Similarity Coefficient, Dice Loss, Intersection Over Union Precision, and Recall.</a:t>
            </a:r>
          </a:p>
          <a:p>
            <a:pPr algn="just">
              <a:lnSpc>
                <a:spcPct val="150000"/>
              </a:lnSpc>
              <a:buFont typeface="Wingdings" panose="05000000000000000000" pitchFamily="2" charset="2"/>
              <a:buChar char="v"/>
            </a:pPr>
            <a:endParaRPr lang="en-US" dirty="0"/>
          </a:p>
          <a:p>
            <a:pPr algn="just">
              <a:lnSpc>
                <a:spcPct val="150000"/>
              </a:lnSpc>
              <a:buFont typeface="Wingdings" panose="05000000000000000000" pitchFamily="2" charset="2"/>
              <a:buChar char="v"/>
            </a:pPr>
            <a:r>
              <a:rPr lang="en-US" dirty="0"/>
              <a:t>The Dice similarity coefficient is a statistical tool that calculates the </a:t>
            </a:r>
            <a:r>
              <a:rPr lang="en-US"/>
              <a:t>similarity between </a:t>
            </a:r>
            <a:r>
              <a:rPr lang="en-US" dirty="0"/>
              <a:t>two sets of data, while the dice loss is calculated by subtracting the aforementioned dice coefficient by one.</a:t>
            </a:r>
          </a:p>
          <a:p>
            <a:pPr algn="just">
              <a:lnSpc>
                <a:spcPct val="150000"/>
              </a:lnSpc>
              <a:buFont typeface="Wingdings" panose="05000000000000000000" pitchFamily="2" charset="2"/>
              <a:buChar char="v"/>
            </a:pPr>
            <a:endParaRPr lang="en-US" dirty="0"/>
          </a:p>
          <a:p>
            <a:pPr algn="just">
              <a:lnSpc>
                <a:spcPct val="150000"/>
              </a:lnSpc>
              <a:buFont typeface="Wingdings" panose="05000000000000000000" pitchFamily="2" charset="2"/>
              <a:buChar char="v"/>
            </a:pPr>
            <a:endParaRPr lang="en-US" dirty="0"/>
          </a:p>
          <a:p>
            <a:pPr algn="just">
              <a:lnSpc>
                <a:spcPct val="150000"/>
              </a:lnSpc>
              <a:buFont typeface="Wingdings" panose="05000000000000000000" pitchFamily="2" charset="2"/>
              <a:buChar char="v"/>
            </a:pPr>
            <a:endParaRPr lang="en-US" dirty="0"/>
          </a:p>
        </p:txBody>
      </p:sp>
    </p:spTree>
    <p:extLst>
      <p:ext uri="{BB962C8B-B14F-4D97-AF65-F5344CB8AC3E}">
        <p14:creationId xmlns:p14="http://schemas.microsoft.com/office/powerpoint/2010/main" val="2710963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D2376-DC65-BEE5-ECA4-CCF8D01CDAA2}"/>
              </a:ext>
            </a:extLst>
          </p:cNvPr>
          <p:cNvSpPr>
            <a:spLocks noGrp="1"/>
          </p:cNvSpPr>
          <p:nvPr>
            <p:ph type="title"/>
          </p:nvPr>
        </p:nvSpPr>
        <p:spPr>
          <a:xfrm>
            <a:off x="1295402" y="982132"/>
            <a:ext cx="9658348" cy="1303867"/>
          </a:xfrm>
        </p:spPr>
        <p:txBody>
          <a:bodyPr/>
          <a:lstStyle/>
          <a:p>
            <a:r>
              <a:rPr lang="en-US" dirty="0">
                <a:solidFill>
                  <a:schemeClr val="tx1"/>
                </a:solidFill>
              </a:rPr>
              <a:t>Model Metrics</a:t>
            </a:r>
            <a:endParaRPr lang="en-IN" dirty="0"/>
          </a:p>
        </p:txBody>
      </p:sp>
      <p:sp>
        <p:nvSpPr>
          <p:cNvPr id="3" name="Content Placeholder 2">
            <a:extLst>
              <a:ext uri="{FF2B5EF4-FFF2-40B4-BE49-F238E27FC236}">
                <a16:creationId xmlns:a16="http://schemas.microsoft.com/office/drawing/2014/main" id="{6DB1F8CF-7F2E-2AF7-1D74-41F0D2154D0F}"/>
              </a:ext>
            </a:extLst>
          </p:cNvPr>
          <p:cNvSpPr>
            <a:spLocks noGrp="1"/>
          </p:cNvSpPr>
          <p:nvPr>
            <p:ph idx="1"/>
          </p:nvPr>
        </p:nvSpPr>
        <p:spPr>
          <a:xfrm>
            <a:off x="809626" y="2745491"/>
            <a:ext cx="10715624" cy="3480861"/>
          </a:xfrm>
        </p:spPr>
        <p:txBody>
          <a:bodyPr/>
          <a:lstStyle/>
          <a:p>
            <a:pPr algn="just">
              <a:lnSpc>
                <a:spcPct val="150000"/>
              </a:lnSpc>
              <a:buFont typeface="Wingdings" panose="05000000000000000000" pitchFamily="2" charset="2"/>
              <a:buChar char="v"/>
            </a:pPr>
            <a:r>
              <a:rPr lang="en-US" dirty="0"/>
              <a:t>Furthermore, Intersection Over Union (</a:t>
            </a:r>
            <a:r>
              <a:rPr lang="en-US" dirty="0" err="1"/>
              <a:t>IoU</a:t>
            </a:r>
            <a:r>
              <a:rPr lang="en-US" dirty="0"/>
              <a:t>) is a number that measures the degree of overlap between two images, hence the measure is determined in the suggested project by assessing the overlap of the ground truth and projected region verified by the model.</a:t>
            </a:r>
          </a:p>
          <a:p>
            <a:pPr algn="just">
              <a:lnSpc>
                <a:spcPct val="150000"/>
              </a:lnSpc>
              <a:buFont typeface="Wingdings" panose="05000000000000000000" pitchFamily="2" charset="2"/>
              <a:buChar char="v"/>
            </a:pPr>
            <a:endParaRPr lang="en-US" dirty="0"/>
          </a:p>
          <a:p>
            <a:pPr algn="just">
              <a:lnSpc>
                <a:spcPct val="150000"/>
              </a:lnSpc>
              <a:buFont typeface="Wingdings" panose="05000000000000000000" pitchFamily="2" charset="2"/>
              <a:buChar char="v"/>
            </a:pPr>
            <a:r>
              <a:rPr lang="en-US" dirty="0"/>
              <a:t>Moreover, the model’s precision score, or </a:t>
            </a:r>
            <a:r>
              <a:rPr lang="en-US" dirty="0" err="1"/>
              <a:t>ppv</a:t>
            </a:r>
            <a:r>
              <a:rPr lang="en-US" dirty="0"/>
              <a:t>, is defined as the ratio of correctly classified positive samples (True Positive) to the total number of classified positive samples . Finally, the model's recalls score, or TPR, is defined as the model's ability to recognize positive samples.</a:t>
            </a:r>
          </a:p>
        </p:txBody>
      </p:sp>
    </p:spTree>
    <p:extLst>
      <p:ext uri="{BB962C8B-B14F-4D97-AF65-F5344CB8AC3E}">
        <p14:creationId xmlns:p14="http://schemas.microsoft.com/office/powerpoint/2010/main" val="1844500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4FA8A5C4-7054-585C-84AD-8DE374E3A939}"/>
              </a:ext>
            </a:extLst>
          </p:cNvPr>
          <p:cNvPicPr>
            <a:picLocks noGrp="1" noChangeAspect="1"/>
          </p:cNvPicPr>
          <p:nvPr>
            <p:ph type="pic" sz="quarter" idx="10"/>
          </p:nvPr>
        </p:nvPicPr>
        <p:blipFill>
          <a:blip r:embed="rId3"/>
          <a:srcRect t="4297" b="4297"/>
          <a:stretch/>
        </p:blipFill>
        <p:spPr>
          <a:xfrm rot="10800000" flipH="1">
            <a:off x="4870620" y="2867025"/>
            <a:ext cx="2015730" cy="903490"/>
          </a:xfrm>
        </p:spPr>
      </p:pic>
      <p:pic>
        <p:nvPicPr>
          <p:cNvPr id="5" name="Picture 4">
            <a:extLst>
              <a:ext uri="{FF2B5EF4-FFF2-40B4-BE49-F238E27FC236}">
                <a16:creationId xmlns:a16="http://schemas.microsoft.com/office/drawing/2014/main" id="{E7391D2C-9999-4BB5-9064-EBE186B9519B}"/>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28661" y="631069"/>
            <a:ext cx="240481" cy="238041"/>
          </a:xfrm>
          <a:prstGeom prst="ellipse">
            <a:avLst/>
          </a:prstGeom>
          <a:effectLst>
            <a:outerShdw blurRad="12700" dir="2700000" sx="102000" sy="102000" algn="tl" rotWithShape="0">
              <a:prstClr val="black">
                <a:alpha val="40000"/>
              </a:prstClr>
            </a:outerShdw>
          </a:effectLst>
        </p:spPr>
      </p:pic>
      <p:pic>
        <p:nvPicPr>
          <p:cNvPr id="6" name="Picture 5">
            <a:extLst>
              <a:ext uri="{FF2B5EF4-FFF2-40B4-BE49-F238E27FC236}">
                <a16:creationId xmlns:a16="http://schemas.microsoft.com/office/drawing/2014/main" id="{D967E7C8-E760-47F2-908B-AB31194CA0AA}"/>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1322858" y="631069"/>
            <a:ext cx="240481" cy="238041"/>
          </a:xfrm>
          <a:prstGeom prst="ellipse">
            <a:avLst/>
          </a:prstGeom>
          <a:effectLst>
            <a:outerShdw blurRad="12700" dir="2700000" sx="102000" sy="102000" algn="tl" rotWithShape="0">
              <a:prstClr val="black">
                <a:alpha val="40000"/>
              </a:prstClr>
            </a:outerShdw>
          </a:effectLst>
        </p:spPr>
      </p:pic>
      <p:pic>
        <p:nvPicPr>
          <p:cNvPr id="7" name="Picture 6">
            <a:extLst>
              <a:ext uri="{FF2B5EF4-FFF2-40B4-BE49-F238E27FC236}">
                <a16:creationId xmlns:a16="http://schemas.microsoft.com/office/drawing/2014/main" id="{4579E219-3230-41BC-96F9-1E0FEFF8006D}"/>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28661" y="5996029"/>
            <a:ext cx="240481" cy="238041"/>
          </a:xfrm>
          <a:prstGeom prst="ellipse">
            <a:avLst/>
          </a:prstGeom>
          <a:effectLst>
            <a:outerShdw blurRad="12700" dir="2700000" sx="102000" sy="102000" algn="tl" rotWithShape="0">
              <a:prstClr val="black">
                <a:alpha val="40000"/>
              </a:prstClr>
            </a:outerShdw>
          </a:effectLst>
        </p:spPr>
      </p:pic>
      <p:pic>
        <p:nvPicPr>
          <p:cNvPr id="8" name="Picture 7">
            <a:extLst>
              <a:ext uri="{FF2B5EF4-FFF2-40B4-BE49-F238E27FC236}">
                <a16:creationId xmlns:a16="http://schemas.microsoft.com/office/drawing/2014/main" id="{EE2D0509-AF4E-4935-ADF8-25BD255C1DB4}"/>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1322858" y="5996029"/>
            <a:ext cx="240481" cy="238041"/>
          </a:xfrm>
          <a:prstGeom prst="ellipse">
            <a:avLst/>
          </a:prstGeom>
          <a:effectLst>
            <a:outerShdw blurRad="12700" dir="2700000" sx="102000" sy="102000" algn="tl" rotWithShape="0">
              <a:prstClr val="black">
                <a:alpha val="40000"/>
              </a:prstClr>
            </a:outerShdw>
          </a:effectLst>
        </p:spPr>
      </p:pic>
      <p:sp>
        <p:nvSpPr>
          <p:cNvPr id="12" name="Title 2">
            <a:extLst>
              <a:ext uri="{FF2B5EF4-FFF2-40B4-BE49-F238E27FC236}">
                <a16:creationId xmlns:a16="http://schemas.microsoft.com/office/drawing/2014/main" id="{610A9069-74EF-C40C-43BA-2ED919DE9E88}"/>
              </a:ext>
            </a:extLst>
          </p:cNvPr>
          <p:cNvSpPr txBox="1">
            <a:spLocks/>
          </p:cNvSpPr>
          <p:nvPr/>
        </p:nvSpPr>
        <p:spPr>
          <a:xfrm>
            <a:off x="1143000" y="468110"/>
            <a:ext cx="9925050" cy="80199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solidFill>
                  <a:schemeClr val="bg1"/>
                </a:solidFill>
              </a:rPr>
              <a:t>Model Metrics Formulae Chart</a:t>
            </a:r>
          </a:p>
        </p:txBody>
      </p:sp>
      <p:sp>
        <p:nvSpPr>
          <p:cNvPr id="9" name="Rectangle: Rounded Corners 8">
            <a:extLst>
              <a:ext uri="{FF2B5EF4-FFF2-40B4-BE49-F238E27FC236}">
                <a16:creationId xmlns:a16="http://schemas.microsoft.com/office/drawing/2014/main" id="{C67E8B30-651F-205A-61C6-F8DB316B5704}"/>
              </a:ext>
            </a:extLst>
          </p:cNvPr>
          <p:cNvSpPr/>
          <p:nvPr/>
        </p:nvSpPr>
        <p:spPr>
          <a:xfrm>
            <a:off x="4324892" y="2385874"/>
            <a:ext cx="3107185" cy="208625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28148DFD-DD5D-9E87-6B52-551B974681A9}"/>
              </a:ext>
            </a:extLst>
          </p:cNvPr>
          <p:cNvSpPr txBox="1"/>
          <p:nvPr/>
        </p:nvSpPr>
        <p:spPr>
          <a:xfrm>
            <a:off x="975661" y="2741818"/>
            <a:ext cx="2181225" cy="400110"/>
          </a:xfrm>
          <a:prstGeom prst="rect">
            <a:avLst/>
          </a:prstGeom>
          <a:noFill/>
        </p:spPr>
        <p:txBody>
          <a:bodyPr wrap="square" rtlCol="0">
            <a:spAutoFit/>
          </a:bodyPr>
          <a:lstStyle/>
          <a:p>
            <a:pPr algn="ctr"/>
            <a:r>
              <a:rPr lang="en-IN" sz="2000" dirty="0">
                <a:solidFill>
                  <a:schemeClr val="bg1"/>
                </a:solidFill>
              </a:rPr>
              <a:t>Dice Coefficient</a:t>
            </a:r>
          </a:p>
        </p:txBody>
      </p:sp>
      <p:sp>
        <p:nvSpPr>
          <p:cNvPr id="13" name="TextBox 12">
            <a:extLst>
              <a:ext uri="{FF2B5EF4-FFF2-40B4-BE49-F238E27FC236}">
                <a16:creationId xmlns:a16="http://schemas.microsoft.com/office/drawing/2014/main" id="{36915580-13C6-7EE7-2B20-81B321F49DA5}"/>
              </a:ext>
            </a:extLst>
          </p:cNvPr>
          <p:cNvSpPr txBox="1"/>
          <p:nvPr/>
        </p:nvSpPr>
        <p:spPr>
          <a:xfrm>
            <a:off x="4806921" y="2692321"/>
            <a:ext cx="2181225" cy="400110"/>
          </a:xfrm>
          <a:prstGeom prst="rect">
            <a:avLst/>
          </a:prstGeom>
          <a:noFill/>
        </p:spPr>
        <p:txBody>
          <a:bodyPr wrap="square" rtlCol="0">
            <a:spAutoFit/>
          </a:bodyPr>
          <a:lstStyle/>
          <a:p>
            <a:pPr algn="ctr"/>
            <a:r>
              <a:rPr lang="en-IN" sz="2000" dirty="0">
                <a:solidFill>
                  <a:schemeClr val="bg1"/>
                </a:solidFill>
              </a:rPr>
              <a:t>Dice Loss</a:t>
            </a:r>
          </a:p>
        </p:txBody>
      </p:sp>
      <p:sp>
        <p:nvSpPr>
          <p:cNvPr id="14" name="TextBox 13">
            <a:extLst>
              <a:ext uri="{FF2B5EF4-FFF2-40B4-BE49-F238E27FC236}">
                <a16:creationId xmlns:a16="http://schemas.microsoft.com/office/drawing/2014/main" id="{8E1D652D-D773-5DDA-A448-46F70EDF145B}"/>
              </a:ext>
            </a:extLst>
          </p:cNvPr>
          <p:cNvSpPr txBox="1"/>
          <p:nvPr/>
        </p:nvSpPr>
        <p:spPr>
          <a:xfrm>
            <a:off x="8845893" y="2655745"/>
            <a:ext cx="2181225" cy="707886"/>
          </a:xfrm>
          <a:prstGeom prst="rect">
            <a:avLst/>
          </a:prstGeom>
          <a:noFill/>
        </p:spPr>
        <p:txBody>
          <a:bodyPr wrap="square" rtlCol="0">
            <a:spAutoFit/>
          </a:bodyPr>
          <a:lstStyle/>
          <a:p>
            <a:pPr algn="ctr"/>
            <a:r>
              <a:rPr lang="en-IN" sz="2000" dirty="0">
                <a:solidFill>
                  <a:schemeClr val="bg1"/>
                </a:solidFill>
              </a:rPr>
              <a:t>Intersection Over Union </a:t>
            </a:r>
          </a:p>
        </p:txBody>
      </p:sp>
      <p:sp>
        <p:nvSpPr>
          <p:cNvPr id="15" name="TextBox 14">
            <a:extLst>
              <a:ext uri="{FF2B5EF4-FFF2-40B4-BE49-F238E27FC236}">
                <a16:creationId xmlns:a16="http://schemas.microsoft.com/office/drawing/2014/main" id="{80B1EBE7-F5AA-E5EB-8A31-3161A5C79F74}"/>
              </a:ext>
            </a:extLst>
          </p:cNvPr>
          <p:cNvSpPr txBox="1"/>
          <p:nvPr/>
        </p:nvSpPr>
        <p:spPr>
          <a:xfrm>
            <a:off x="2944544" y="4905607"/>
            <a:ext cx="2181225" cy="400110"/>
          </a:xfrm>
          <a:prstGeom prst="rect">
            <a:avLst/>
          </a:prstGeom>
          <a:noFill/>
        </p:spPr>
        <p:txBody>
          <a:bodyPr wrap="square" rtlCol="0">
            <a:spAutoFit/>
          </a:bodyPr>
          <a:lstStyle/>
          <a:p>
            <a:pPr algn="ctr"/>
            <a:r>
              <a:rPr lang="en-IN" sz="2000" dirty="0">
                <a:solidFill>
                  <a:schemeClr val="bg1"/>
                </a:solidFill>
              </a:rPr>
              <a:t>Precision</a:t>
            </a:r>
          </a:p>
        </p:txBody>
      </p:sp>
      <p:sp>
        <p:nvSpPr>
          <p:cNvPr id="16" name="TextBox 15">
            <a:extLst>
              <a:ext uri="{FF2B5EF4-FFF2-40B4-BE49-F238E27FC236}">
                <a16:creationId xmlns:a16="http://schemas.microsoft.com/office/drawing/2014/main" id="{888F18DE-76EA-93BE-9BBF-1BCCD4D15A23}"/>
              </a:ext>
            </a:extLst>
          </p:cNvPr>
          <p:cNvSpPr txBox="1"/>
          <p:nvPr/>
        </p:nvSpPr>
        <p:spPr>
          <a:xfrm>
            <a:off x="7264534" y="4905607"/>
            <a:ext cx="2181225" cy="400110"/>
          </a:xfrm>
          <a:prstGeom prst="rect">
            <a:avLst/>
          </a:prstGeom>
          <a:noFill/>
        </p:spPr>
        <p:txBody>
          <a:bodyPr wrap="square" rtlCol="0">
            <a:spAutoFit/>
          </a:bodyPr>
          <a:lstStyle/>
          <a:p>
            <a:pPr algn="ctr"/>
            <a:r>
              <a:rPr lang="en-IN" sz="2000" dirty="0">
                <a:solidFill>
                  <a:schemeClr val="bg1"/>
                </a:solidFill>
              </a:rPr>
              <a:t>Recall</a:t>
            </a:r>
          </a:p>
        </p:txBody>
      </p:sp>
      <p:pic>
        <p:nvPicPr>
          <p:cNvPr id="19" name="Picture 18" descr="Text&#10;&#10;Description automatically generated">
            <a:extLst>
              <a:ext uri="{FF2B5EF4-FFF2-40B4-BE49-F238E27FC236}">
                <a16:creationId xmlns:a16="http://schemas.microsoft.com/office/drawing/2014/main" id="{9DD1BCB0-B416-738F-103D-453EE873FB64}"/>
              </a:ext>
            </a:extLst>
          </p:cNvPr>
          <p:cNvPicPr>
            <a:picLocks noChangeAspect="1"/>
          </p:cNvPicPr>
          <p:nvPr/>
        </p:nvPicPr>
        <p:blipFill>
          <a:blip r:embed="rId5"/>
          <a:stretch>
            <a:fillRect/>
          </a:stretch>
        </p:blipFill>
        <p:spPr>
          <a:xfrm>
            <a:off x="8810486" y="2062259"/>
            <a:ext cx="2164268" cy="5410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1" name="Picture 20">
            <a:extLst>
              <a:ext uri="{FF2B5EF4-FFF2-40B4-BE49-F238E27FC236}">
                <a16:creationId xmlns:a16="http://schemas.microsoft.com/office/drawing/2014/main" id="{7DB2A74B-6363-9C88-5287-28C1BB079DA8}"/>
              </a:ext>
            </a:extLst>
          </p:cNvPr>
          <p:cNvPicPr>
            <a:picLocks noChangeAspect="1"/>
          </p:cNvPicPr>
          <p:nvPr/>
        </p:nvPicPr>
        <p:blipFill>
          <a:blip r:embed="rId6"/>
          <a:stretch>
            <a:fillRect/>
          </a:stretch>
        </p:blipFill>
        <p:spPr>
          <a:xfrm>
            <a:off x="2371736" y="4357796"/>
            <a:ext cx="3326842" cy="4001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 name="Picture 22" descr="Text&#10;&#10;Description automatically generated with low confidence">
            <a:extLst>
              <a:ext uri="{FF2B5EF4-FFF2-40B4-BE49-F238E27FC236}">
                <a16:creationId xmlns:a16="http://schemas.microsoft.com/office/drawing/2014/main" id="{7820AEEC-0E36-CAA3-4868-713CD33736B0}"/>
              </a:ext>
            </a:extLst>
          </p:cNvPr>
          <p:cNvPicPr>
            <a:picLocks noChangeAspect="1"/>
          </p:cNvPicPr>
          <p:nvPr/>
        </p:nvPicPr>
        <p:blipFill>
          <a:blip r:embed="rId7"/>
          <a:stretch>
            <a:fillRect/>
          </a:stretch>
        </p:blipFill>
        <p:spPr>
          <a:xfrm>
            <a:off x="6801555" y="4358306"/>
            <a:ext cx="3107185" cy="4340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5" name="Picture 24" descr="Diagram&#10;&#10;Description automatically generated with low confidence">
            <a:extLst>
              <a:ext uri="{FF2B5EF4-FFF2-40B4-BE49-F238E27FC236}">
                <a16:creationId xmlns:a16="http://schemas.microsoft.com/office/drawing/2014/main" id="{FB1AF0A8-B376-4CD0-18A0-E711D514AC03}"/>
              </a:ext>
            </a:extLst>
          </p:cNvPr>
          <p:cNvPicPr>
            <a:picLocks noChangeAspect="1"/>
          </p:cNvPicPr>
          <p:nvPr/>
        </p:nvPicPr>
        <p:blipFill>
          <a:blip r:embed="rId8"/>
          <a:stretch>
            <a:fillRect/>
          </a:stretch>
        </p:blipFill>
        <p:spPr>
          <a:xfrm>
            <a:off x="5092109" y="1951243"/>
            <a:ext cx="1704975" cy="790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7" name="Picture 26" descr="A picture containing text, clock&#10;&#10;Description automatically generated">
            <a:extLst>
              <a:ext uri="{FF2B5EF4-FFF2-40B4-BE49-F238E27FC236}">
                <a16:creationId xmlns:a16="http://schemas.microsoft.com/office/drawing/2014/main" id="{C6CDFFE9-6886-CF3D-DF06-8D54CF7EB1E6}"/>
              </a:ext>
            </a:extLst>
          </p:cNvPr>
          <p:cNvPicPr>
            <a:picLocks noChangeAspect="1"/>
          </p:cNvPicPr>
          <p:nvPr/>
        </p:nvPicPr>
        <p:blipFill>
          <a:blip r:embed="rId9"/>
          <a:stretch>
            <a:fillRect/>
          </a:stretch>
        </p:blipFill>
        <p:spPr>
          <a:xfrm>
            <a:off x="1350792" y="1936793"/>
            <a:ext cx="1442571" cy="79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10405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AF7F4-B9AF-AADA-213D-BA41BA872816}"/>
              </a:ext>
            </a:extLst>
          </p:cNvPr>
          <p:cNvSpPr>
            <a:spLocks noGrp="1"/>
          </p:cNvSpPr>
          <p:nvPr>
            <p:ph type="title"/>
          </p:nvPr>
        </p:nvSpPr>
        <p:spPr>
          <a:xfrm>
            <a:off x="2015069" y="1009650"/>
            <a:ext cx="8158688" cy="2565470"/>
          </a:xfrm>
        </p:spPr>
        <p:txBody>
          <a:bodyPr>
            <a:normAutofit/>
          </a:bodyPr>
          <a:lstStyle/>
          <a:p>
            <a:r>
              <a:rPr lang="en-US" dirty="0"/>
              <a:t>Project Outcome &amp; Demo</a:t>
            </a:r>
            <a:endParaRPr lang="en-IN" dirty="0"/>
          </a:p>
        </p:txBody>
      </p:sp>
      <p:sp>
        <p:nvSpPr>
          <p:cNvPr id="3" name="TextBox 2">
            <a:extLst>
              <a:ext uri="{FF2B5EF4-FFF2-40B4-BE49-F238E27FC236}">
                <a16:creationId xmlns:a16="http://schemas.microsoft.com/office/drawing/2014/main" id="{5F9690BE-33BA-349B-C639-537E867FD02A}"/>
              </a:ext>
            </a:extLst>
          </p:cNvPr>
          <p:cNvSpPr txBox="1"/>
          <p:nvPr/>
        </p:nvSpPr>
        <p:spPr>
          <a:xfrm>
            <a:off x="4869621" y="3727048"/>
            <a:ext cx="3600000" cy="1668855"/>
          </a:xfrm>
          <a:prstGeom prst="rect">
            <a:avLst/>
          </a:prstGeom>
          <a:noFill/>
        </p:spPr>
        <p:txBody>
          <a:bodyPr wrap="square" rtlCol="0">
            <a:spAutoFit/>
          </a:bodyPr>
          <a:lstStyle/>
          <a:p>
            <a:pPr marL="285750" indent="-285750" algn="just">
              <a:lnSpc>
                <a:spcPct val="200000"/>
              </a:lnSpc>
              <a:buClr>
                <a:schemeClr val="accent1"/>
              </a:buClr>
              <a:buFont typeface="Wingdings" panose="05000000000000000000" pitchFamily="2" charset="2"/>
              <a:buChar char="Ø"/>
            </a:pPr>
            <a:r>
              <a:rPr lang="en-IN" dirty="0"/>
              <a:t>Model Results &amp; Predictions                                                                        </a:t>
            </a:r>
          </a:p>
          <a:p>
            <a:pPr marL="285750" indent="-285750" algn="just">
              <a:lnSpc>
                <a:spcPct val="200000"/>
              </a:lnSpc>
              <a:buClr>
                <a:schemeClr val="accent1"/>
              </a:buClr>
              <a:buFont typeface="Wingdings" panose="05000000000000000000" pitchFamily="2" charset="2"/>
              <a:buChar char="Ø"/>
            </a:pPr>
            <a:r>
              <a:rPr lang="en-IN" dirty="0"/>
              <a:t>Conclusion &amp; Future Scope                                       </a:t>
            </a:r>
          </a:p>
          <a:p>
            <a:pPr marL="285750" indent="-285750" algn="just">
              <a:lnSpc>
                <a:spcPct val="200000"/>
              </a:lnSpc>
              <a:buClr>
                <a:schemeClr val="accent1"/>
              </a:buClr>
              <a:buFont typeface="Wingdings" panose="05000000000000000000" pitchFamily="2" charset="2"/>
              <a:buChar char="Ø"/>
            </a:pPr>
            <a:r>
              <a:rPr lang="en-IN" dirty="0"/>
              <a:t>Project Demo</a:t>
            </a:r>
          </a:p>
        </p:txBody>
      </p:sp>
    </p:spTree>
    <p:extLst>
      <p:ext uri="{BB962C8B-B14F-4D97-AF65-F5344CB8AC3E}">
        <p14:creationId xmlns:p14="http://schemas.microsoft.com/office/powerpoint/2010/main" val="3530639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D937-4D89-BE33-DEF3-8FD7EDD0E941}"/>
              </a:ext>
            </a:extLst>
          </p:cNvPr>
          <p:cNvSpPr>
            <a:spLocks noGrp="1"/>
          </p:cNvSpPr>
          <p:nvPr>
            <p:ph type="ctrTitle"/>
          </p:nvPr>
        </p:nvSpPr>
        <p:spPr>
          <a:xfrm>
            <a:off x="2688165" y="1992489"/>
            <a:ext cx="6815669" cy="1515533"/>
          </a:xfrm>
        </p:spPr>
        <p:txBody>
          <a:bodyPr/>
          <a:lstStyle/>
          <a:p>
            <a:r>
              <a:rPr lang="en-US" dirty="0"/>
              <a:t>Model Results </a:t>
            </a:r>
            <a:endParaRPr lang="en-IN" dirty="0"/>
          </a:p>
        </p:txBody>
      </p:sp>
      <p:sp>
        <p:nvSpPr>
          <p:cNvPr id="3" name="TextBox 2">
            <a:extLst>
              <a:ext uri="{FF2B5EF4-FFF2-40B4-BE49-F238E27FC236}">
                <a16:creationId xmlns:a16="http://schemas.microsoft.com/office/drawing/2014/main" id="{6FDCA6BA-FCDA-3134-C7FB-316C9887F3E7}"/>
              </a:ext>
            </a:extLst>
          </p:cNvPr>
          <p:cNvSpPr txBox="1"/>
          <p:nvPr/>
        </p:nvSpPr>
        <p:spPr>
          <a:xfrm>
            <a:off x="2862665" y="3429000"/>
            <a:ext cx="3482290" cy="1114857"/>
          </a:xfrm>
          <a:prstGeom prst="rect">
            <a:avLst/>
          </a:prstGeom>
          <a:noFill/>
        </p:spPr>
        <p:txBody>
          <a:bodyPr wrap="square" rtlCol="0">
            <a:spAutoFit/>
          </a:bodyPr>
          <a:lstStyle/>
          <a:p>
            <a:pPr marL="285750" indent="-285750" algn="just">
              <a:lnSpc>
                <a:spcPct val="200000"/>
              </a:lnSpc>
              <a:buClr>
                <a:schemeClr val="accent1"/>
              </a:buClr>
              <a:buFont typeface="Wingdings" panose="05000000000000000000" pitchFamily="2" charset="2"/>
              <a:buChar char="Ø"/>
            </a:pPr>
            <a:r>
              <a:rPr lang="en-IN" dirty="0"/>
              <a:t>Dice Loss</a:t>
            </a:r>
          </a:p>
          <a:p>
            <a:pPr marL="285750" indent="-285750" algn="just">
              <a:lnSpc>
                <a:spcPct val="200000"/>
              </a:lnSpc>
              <a:buClr>
                <a:schemeClr val="accent1"/>
              </a:buClr>
              <a:buFont typeface="Wingdings" panose="05000000000000000000" pitchFamily="2" charset="2"/>
              <a:buChar char="Ø"/>
            </a:pPr>
            <a:r>
              <a:rPr lang="en-IN" dirty="0"/>
              <a:t>Intersection Over Union</a:t>
            </a:r>
          </a:p>
        </p:txBody>
      </p:sp>
      <p:sp>
        <p:nvSpPr>
          <p:cNvPr id="4" name="TextBox 3">
            <a:extLst>
              <a:ext uri="{FF2B5EF4-FFF2-40B4-BE49-F238E27FC236}">
                <a16:creationId xmlns:a16="http://schemas.microsoft.com/office/drawing/2014/main" id="{BE2F8A72-543F-FDEE-F263-CEC8DCE9E9BE}"/>
              </a:ext>
            </a:extLst>
          </p:cNvPr>
          <p:cNvSpPr txBox="1"/>
          <p:nvPr/>
        </p:nvSpPr>
        <p:spPr>
          <a:xfrm>
            <a:off x="6203024" y="3429000"/>
            <a:ext cx="3482290" cy="1114857"/>
          </a:xfrm>
          <a:prstGeom prst="rect">
            <a:avLst/>
          </a:prstGeom>
          <a:noFill/>
        </p:spPr>
        <p:txBody>
          <a:bodyPr wrap="square" rtlCol="0">
            <a:spAutoFit/>
          </a:bodyPr>
          <a:lstStyle/>
          <a:p>
            <a:pPr marL="285750" indent="-285750" algn="just">
              <a:lnSpc>
                <a:spcPct val="200000"/>
              </a:lnSpc>
              <a:buClr>
                <a:schemeClr val="accent1"/>
              </a:buClr>
              <a:buFont typeface="Wingdings" panose="05000000000000000000" pitchFamily="2" charset="2"/>
              <a:buChar char="Ø"/>
            </a:pPr>
            <a:r>
              <a:rPr lang="en-IN" dirty="0"/>
              <a:t>Dice Coefficient</a:t>
            </a:r>
          </a:p>
          <a:p>
            <a:pPr marL="285750" indent="-285750" algn="just">
              <a:lnSpc>
                <a:spcPct val="200000"/>
              </a:lnSpc>
              <a:buClr>
                <a:schemeClr val="accent1"/>
              </a:buClr>
              <a:buFont typeface="Wingdings" panose="05000000000000000000" pitchFamily="2" charset="2"/>
              <a:buChar char="Ø"/>
            </a:pPr>
            <a:r>
              <a:rPr lang="en-IN" dirty="0"/>
              <a:t>Precision-Recall                                                                        </a:t>
            </a:r>
          </a:p>
        </p:txBody>
      </p:sp>
    </p:spTree>
    <p:extLst>
      <p:ext uri="{BB962C8B-B14F-4D97-AF65-F5344CB8AC3E}">
        <p14:creationId xmlns:p14="http://schemas.microsoft.com/office/powerpoint/2010/main" val="3802448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D937-4D89-BE33-DEF3-8FD7EDD0E941}"/>
              </a:ext>
            </a:extLst>
          </p:cNvPr>
          <p:cNvSpPr>
            <a:spLocks noGrp="1"/>
          </p:cNvSpPr>
          <p:nvPr>
            <p:ph type="ctrTitle"/>
          </p:nvPr>
        </p:nvSpPr>
        <p:spPr>
          <a:xfrm>
            <a:off x="2688165" y="1992489"/>
            <a:ext cx="6815669" cy="1515533"/>
          </a:xfrm>
        </p:spPr>
        <p:txBody>
          <a:bodyPr/>
          <a:lstStyle/>
          <a:p>
            <a:r>
              <a:rPr lang="en-US" dirty="0"/>
              <a:t>Dice Loss</a:t>
            </a:r>
            <a:endParaRPr lang="en-IN" dirty="0"/>
          </a:p>
        </p:txBody>
      </p:sp>
    </p:spTree>
    <p:extLst>
      <p:ext uri="{BB962C8B-B14F-4D97-AF65-F5344CB8AC3E}">
        <p14:creationId xmlns:p14="http://schemas.microsoft.com/office/powerpoint/2010/main" val="25397722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391D2C-9999-4BB5-9064-EBE186B9519B}"/>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28661" y="631069"/>
            <a:ext cx="240481" cy="238041"/>
          </a:xfrm>
          <a:prstGeom prst="ellipse">
            <a:avLst/>
          </a:prstGeom>
          <a:effectLst>
            <a:outerShdw blurRad="12700" dir="2700000" sx="102000" sy="102000" algn="tl" rotWithShape="0">
              <a:prstClr val="black">
                <a:alpha val="40000"/>
              </a:prstClr>
            </a:outerShdw>
          </a:effectLst>
        </p:spPr>
      </p:pic>
      <p:pic>
        <p:nvPicPr>
          <p:cNvPr id="6" name="Picture 5">
            <a:extLst>
              <a:ext uri="{FF2B5EF4-FFF2-40B4-BE49-F238E27FC236}">
                <a16:creationId xmlns:a16="http://schemas.microsoft.com/office/drawing/2014/main" id="{D967E7C8-E760-47F2-908B-AB31194CA0AA}"/>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1322858" y="631069"/>
            <a:ext cx="240481" cy="238041"/>
          </a:xfrm>
          <a:prstGeom prst="ellipse">
            <a:avLst/>
          </a:prstGeom>
          <a:effectLst>
            <a:outerShdw blurRad="12700" dir="2700000" sx="102000" sy="102000" algn="tl" rotWithShape="0">
              <a:prstClr val="black">
                <a:alpha val="40000"/>
              </a:prstClr>
            </a:outerShdw>
          </a:effectLst>
        </p:spPr>
      </p:pic>
      <p:pic>
        <p:nvPicPr>
          <p:cNvPr id="7" name="Picture 6">
            <a:extLst>
              <a:ext uri="{FF2B5EF4-FFF2-40B4-BE49-F238E27FC236}">
                <a16:creationId xmlns:a16="http://schemas.microsoft.com/office/drawing/2014/main" id="{4579E219-3230-41BC-96F9-1E0FEFF8006D}"/>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28661" y="5996029"/>
            <a:ext cx="240481" cy="238041"/>
          </a:xfrm>
          <a:prstGeom prst="ellipse">
            <a:avLst/>
          </a:prstGeom>
          <a:effectLst>
            <a:outerShdw blurRad="12700" dir="2700000" sx="102000" sy="102000" algn="tl" rotWithShape="0">
              <a:prstClr val="black">
                <a:alpha val="40000"/>
              </a:prstClr>
            </a:outerShdw>
          </a:effectLst>
        </p:spPr>
      </p:pic>
      <p:pic>
        <p:nvPicPr>
          <p:cNvPr id="8" name="Picture 7">
            <a:extLst>
              <a:ext uri="{FF2B5EF4-FFF2-40B4-BE49-F238E27FC236}">
                <a16:creationId xmlns:a16="http://schemas.microsoft.com/office/drawing/2014/main" id="{EE2D0509-AF4E-4935-ADF8-25BD255C1DB4}"/>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1322858" y="5996029"/>
            <a:ext cx="240481" cy="238041"/>
          </a:xfrm>
          <a:prstGeom prst="ellipse">
            <a:avLst/>
          </a:prstGeom>
          <a:effectLst>
            <a:outerShdw blurRad="12700" dir="2700000" sx="102000" sy="102000" algn="tl" rotWithShape="0">
              <a:prstClr val="black">
                <a:alpha val="40000"/>
              </a:prstClr>
            </a:outerShdw>
          </a:effectLst>
        </p:spPr>
      </p:pic>
      <p:pic>
        <p:nvPicPr>
          <p:cNvPr id="11" name="Picture Placeholder 10">
            <a:extLst>
              <a:ext uri="{FF2B5EF4-FFF2-40B4-BE49-F238E27FC236}">
                <a16:creationId xmlns:a16="http://schemas.microsoft.com/office/drawing/2014/main" id="{4FA8A5C4-7054-585C-84AD-8DE374E3A939}"/>
              </a:ext>
            </a:extLst>
          </p:cNvPr>
          <p:cNvPicPr>
            <a:picLocks noGrp="1" noChangeAspect="1"/>
          </p:cNvPicPr>
          <p:nvPr>
            <p:ph type="pic" sz="quarter" idx="10"/>
          </p:nvPr>
        </p:nvPicPr>
        <p:blipFill>
          <a:blip r:embed="rId4"/>
          <a:srcRect t="4322" b="4322"/>
          <a:stretch/>
        </p:blipFill>
        <p:spPr>
          <a:xfrm>
            <a:off x="4455455" y="2858945"/>
            <a:ext cx="3281089" cy="1470649"/>
          </a:xfrm>
        </p:spPr>
      </p:pic>
      <p:sp>
        <p:nvSpPr>
          <p:cNvPr id="12" name="Title 2">
            <a:extLst>
              <a:ext uri="{FF2B5EF4-FFF2-40B4-BE49-F238E27FC236}">
                <a16:creationId xmlns:a16="http://schemas.microsoft.com/office/drawing/2014/main" id="{610A9069-74EF-C40C-43BA-2ED919DE9E88}"/>
              </a:ext>
            </a:extLst>
          </p:cNvPr>
          <p:cNvSpPr txBox="1">
            <a:spLocks/>
          </p:cNvSpPr>
          <p:nvPr/>
        </p:nvSpPr>
        <p:spPr>
          <a:xfrm>
            <a:off x="1143000" y="468110"/>
            <a:ext cx="9925050" cy="80199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1"/>
                </a:solidFill>
              </a:rPr>
              <a:t>D</a:t>
            </a:r>
            <a:r>
              <a:rPr lang="en-IN" dirty="0">
                <a:solidFill>
                  <a:schemeClr val="bg1"/>
                </a:solidFill>
              </a:rPr>
              <a:t>ice Loss Results</a:t>
            </a:r>
          </a:p>
        </p:txBody>
      </p:sp>
      <p:pic>
        <p:nvPicPr>
          <p:cNvPr id="17" name="Picture 16">
            <a:extLst>
              <a:ext uri="{FF2B5EF4-FFF2-40B4-BE49-F238E27FC236}">
                <a16:creationId xmlns:a16="http://schemas.microsoft.com/office/drawing/2014/main" id="{981CE4A9-3AB7-25EB-D0BA-16DC7B5F67ED}"/>
              </a:ext>
            </a:extLst>
          </p:cNvPr>
          <p:cNvPicPr>
            <a:picLocks noChangeAspect="1"/>
          </p:cNvPicPr>
          <p:nvPr/>
        </p:nvPicPr>
        <p:blipFill>
          <a:blip r:embed="rId5"/>
          <a:srcRect/>
          <a:stretch/>
        </p:blipFill>
        <p:spPr>
          <a:xfrm>
            <a:off x="2558487" y="1279345"/>
            <a:ext cx="7075026" cy="47166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59355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D937-4D89-BE33-DEF3-8FD7EDD0E941}"/>
              </a:ext>
            </a:extLst>
          </p:cNvPr>
          <p:cNvSpPr>
            <a:spLocks noGrp="1"/>
          </p:cNvSpPr>
          <p:nvPr>
            <p:ph type="ctrTitle"/>
          </p:nvPr>
        </p:nvSpPr>
        <p:spPr>
          <a:xfrm>
            <a:off x="2688165" y="1992489"/>
            <a:ext cx="6815669" cy="1515533"/>
          </a:xfrm>
        </p:spPr>
        <p:txBody>
          <a:bodyPr/>
          <a:lstStyle/>
          <a:p>
            <a:r>
              <a:rPr lang="en-US" dirty="0"/>
              <a:t>Dice Coefficient </a:t>
            </a:r>
            <a:endParaRPr lang="en-IN" dirty="0"/>
          </a:p>
        </p:txBody>
      </p:sp>
    </p:spTree>
    <p:extLst>
      <p:ext uri="{BB962C8B-B14F-4D97-AF65-F5344CB8AC3E}">
        <p14:creationId xmlns:p14="http://schemas.microsoft.com/office/powerpoint/2010/main" val="16339589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391D2C-9999-4BB5-9064-EBE186B9519B}"/>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28661" y="631069"/>
            <a:ext cx="240481" cy="238041"/>
          </a:xfrm>
          <a:prstGeom prst="ellipse">
            <a:avLst/>
          </a:prstGeom>
          <a:effectLst>
            <a:outerShdw blurRad="12700" dir="2700000" sx="102000" sy="102000" algn="tl" rotWithShape="0">
              <a:prstClr val="black">
                <a:alpha val="40000"/>
              </a:prstClr>
            </a:outerShdw>
          </a:effectLst>
        </p:spPr>
      </p:pic>
      <p:pic>
        <p:nvPicPr>
          <p:cNvPr id="6" name="Picture 5">
            <a:extLst>
              <a:ext uri="{FF2B5EF4-FFF2-40B4-BE49-F238E27FC236}">
                <a16:creationId xmlns:a16="http://schemas.microsoft.com/office/drawing/2014/main" id="{D967E7C8-E760-47F2-908B-AB31194CA0AA}"/>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1322858" y="631069"/>
            <a:ext cx="240481" cy="238041"/>
          </a:xfrm>
          <a:prstGeom prst="ellipse">
            <a:avLst/>
          </a:prstGeom>
          <a:effectLst>
            <a:outerShdw blurRad="12700" dir="2700000" sx="102000" sy="102000" algn="tl" rotWithShape="0">
              <a:prstClr val="black">
                <a:alpha val="40000"/>
              </a:prstClr>
            </a:outerShdw>
          </a:effectLst>
        </p:spPr>
      </p:pic>
      <p:pic>
        <p:nvPicPr>
          <p:cNvPr id="7" name="Picture 6">
            <a:extLst>
              <a:ext uri="{FF2B5EF4-FFF2-40B4-BE49-F238E27FC236}">
                <a16:creationId xmlns:a16="http://schemas.microsoft.com/office/drawing/2014/main" id="{4579E219-3230-41BC-96F9-1E0FEFF8006D}"/>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28661" y="5996029"/>
            <a:ext cx="240481" cy="238041"/>
          </a:xfrm>
          <a:prstGeom prst="ellipse">
            <a:avLst/>
          </a:prstGeom>
          <a:effectLst>
            <a:outerShdw blurRad="12700" dir="2700000" sx="102000" sy="102000" algn="tl" rotWithShape="0">
              <a:prstClr val="black">
                <a:alpha val="40000"/>
              </a:prstClr>
            </a:outerShdw>
          </a:effectLst>
        </p:spPr>
      </p:pic>
      <p:pic>
        <p:nvPicPr>
          <p:cNvPr id="8" name="Picture 7">
            <a:extLst>
              <a:ext uri="{FF2B5EF4-FFF2-40B4-BE49-F238E27FC236}">
                <a16:creationId xmlns:a16="http://schemas.microsoft.com/office/drawing/2014/main" id="{EE2D0509-AF4E-4935-ADF8-25BD255C1DB4}"/>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1322858" y="5996029"/>
            <a:ext cx="240481" cy="238041"/>
          </a:xfrm>
          <a:prstGeom prst="ellipse">
            <a:avLst/>
          </a:prstGeom>
          <a:effectLst>
            <a:outerShdw blurRad="12700" dir="2700000" sx="102000" sy="102000" algn="tl" rotWithShape="0">
              <a:prstClr val="black">
                <a:alpha val="40000"/>
              </a:prstClr>
            </a:outerShdw>
          </a:effectLst>
        </p:spPr>
      </p:pic>
      <p:pic>
        <p:nvPicPr>
          <p:cNvPr id="11" name="Picture Placeholder 10">
            <a:extLst>
              <a:ext uri="{FF2B5EF4-FFF2-40B4-BE49-F238E27FC236}">
                <a16:creationId xmlns:a16="http://schemas.microsoft.com/office/drawing/2014/main" id="{4FA8A5C4-7054-585C-84AD-8DE374E3A939}"/>
              </a:ext>
            </a:extLst>
          </p:cNvPr>
          <p:cNvPicPr>
            <a:picLocks noGrp="1" noChangeAspect="1"/>
          </p:cNvPicPr>
          <p:nvPr>
            <p:ph type="pic" sz="quarter" idx="10"/>
          </p:nvPr>
        </p:nvPicPr>
        <p:blipFill>
          <a:blip r:embed="rId4"/>
          <a:srcRect t="4322" b="4322"/>
          <a:stretch/>
        </p:blipFill>
        <p:spPr>
          <a:xfrm>
            <a:off x="4455455" y="2858945"/>
            <a:ext cx="3281089" cy="1470649"/>
          </a:xfrm>
        </p:spPr>
      </p:pic>
      <p:sp>
        <p:nvSpPr>
          <p:cNvPr id="12" name="Title 2">
            <a:extLst>
              <a:ext uri="{FF2B5EF4-FFF2-40B4-BE49-F238E27FC236}">
                <a16:creationId xmlns:a16="http://schemas.microsoft.com/office/drawing/2014/main" id="{610A9069-74EF-C40C-43BA-2ED919DE9E88}"/>
              </a:ext>
            </a:extLst>
          </p:cNvPr>
          <p:cNvSpPr txBox="1">
            <a:spLocks/>
          </p:cNvSpPr>
          <p:nvPr/>
        </p:nvSpPr>
        <p:spPr>
          <a:xfrm>
            <a:off x="1143000" y="468110"/>
            <a:ext cx="9925050" cy="80199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1"/>
                </a:solidFill>
              </a:rPr>
              <a:t>D</a:t>
            </a:r>
            <a:r>
              <a:rPr lang="en-IN" dirty="0">
                <a:solidFill>
                  <a:schemeClr val="bg1"/>
                </a:solidFill>
              </a:rPr>
              <a:t>ice Coefficient Results</a:t>
            </a:r>
          </a:p>
        </p:txBody>
      </p:sp>
      <p:pic>
        <p:nvPicPr>
          <p:cNvPr id="17" name="Picture 16" descr="Chart, line chart&#10;&#10;Description automatically generated">
            <a:extLst>
              <a:ext uri="{FF2B5EF4-FFF2-40B4-BE49-F238E27FC236}">
                <a16:creationId xmlns:a16="http://schemas.microsoft.com/office/drawing/2014/main" id="{981CE4A9-3AB7-25EB-D0BA-16DC7B5F67ED}"/>
              </a:ext>
            </a:extLst>
          </p:cNvPr>
          <p:cNvPicPr>
            <a:picLocks noChangeAspect="1"/>
          </p:cNvPicPr>
          <p:nvPr/>
        </p:nvPicPr>
        <p:blipFill>
          <a:blip r:embed="rId5"/>
          <a:stretch>
            <a:fillRect/>
          </a:stretch>
        </p:blipFill>
        <p:spPr>
          <a:xfrm>
            <a:off x="2558487" y="1279345"/>
            <a:ext cx="7075026" cy="47166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13087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D937-4D89-BE33-DEF3-8FD7EDD0E941}"/>
              </a:ext>
            </a:extLst>
          </p:cNvPr>
          <p:cNvSpPr>
            <a:spLocks noGrp="1"/>
          </p:cNvSpPr>
          <p:nvPr>
            <p:ph type="ctrTitle"/>
          </p:nvPr>
        </p:nvSpPr>
        <p:spPr>
          <a:xfrm>
            <a:off x="2688165" y="1992489"/>
            <a:ext cx="6815669" cy="1515533"/>
          </a:xfrm>
        </p:spPr>
        <p:txBody>
          <a:bodyPr/>
          <a:lstStyle/>
          <a:p>
            <a:r>
              <a:rPr lang="en-US" dirty="0"/>
              <a:t>Introduction</a:t>
            </a:r>
            <a:endParaRPr lang="en-IN" dirty="0"/>
          </a:p>
        </p:txBody>
      </p:sp>
    </p:spTree>
    <p:extLst>
      <p:ext uri="{BB962C8B-B14F-4D97-AF65-F5344CB8AC3E}">
        <p14:creationId xmlns:p14="http://schemas.microsoft.com/office/powerpoint/2010/main" val="38769813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D937-4D89-BE33-DEF3-8FD7EDD0E941}"/>
              </a:ext>
            </a:extLst>
          </p:cNvPr>
          <p:cNvSpPr>
            <a:spLocks noGrp="1"/>
          </p:cNvSpPr>
          <p:nvPr>
            <p:ph type="ctrTitle"/>
          </p:nvPr>
        </p:nvSpPr>
        <p:spPr>
          <a:xfrm>
            <a:off x="2688165" y="1992489"/>
            <a:ext cx="6815669" cy="1515533"/>
          </a:xfrm>
        </p:spPr>
        <p:txBody>
          <a:bodyPr/>
          <a:lstStyle/>
          <a:p>
            <a:r>
              <a:rPr lang="en-IN" dirty="0">
                <a:solidFill>
                  <a:schemeClr val="tx1"/>
                </a:solidFill>
              </a:rPr>
              <a:t>Intersection Over Union</a:t>
            </a:r>
          </a:p>
        </p:txBody>
      </p:sp>
    </p:spTree>
    <p:extLst>
      <p:ext uri="{BB962C8B-B14F-4D97-AF65-F5344CB8AC3E}">
        <p14:creationId xmlns:p14="http://schemas.microsoft.com/office/powerpoint/2010/main" val="1801647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391D2C-9999-4BB5-9064-EBE186B9519B}"/>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28661" y="631069"/>
            <a:ext cx="240481" cy="238041"/>
          </a:xfrm>
          <a:prstGeom prst="ellipse">
            <a:avLst/>
          </a:prstGeom>
          <a:effectLst>
            <a:outerShdw blurRad="12700" dir="2700000" sx="102000" sy="102000" algn="tl" rotWithShape="0">
              <a:prstClr val="black">
                <a:alpha val="40000"/>
              </a:prstClr>
            </a:outerShdw>
          </a:effectLst>
        </p:spPr>
      </p:pic>
      <p:pic>
        <p:nvPicPr>
          <p:cNvPr id="6" name="Picture 5">
            <a:extLst>
              <a:ext uri="{FF2B5EF4-FFF2-40B4-BE49-F238E27FC236}">
                <a16:creationId xmlns:a16="http://schemas.microsoft.com/office/drawing/2014/main" id="{D967E7C8-E760-47F2-908B-AB31194CA0AA}"/>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1322858" y="631069"/>
            <a:ext cx="240481" cy="238041"/>
          </a:xfrm>
          <a:prstGeom prst="ellipse">
            <a:avLst/>
          </a:prstGeom>
          <a:effectLst>
            <a:outerShdw blurRad="12700" dir="2700000" sx="102000" sy="102000" algn="tl" rotWithShape="0">
              <a:prstClr val="black">
                <a:alpha val="40000"/>
              </a:prstClr>
            </a:outerShdw>
          </a:effectLst>
        </p:spPr>
      </p:pic>
      <p:pic>
        <p:nvPicPr>
          <p:cNvPr id="7" name="Picture 6">
            <a:extLst>
              <a:ext uri="{FF2B5EF4-FFF2-40B4-BE49-F238E27FC236}">
                <a16:creationId xmlns:a16="http://schemas.microsoft.com/office/drawing/2014/main" id="{4579E219-3230-41BC-96F9-1E0FEFF8006D}"/>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28661" y="5996029"/>
            <a:ext cx="240481" cy="238041"/>
          </a:xfrm>
          <a:prstGeom prst="ellipse">
            <a:avLst/>
          </a:prstGeom>
          <a:effectLst>
            <a:outerShdw blurRad="12700" dir="2700000" sx="102000" sy="102000" algn="tl" rotWithShape="0">
              <a:prstClr val="black">
                <a:alpha val="40000"/>
              </a:prstClr>
            </a:outerShdw>
          </a:effectLst>
        </p:spPr>
      </p:pic>
      <p:pic>
        <p:nvPicPr>
          <p:cNvPr id="8" name="Picture 7">
            <a:extLst>
              <a:ext uri="{FF2B5EF4-FFF2-40B4-BE49-F238E27FC236}">
                <a16:creationId xmlns:a16="http://schemas.microsoft.com/office/drawing/2014/main" id="{EE2D0509-AF4E-4935-ADF8-25BD255C1DB4}"/>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1322858" y="5996029"/>
            <a:ext cx="240481" cy="238041"/>
          </a:xfrm>
          <a:prstGeom prst="ellipse">
            <a:avLst/>
          </a:prstGeom>
          <a:effectLst>
            <a:outerShdw blurRad="12700" dir="2700000" sx="102000" sy="102000" algn="tl" rotWithShape="0">
              <a:prstClr val="black">
                <a:alpha val="40000"/>
              </a:prstClr>
            </a:outerShdw>
          </a:effectLst>
        </p:spPr>
      </p:pic>
      <p:pic>
        <p:nvPicPr>
          <p:cNvPr id="11" name="Picture Placeholder 10">
            <a:extLst>
              <a:ext uri="{FF2B5EF4-FFF2-40B4-BE49-F238E27FC236}">
                <a16:creationId xmlns:a16="http://schemas.microsoft.com/office/drawing/2014/main" id="{4FA8A5C4-7054-585C-84AD-8DE374E3A939}"/>
              </a:ext>
            </a:extLst>
          </p:cNvPr>
          <p:cNvPicPr>
            <a:picLocks noGrp="1" noChangeAspect="1"/>
          </p:cNvPicPr>
          <p:nvPr>
            <p:ph type="pic" sz="quarter" idx="10"/>
          </p:nvPr>
        </p:nvPicPr>
        <p:blipFill>
          <a:blip r:embed="rId4"/>
          <a:srcRect t="4322" b="4322"/>
          <a:stretch/>
        </p:blipFill>
        <p:spPr>
          <a:xfrm>
            <a:off x="4455455" y="2858945"/>
            <a:ext cx="3281089" cy="1470649"/>
          </a:xfrm>
        </p:spPr>
      </p:pic>
      <p:sp>
        <p:nvSpPr>
          <p:cNvPr id="12" name="Title 2">
            <a:extLst>
              <a:ext uri="{FF2B5EF4-FFF2-40B4-BE49-F238E27FC236}">
                <a16:creationId xmlns:a16="http://schemas.microsoft.com/office/drawing/2014/main" id="{610A9069-74EF-C40C-43BA-2ED919DE9E88}"/>
              </a:ext>
            </a:extLst>
          </p:cNvPr>
          <p:cNvSpPr txBox="1">
            <a:spLocks/>
          </p:cNvSpPr>
          <p:nvPr/>
        </p:nvSpPr>
        <p:spPr>
          <a:xfrm>
            <a:off x="1143000" y="468110"/>
            <a:ext cx="9925050" cy="80199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solidFill>
                  <a:schemeClr val="bg1"/>
                </a:solidFill>
              </a:rPr>
              <a:t>Intersection Over Union Results</a:t>
            </a:r>
          </a:p>
        </p:txBody>
      </p:sp>
      <p:pic>
        <p:nvPicPr>
          <p:cNvPr id="17" name="Picture 16">
            <a:extLst>
              <a:ext uri="{FF2B5EF4-FFF2-40B4-BE49-F238E27FC236}">
                <a16:creationId xmlns:a16="http://schemas.microsoft.com/office/drawing/2014/main" id="{981CE4A9-3AB7-25EB-D0BA-16DC7B5F67ED}"/>
              </a:ext>
            </a:extLst>
          </p:cNvPr>
          <p:cNvPicPr>
            <a:picLocks noChangeAspect="1"/>
          </p:cNvPicPr>
          <p:nvPr/>
        </p:nvPicPr>
        <p:blipFill>
          <a:blip r:embed="rId5"/>
          <a:srcRect/>
          <a:stretch/>
        </p:blipFill>
        <p:spPr>
          <a:xfrm>
            <a:off x="2558487" y="1279345"/>
            <a:ext cx="7075026" cy="47166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644238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D937-4D89-BE33-DEF3-8FD7EDD0E941}"/>
              </a:ext>
            </a:extLst>
          </p:cNvPr>
          <p:cNvSpPr>
            <a:spLocks noGrp="1"/>
          </p:cNvSpPr>
          <p:nvPr>
            <p:ph type="ctrTitle"/>
          </p:nvPr>
        </p:nvSpPr>
        <p:spPr>
          <a:xfrm>
            <a:off x="2688165" y="1992489"/>
            <a:ext cx="6815669" cy="1515533"/>
          </a:xfrm>
        </p:spPr>
        <p:txBody>
          <a:bodyPr/>
          <a:lstStyle/>
          <a:p>
            <a:r>
              <a:rPr lang="en-IN" dirty="0">
                <a:solidFill>
                  <a:schemeClr val="tx1"/>
                </a:solidFill>
              </a:rPr>
              <a:t>Precision- Recall</a:t>
            </a:r>
          </a:p>
        </p:txBody>
      </p:sp>
    </p:spTree>
    <p:extLst>
      <p:ext uri="{BB962C8B-B14F-4D97-AF65-F5344CB8AC3E}">
        <p14:creationId xmlns:p14="http://schemas.microsoft.com/office/powerpoint/2010/main" val="31336373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391D2C-9999-4BB5-9064-EBE186B9519B}"/>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28661" y="631069"/>
            <a:ext cx="240481" cy="238041"/>
          </a:xfrm>
          <a:prstGeom prst="ellipse">
            <a:avLst/>
          </a:prstGeom>
          <a:effectLst>
            <a:outerShdw blurRad="12700" dir="2700000" sx="102000" sy="102000" algn="tl" rotWithShape="0">
              <a:prstClr val="black">
                <a:alpha val="40000"/>
              </a:prstClr>
            </a:outerShdw>
          </a:effectLst>
        </p:spPr>
      </p:pic>
      <p:pic>
        <p:nvPicPr>
          <p:cNvPr id="6" name="Picture 5">
            <a:extLst>
              <a:ext uri="{FF2B5EF4-FFF2-40B4-BE49-F238E27FC236}">
                <a16:creationId xmlns:a16="http://schemas.microsoft.com/office/drawing/2014/main" id="{D967E7C8-E760-47F2-908B-AB31194CA0AA}"/>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1322858" y="631069"/>
            <a:ext cx="240481" cy="238041"/>
          </a:xfrm>
          <a:prstGeom prst="ellipse">
            <a:avLst/>
          </a:prstGeom>
          <a:effectLst>
            <a:outerShdw blurRad="12700" dir="2700000" sx="102000" sy="102000" algn="tl" rotWithShape="0">
              <a:prstClr val="black">
                <a:alpha val="40000"/>
              </a:prstClr>
            </a:outerShdw>
          </a:effectLst>
        </p:spPr>
      </p:pic>
      <p:pic>
        <p:nvPicPr>
          <p:cNvPr id="7" name="Picture 6">
            <a:extLst>
              <a:ext uri="{FF2B5EF4-FFF2-40B4-BE49-F238E27FC236}">
                <a16:creationId xmlns:a16="http://schemas.microsoft.com/office/drawing/2014/main" id="{4579E219-3230-41BC-96F9-1E0FEFF8006D}"/>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28661" y="5996029"/>
            <a:ext cx="240481" cy="238041"/>
          </a:xfrm>
          <a:prstGeom prst="ellipse">
            <a:avLst/>
          </a:prstGeom>
          <a:effectLst>
            <a:outerShdw blurRad="12700" dir="2700000" sx="102000" sy="102000" algn="tl" rotWithShape="0">
              <a:prstClr val="black">
                <a:alpha val="40000"/>
              </a:prstClr>
            </a:outerShdw>
          </a:effectLst>
        </p:spPr>
      </p:pic>
      <p:pic>
        <p:nvPicPr>
          <p:cNvPr id="8" name="Picture 7">
            <a:extLst>
              <a:ext uri="{FF2B5EF4-FFF2-40B4-BE49-F238E27FC236}">
                <a16:creationId xmlns:a16="http://schemas.microsoft.com/office/drawing/2014/main" id="{EE2D0509-AF4E-4935-ADF8-25BD255C1DB4}"/>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1322858" y="5996029"/>
            <a:ext cx="240481" cy="238041"/>
          </a:xfrm>
          <a:prstGeom prst="ellipse">
            <a:avLst/>
          </a:prstGeom>
          <a:effectLst>
            <a:outerShdw blurRad="12700" dir="2700000" sx="102000" sy="102000" algn="tl" rotWithShape="0">
              <a:prstClr val="black">
                <a:alpha val="40000"/>
              </a:prstClr>
            </a:outerShdw>
          </a:effectLst>
        </p:spPr>
      </p:pic>
      <p:pic>
        <p:nvPicPr>
          <p:cNvPr id="11" name="Picture Placeholder 10">
            <a:extLst>
              <a:ext uri="{FF2B5EF4-FFF2-40B4-BE49-F238E27FC236}">
                <a16:creationId xmlns:a16="http://schemas.microsoft.com/office/drawing/2014/main" id="{4FA8A5C4-7054-585C-84AD-8DE374E3A939}"/>
              </a:ext>
            </a:extLst>
          </p:cNvPr>
          <p:cNvPicPr>
            <a:picLocks noGrp="1" noChangeAspect="1"/>
          </p:cNvPicPr>
          <p:nvPr>
            <p:ph type="pic" sz="quarter" idx="10"/>
          </p:nvPr>
        </p:nvPicPr>
        <p:blipFill>
          <a:blip r:embed="rId4"/>
          <a:srcRect t="4322" b="4322"/>
          <a:stretch/>
        </p:blipFill>
        <p:spPr>
          <a:xfrm>
            <a:off x="4455455" y="2858945"/>
            <a:ext cx="3281089" cy="1470649"/>
          </a:xfrm>
        </p:spPr>
      </p:pic>
      <p:sp>
        <p:nvSpPr>
          <p:cNvPr id="12" name="Title 2">
            <a:extLst>
              <a:ext uri="{FF2B5EF4-FFF2-40B4-BE49-F238E27FC236}">
                <a16:creationId xmlns:a16="http://schemas.microsoft.com/office/drawing/2014/main" id="{610A9069-74EF-C40C-43BA-2ED919DE9E88}"/>
              </a:ext>
            </a:extLst>
          </p:cNvPr>
          <p:cNvSpPr txBox="1">
            <a:spLocks/>
          </p:cNvSpPr>
          <p:nvPr/>
        </p:nvSpPr>
        <p:spPr>
          <a:xfrm>
            <a:off x="1143000" y="468110"/>
            <a:ext cx="9925050" cy="80199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solidFill>
                  <a:schemeClr val="bg1"/>
                </a:solidFill>
              </a:rPr>
              <a:t>Precision- Recall Results</a:t>
            </a:r>
          </a:p>
        </p:txBody>
      </p:sp>
      <p:pic>
        <p:nvPicPr>
          <p:cNvPr id="17" name="Picture 16">
            <a:extLst>
              <a:ext uri="{FF2B5EF4-FFF2-40B4-BE49-F238E27FC236}">
                <a16:creationId xmlns:a16="http://schemas.microsoft.com/office/drawing/2014/main" id="{981CE4A9-3AB7-25EB-D0BA-16DC7B5F67ED}"/>
              </a:ext>
            </a:extLst>
          </p:cNvPr>
          <p:cNvPicPr>
            <a:picLocks noChangeAspect="1"/>
          </p:cNvPicPr>
          <p:nvPr/>
        </p:nvPicPr>
        <p:blipFill>
          <a:blip r:embed="rId5"/>
          <a:srcRect/>
          <a:stretch/>
        </p:blipFill>
        <p:spPr>
          <a:xfrm>
            <a:off x="2558487" y="1279345"/>
            <a:ext cx="7075026" cy="47166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087181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D937-4D89-BE33-DEF3-8FD7EDD0E941}"/>
              </a:ext>
            </a:extLst>
          </p:cNvPr>
          <p:cNvSpPr>
            <a:spLocks noGrp="1"/>
          </p:cNvSpPr>
          <p:nvPr>
            <p:ph type="ctrTitle"/>
          </p:nvPr>
        </p:nvSpPr>
        <p:spPr>
          <a:xfrm>
            <a:off x="2688165" y="1992489"/>
            <a:ext cx="6815669" cy="1515533"/>
          </a:xfrm>
        </p:spPr>
        <p:txBody>
          <a:bodyPr/>
          <a:lstStyle/>
          <a:p>
            <a:r>
              <a:rPr lang="en-US" dirty="0"/>
              <a:t>Model Prediction</a:t>
            </a:r>
            <a:endParaRPr lang="en-IN" dirty="0"/>
          </a:p>
        </p:txBody>
      </p:sp>
    </p:spTree>
    <p:extLst>
      <p:ext uri="{BB962C8B-B14F-4D97-AF65-F5344CB8AC3E}">
        <p14:creationId xmlns:p14="http://schemas.microsoft.com/office/powerpoint/2010/main" val="30388367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391D2C-9999-4BB5-9064-EBE186B9519B}"/>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28661" y="631069"/>
            <a:ext cx="240481" cy="238041"/>
          </a:xfrm>
          <a:prstGeom prst="ellipse">
            <a:avLst/>
          </a:prstGeom>
          <a:effectLst>
            <a:outerShdw blurRad="12700" dir="2700000" sx="102000" sy="102000" algn="tl" rotWithShape="0">
              <a:prstClr val="black">
                <a:alpha val="40000"/>
              </a:prstClr>
            </a:outerShdw>
          </a:effectLst>
        </p:spPr>
      </p:pic>
      <p:pic>
        <p:nvPicPr>
          <p:cNvPr id="6" name="Picture 5">
            <a:extLst>
              <a:ext uri="{FF2B5EF4-FFF2-40B4-BE49-F238E27FC236}">
                <a16:creationId xmlns:a16="http://schemas.microsoft.com/office/drawing/2014/main" id="{D967E7C8-E760-47F2-908B-AB31194CA0AA}"/>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1322858" y="631069"/>
            <a:ext cx="240481" cy="238041"/>
          </a:xfrm>
          <a:prstGeom prst="ellipse">
            <a:avLst/>
          </a:prstGeom>
          <a:effectLst>
            <a:outerShdw blurRad="12700" dir="2700000" sx="102000" sy="102000" algn="tl" rotWithShape="0">
              <a:prstClr val="black">
                <a:alpha val="40000"/>
              </a:prstClr>
            </a:outerShdw>
          </a:effectLst>
        </p:spPr>
      </p:pic>
      <p:pic>
        <p:nvPicPr>
          <p:cNvPr id="7" name="Picture 6">
            <a:extLst>
              <a:ext uri="{FF2B5EF4-FFF2-40B4-BE49-F238E27FC236}">
                <a16:creationId xmlns:a16="http://schemas.microsoft.com/office/drawing/2014/main" id="{4579E219-3230-41BC-96F9-1E0FEFF8006D}"/>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28661" y="5996029"/>
            <a:ext cx="240481" cy="238041"/>
          </a:xfrm>
          <a:prstGeom prst="ellipse">
            <a:avLst/>
          </a:prstGeom>
          <a:effectLst>
            <a:outerShdw blurRad="12700" dir="2700000" sx="102000" sy="102000" algn="tl" rotWithShape="0">
              <a:prstClr val="black">
                <a:alpha val="40000"/>
              </a:prstClr>
            </a:outerShdw>
          </a:effectLst>
        </p:spPr>
      </p:pic>
      <p:pic>
        <p:nvPicPr>
          <p:cNvPr id="8" name="Picture 7">
            <a:extLst>
              <a:ext uri="{FF2B5EF4-FFF2-40B4-BE49-F238E27FC236}">
                <a16:creationId xmlns:a16="http://schemas.microsoft.com/office/drawing/2014/main" id="{EE2D0509-AF4E-4935-ADF8-25BD255C1DB4}"/>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1322858" y="5996029"/>
            <a:ext cx="240481" cy="238041"/>
          </a:xfrm>
          <a:prstGeom prst="ellipse">
            <a:avLst/>
          </a:prstGeom>
          <a:effectLst>
            <a:outerShdw blurRad="12700" dir="2700000" sx="102000" sy="102000" algn="tl" rotWithShape="0">
              <a:prstClr val="black">
                <a:alpha val="40000"/>
              </a:prstClr>
            </a:outerShdw>
          </a:effectLst>
        </p:spPr>
      </p:pic>
      <p:pic>
        <p:nvPicPr>
          <p:cNvPr id="11" name="Picture Placeholder 10">
            <a:extLst>
              <a:ext uri="{FF2B5EF4-FFF2-40B4-BE49-F238E27FC236}">
                <a16:creationId xmlns:a16="http://schemas.microsoft.com/office/drawing/2014/main" id="{4FA8A5C4-7054-585C-84AD-8DE374E3A939}"/>
              </a:ext>
            </a:extLst>
          </p:cNvPr>
          <p:cNvPicPr>
            <a:picLocks noGrp="1" noChangeAspect="1"/>
          </p:cNvPicPr>
          <p:nvPr>
            <p:ph type="pic" sz="quarter" idx="10"/>
          </p:nvPr>
        </p:nvPicPr>
        <p:blipFill>
          <a:blip r:embed="rId4"/>
          <a:srcRect t="4322" b="4322"/>
          <a:stretch/>
        </p:blipFill>
        <p:spPr>
          <a:xfrm>
            <a:off x="4455455" y="2858945"/>
            <a:ext cx="3281089" cy="1470649"/>
          </a:xfrm>
        </p:spPr>
      </p:pic>
      <p:sp>
        <p:nvSpPr>
          <p:cNvPr id="12" name="Title 2">
            <a:extLst>
              <a:ext uri="{FF2B5EF4-FFF2-40B4-BE49-F238E27FC236}">
                <a16:creationId xmlns:a16="http://schemas.microsoft.com/office/drawing/2014/main" id="{610A9069-74EF-C40C-43BA-2ED919DE9E88}"/>
              </a:ext>
            </a:extLst>
          </p:cNvPr>
          <p:cNvSpPr txBox="1">
            <a:spLocks/>
          </p:cNvSpPr>
          <p:nvPr/>
        </p:nvSpPr>
        <p:spPr>
          <a:xfrm>
            <a:off x="1143000" y="468110"/>
            <a:ext cx="9925050" cy="80199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1"/>
                </a:solidFill>
              </a:rPr>
              <a:t>Model Prediction</a:t>
            </a:r>
            <a:endParaRPr lang="en-IN" dirty="0">
              <a:solidFill>
                <a:schemeClr val="bg1"/>
              </a:solidFill>
            </a:endParaRPr>
          </a:p>
        </p:txBody>
      </p:sp>
      <p:pic>
        <p:nvPicPr>
          <p:cNvPr id="3" name="Picture 2" descr="Background pattern&#10;&#10;Description automatically generated">
            <a:extLst>
              <a:ext uri="{FF2B5EF4-FFF2-40B4-BE49-F238E27FC236}">
                <a16:creationId xmlns:a16="http://schemas.microsoft.com/office/drawing/2014/main" id="{3485575B-198D-9BF5-62D5-FB7BB415D99A}"/>
              </a:ext>
            </a:extLst>
          </p:cNvPr>
          <p:cNvPicPr>
            <a:picLocks noChangeAspect="1"/>
          </p:cNvPicPr>
          <p:nvPr/>
        </p:nvPicPr>
        <p:blipFill>
          <a:blip r:embed="rId5"/>
          <a:stretch>
            <a:fillRect/>
          </a:stretch>
        </p:blipFill>
        <p:spPr>
          <a:xfrm>
            <a:off x="1742071" y="1438038"/>
            <a:ext cx="8707855" cy="43124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180647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D937-4D89-BE33-DEF3-8FD7EDD0E941}"/>
              </a:ext>
            </a:extLst>
          </p:cNvPr>
          <p:cNvSpPr>
            <a:spLocks noGrp="1"/>
          </p:cNvSpPr>
          <p:nvPr>
            <p:ph type="ctrTitle"/>
          </p:nvPr>
        </p:nvSpPr>
        <p:spPr>
          <a:xfrm>
            <a:off x="2688165" y="1992489"/>
            <a:ext cx="6815669" cy="1515533"/>
          </a:xfrm>
        </p:spPr>
        <p:txBody>
          <a:bodyPr/>
          <a:lstStyle/>
          <a:p>
            <a:r>
              <a:rPr lang="en-US" dirty="0"/>
              <a:t>Conclusion &amp; Future Scope</a:t>
            </a:r>
            <a:endParaRPr lang="en-IN" dirty="0"/>
          </a:p>
        </p:txBody>
      </p:sp>
    </p:spTree>
    <p:extLst>
      <p:ext uri="{BB962C8B-B14F-4D97-AF65-F5344CB8AC3E}">
        <p14:creationId xmlns:p14="http://schemas.microsoft.com/office/powerpoint/2010/main" val="24610750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58594-811F-B12B-F60A-747139E31B99}"/>
              </a:ext>
            </a:extLst>
          </p:cNvPr>
          <p:cNvSpPr>
            <a:spLocks noGrp="1"/>
          </p:cNvSpPr>
          <p:nvPr>
            <p:ph type="title"/>
          </p:nvPr>
        </p:nvSpPr>
        <p:spPr/>
        <p:txBody>
          <a:bodyPr/>
          <a:lstStyle/>
          <a:p>
            <a:r>
              <a:rPr lang="en-US" dirty="0"/>
              <a:t>Conclusion &amp; Future Scope</a:t>
            </a:r>
            <a:endParaRPr lang="en-IN" dirty="0"/>
          </a:p>
        </p:txBody>
      </p:sp>
      <p:sp>
        <p:nvSpPr>
          <p:cNvPr id="3" name="Content Placeholder 2">
            <a:extLst>
              <a:ext uri="{FF2B5EF4-FFF2-40B4-BE49-F238E27FC236}">
                <a16:creationId xmlns:a16="http://schemas.microsoft.com/office/drawing/2014/main" id="{832E5FEA-90E2-77DB-4127-42C9CDA3509B}"/>
              </a:ext>
            </a:extLst>
          </p:cNvPr>
          <p:cNvSpPr>
            <a:spLocks noGrp="1"/>
          </p:cNvSpPr>
          <p:nvPr>
            <p:ph idx="1"/>
          </p:nvPr>
        </p:nvSpPr>
        <p:spPr>
          <a:xfrm>
            <a:off x="861134" y="2556932"/>
            <a:ext cx="10715347" cy="3318936"/>
          </a:xfrm>
        </p:spPr>
        <p:txBody>
          <a:bodyPr/>
          <a:lstStyle/>
          <a:p>
            <a:pPr algn="just">
              <a:lnSpc>
                <a:spcPct val="150000"/>
              </a:lnSpc>
            </a:pPr>
            <a:r>
              <a:rPr lang="en-US" dirty="0"/>
              <a:t>Based on the results, it is possible to conclude that the proposed model framework outperforms state of the art deep learning models in terms of segmenting the Retinal Blood Vessels with ease and efficiency on the presented datasets.</a:t>
            </a:r>
          </a:p>
          <a:p>
            <a:pPr algn="just">
              <a:lnSpc>
                <a:spcPct val="150000"/>
              </a:lnSpc>
            </a:pPr>
            <a:endParaRPr lang="en-US" dirty="0"/>
          </a:p>
          <a:p>
            <a:pPr algn="just">
              <a:lnSpc>
                <a:spcPct val="150000"/>
              </a:lnSpc>
            </a:pPr>
            <a:r>
              <a:rPr lang="en-US" dirty="0"/>
              <a:t>In addition, the proposed model framework was trained on a Multi GPU Framework (i.e. trained on five GPU's), substantially reducing the time required for training and validating the model while augmenting its performance. </a:t>
            </a:r>
          </a:p>
        </p:txBody>
      </p:sp>
    </p:spTree>
    <p:extLst>
      <p:ext uri="{BB962C8B-B14F-4D97-AF65-F5344CB8AC3E}">
        <p14:creationId xmlns:p14="http://schemas.microsoft.com/office/powerpoint/2010/main" val="14430904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58594-811F-B12B-F60A-747139E31B99}"/>
              </a:ext>
            </a:extLst>
          </p:cNvPr>
          <p:cNvSpPr>
            <a:spLocks noGrp="1"/>
          </p:cNvSpPr>
          <p:nvPr>
            <p:ph type="title"/>
          </p:nvPr>
        </p:nvSpPr>
        <p:spPr/>
        <p:txBody>
          <a:bodyPr/>
          <a:lstStyle/>
          <a:p>
            <a:r>
              <a:rPr lang="en-US" dirty="0"/>
              <a:t>Conclusion &amp; Future Scope</a:t>
            </a:r>
            <a:endParaRPr lang="en-IN" dirty="0"/>
          </a:p>
        </p:txBody>
      </p:sp>
      <p:sp>
        <p:nvSpPr>
          <p:cNvPr id="3" name="Content Placeholder 2">
            <a:extLst>
              <a:ext uri="{FF2B5EF4-FFF2-40B4-BE49-F238E27FC236}">
                <a16:creationId xmlns:a16="http://schemas.microsoft.com/office/drawing/2014/main" id="{832E5FEA-90E2-77DB-4127-42C9CDA3509B}"/>
              </a:ext>
            </a:extLst>
          </p:cNvPr>
          <p:cNvSpPr>
            <a:spLocks noGrp="1"/>
          </p:cNvSpPr>
          <p:nvPr>
            <p:ph idx="1"/>
          </p:nvPr>
        </p:nvSpPr>
        <p:spPr>
          <a:xfrm>
            <a:off x="896645" y="2556932"/>
            <a:ext cx="10599938" cy="3318936"/>
          </a:xfrm>
        </p:spPr>
        <p:txBody>
          <a:bodyPr/>
          <a:lstStyle/>
          <a:p>
            <a:pPr algn="just">
              <a:lnSpc>
                <a:spcPct val="150000"/>
              </a:lnSpc>
            </a:pPr>
            <a:r>
              <a:rPr lang="en-US" dirty="0"/>
              <a:t>Nevertheless, there is still room for advancement; consequently, one significant enhancement would be to expand the scope of the model, i.e., train and validate the proposed model framework on a vast variety of datasets to promote diversity while preserving model integrity. </a:t>
            </a:r>
            <a:endParaRPr lang="en-IN" dirty="0"/>
          </a:p>
          <a:p>
            <a:pPr>
              <a:lnSpc>
                <a:spcPct val="200000"/>
              </a:lnSpc>
            </a:pPr>
            <a:endParaRPr lang="en-IN" dirty="0"/>
          </a:p>
        </p:txBody>
      </p:sp>
    </p:spTree>
    <p:extLst>
      <p:ext uri="{BB962C8B-B14F-4D97-AF65-F5344CB8AC3E}">
        <p14:creationId xmlns:p14="http://schemas.microsoft.com/office/powerpoint/2010/main" val="36814166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D937-4D89-BE33-DEF3-8FD7EDD0E941}"/>
              </a:ext>
            </a:extLst>
          </p:cNvPr>
          <p:cNvSpPr>
            <a:spLocks noGrp="1"/>
          </p:cNvSpPr>
          <p:nvPr>
            <p:ph type="ctrTitle"/>
          </p:nvPr>
        </p:nvSpPr>
        <p:spPr>
          <a:xfrm>
            <a:off x="2688165" y="1992489"/>
            <a:ext cx="6815669" cy="1515533"/>
          </a:xfrm>
        </p:spPr>
        <p:txBody>
          <a:bodyPr/>
          <a:lstStyle/>
          <a:p>
            <a:r>
              <a:rPr lang="en-US" dirty="0"/>
              <a:t>Project Demo</a:t>
            </a:r>
            <a:endParaRPr lang="en-IN" dirty="0"/>
          </a:p>
        </p:txBody>
      </p:sp>
    </p:spTree>
    <p:extLst>
      <p:ext uri="{BB962C8B-B14F-4D97-AF65-F5344CB8AC3E}">
        <p14:creationId xmlns:p14="http://schemas.microsoft.com/office/powerpoint/2010/main" val="395334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D2376-DC65-BEE5-ECA4-CCF8D01CDAA2}"/>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DB1F8CF-7F2E-2AF7-1D74-41F0D2154D0F}"/>
              </a:ext>
            </a:extLst>
          </p:cNvPr>
          <p:cNvSpPr>
            <a:spLocks noGrp="1"/>
          </p:cNvSpPr>
          <p:nvPr>
            <p:ph idx="1"/>
          </p:nvPr>
        </p:nvSpPr>
        <p:spPr>
          <a:xfrm>
            <a:off x="665825" y="2421641"/>
            <a:ext cx="10963923" cy="3480861"/>
          </a:xfrm>
        </p:spPr>
        <p:txBody>
          <a:bodyPr/>
          <a:lstStyle/>
          <a:p>
            <a:pPr algn="just">
              <a:lnSpc>
                <a:spcPct val="150000"/>
              </a:lnSpc>
              <a:buFont typeface="Wingdings" panose="05000000000000000000" pitchFamily="2" charset="2"/>
              <a:buChar char="Ø"/>
            </a:pPr>
            <a:r>
              <a:rPr lang="en-US" dirty="0"/>
              <a:t>The retina is the light-sensitive layer located in the back of the eye that enables vision. In addition, the retina gets oxygen and nutrients from the retinal blood vessels and the choroid.</a:t>
            </a:r>
          </a:p>
          <a:p>
            <a:pPr algn="just">
              <a:lnSpc>
                <a:spcPct val="150000"/>
              </a:lnSpc>
              <a:buFont typeface="Wingdings" panose="05000000000000000000" pitchFamily="2" charset="2"/>
              <a:buChar char="Ø"/>
            </a:pPr>
            <a:r>
              <a:rPr lang="en-US" dirty="0"/>
              <a:t>A majority of illnesses pertaining to the eye is caused either by retinal blood vessels being leaky or obstructed .As a consequence of this the corresponding section of the vision field will be impaired. </a:t>
            </a:r>
          </a:p>
          <a:p>
            <a:pPr algn="just">
              <a:lnSpc>
                <a:spcPct val="150000"/>
              </a:lnSpc>
              <a:buFont typeface="Wingdings" panose="05000000000000000000" pitchFamily="2" charset="2"/>
              <a:buChar char="Ø"/>
            </a:pPr>
            <a:r>
              <a:rPr lang="en-US" dirty="0"/>
              <a:t>This occurrence is generally known as an occlusion. There are many conventional deep learning algorithms to examine and procure critical information regarding blood vessels in the retina, but none is more popular than a fully connected convolutional autoencoder, often known as </a:t>
            </a:r>
            <a:r>
              <a:rPr lang="en-US" dirty="0" err="1"/>
              <a:t>UNet</a:t>
            </a:r>
            <a:r>
              <a:rPr lang="en-US" dirty="0"/>
              <a:t>.</a:t>
            </a:r>
          </a:p>
          <a:p>
            <a:pPr algn="just">
              <a:lnSpc>
                <a:spcPct val="150000"/>
              </a:lnSpc>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31550029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62E6C-E984-F422-DF86-941C16EB35BF}"/>
              </a:ext>
            </a:extLst>
          </p:cNvPr>
          <p:cNvSpPr>
            <a:spLocks noGrp="1"/>
          </p:cNvSpPr>
          <p:nvPr>
            <p:ph type="ctrTitle"/>
          </p:nvPr>
        </p:nvSpPr>
        <p:spPr>
          <a:noFill/>
        </p:spPr>
        <p:txBody>
          <a:bodyPr/>
          <a:lstStyle/>
          <a:p>
            <a:r>
              <a:rPr lang="en-IN" dirty="0"/>
              <a:t>Thank You</a:t>
            </a:r>
          </a:p>
        </p:txBody>
      </p:sp>
    </p:spTree>
    <p:extLst>
      <p:ext uri="{BB962C8B-B14F-4D97-AF65-F5344CB8AC3E}">
        <p14:creationId xmlns:p14="http://schemas.microsoft.com/office/powerpoint/2010/main" val="2246214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D937-4D89-BE33-DEF3-8FD7EDD0E941}"/>
              </a:ext>
            </a:extLst>
          </p:cNvPr>
          <p:cNvSpPr>
            <a:spLocks noGrp="1"/>
          </p:cNvSpPr>
          <p:nvPr>
            <p:ph type="ctrTitle"/>
          </p:nvPr>
        </p:nvSpPr>
        <p:spPr>
          <a:xfrm>
            <a:off x="2688165" y="1992489"/>
            <a:ext cx="6815669" cy="1515533"/>
          </a:xfrm>
        </p:spPr>
        <p:txBody>
          <a:bodyPr/>
          <a:lstStyle/>
          <a:p>
            <a:r>
              <a:rPr lang="en-US" dirty="0"/>
              <a:t>Objective</a:t>
            </a:r>
            <a:endParaRPr lang="en-IN" dirty="0"/>
          </a:p>
        </p:txBody>
      </p:sp>
    </p:spTree>
    <p:extLst>
      <p:ext uri="{BB962C8B-B14F-4D97-AF65-F5344CB8AC3E}">
        <p14:creationId xmlns:p14="http://schemas.microsoft.com/office/powerpoint/2010/main" val="37699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87090-4E2D-E566-6AE7-50F78FE037EE}"/>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E262027F-10BA-B94A-5CDC-6C41963FD0B3}"/>
              </a:ext>
            </a:extLst>
          </p:cNvPr>
          <p:cNvSpPr txBox="1">
            <a:spLocks/>
          </p:cNvSpPr>
          <p:nvPr/>
        </p:nvSpPr>
        <p:spPr>
          <a:xfrm>
            <a:off x="660400" y="3211600"/>
            <a:ext cx="5435600" cy="3995650"/>
          </a:xfrm>
          <a:prstGeom prst="rect">
            <a:avLst/>
          </a:prstGeom>
          <a:effectLst>
            <a:reflection blurRad="6350" stA="50000" endA="300" endPos="55500" dist="101600" dir="5400000" sy="-100000" algn="bl" rotWithShape="0"/>
          </a:effectLst>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IN" sz="2000" b="1" dirty="0"/>
              <a:t>Short term Objective </a:t>
            </a:r>
          </a:p>
          <a:p>
            <a:pPr marL="0" indent="0" algn="ctr">
              <a:buFont typeface="Arial"/>
              <a:buNone/>
            </a:pPr>
            <a:r>
              <a:rPr lang="en-US" dirty="0"/>
              <a:t>To automate the identification and isolation of  retinal blood vessels with simplicity and effectiveness.</a:t>
            </a:r>
            <a:endParaRPr lang="en-IN" dirty="0"/>
          </a:p>
        </p:txBody>
      </p:sp>
      <p:sp>
        <p:nvSpPr>
          <p:cNvPr id="4" name="Content Placeholder 3">
            <a:extLst>
              <a:ext uri="{FF2B5EF4-FFF2-40B4-BE49-F238E27FC236}">
                <a16:creationId xmlns:a16="http://schemas.microsoft.com/office/drawing/2014/main" id="{34F0CF78-2900-FF74-5474-B8C95B570F93}"/>
              </a:ext>
            </a:extLst>
          </p:cNvPr>
          <p:cNvSpPr txBox="1">
            <a:spLocks/>
          </p:cNvSpPr>
          <p:nvPr/>
        </p:nvSpPr>
        <p:spPr>
          <a:xfrm>
            <a:off x="5881688" y="3240175"/>
            <a:ext cx="5435600" cy="399565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IN" b="1" dirty="0"/>
              <a:t>Long term Objective</a:t>
            </a:r>
          </a:p>
          <a:p>
            <a:pPr marL="0" indent="0" algn="ctr">
              <a:buFont typeface="Arial"/>
              <a:buNone/>
            </a:pPr>
            <a:r>
              <a:rPr lang="en-US" dirty="0"/>
              <a:t>To develop an application/tool to assist doctors and surgeons in comprehending the blood flowing through these blood vessels for issue diagnosis.</a:t>
            </a:r>
            <a:endParaRPr lang="en-IN" dirty="0"/>
          </a:p>
        </p:txBody>
      </p:sp>
    </p:spTree>
    <p:extLst>
      <p:ext uri="{BB962C8B-B14F-4D97-AF65-F5344CB8AC3E}">
        <p14:creationId xmlns:p14="http://schemas.microsoft.com/office/powerpoint/2010/main" val="1656181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D937-4D89-BE33-DEF3-8FD7EDD0E941}"/>
              </a:ext>
            </a:extLst>
          </p:cNvPr>
          <p:cNvSpPr>
            <a:spLocks noGrp="1"/>
          </p:cNvSpPr>
          <p:nvPr>
            <p:ph type="ctrTitle"/>
          </p:nvPr>
        </p:nvSpPr>
        <p:spPr>
          <a:xfrm>
            <a:off x="2688165" y="1992489"/>
            <a:ext cx="6815669" cy="1515533"/>
          </a:xfrm>
        </p:spPr>
        <p:txBody>
          <a:bodyPr/>
          <a:lstStyle/>
          <a:p>
            <a:r>
              <a:rPr lang="en-US" dirty="0"/>
              <a:t>Dataset Description</a:t>
            </a:r>
            <a:endParaRPr lang="en-IN" dirty="0"/>
          </a:p>
        </p:txBody>
      </p:sp>
    </p:spTree>
    <p:extLst>
      <p:ext uri="{BB962C8B-B14F-4D97-AF65-F5344CB8AC3E}">
        <p14:creationId xmlns:p14="http://schemas.microsoft.com/office/powerpoint/2010/main" val="494381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D2376-DC65-BEE5-ECA4-CCF8D01CDAA2}"/>
              </a:ext>
            </a:extLst>
          </p:cNvPr>
          <p:cNvSpPr>
            <a:spLocks noGrp="1"/>
          </p:cNvSpPr>
          <p:nvPr>
            <p:ph type="title"/>
          </p:nvPr>
        </p:nvSpPr>
        <p:spPr/>
        <p:txBody>
          <a:bodyPr/>
          <a:lstStyle/>
          <a:p>
            <a:r>
              <a:rPr lang="en-US" dirty="0"/>
              <a:t>Dataset Description</a:t>
            </a:r>
            <a:endParaRPr lang="en-IN" dirty="0"/>
          </a:p>
        </p:txBody>
      </p:sp>
      <p:sp>
        <p:nvSpPr>
          <p:cNvPr id="3" name="Content Placeholder 2">
            <a:extLst>
              <a:ext uri="{FF2B5EF4-FFF2-40B4-BE49-F238E27FC236}">
                <a16:creationId xmlns:a16="http://schemas.microsoft.com/office/drawing/2014/main" id="{6DB1F8CF-7F2E-2AF7-1D74-41F0D2154D0F}"/>
              </a:ext>
            </a:extLst>
          </p:cNvPr>
          <p:cNvSpPr>
            <a:spLocks noGrp="1"/>
          </p:cNvSpPr>
          <p:nvPr>
            <p:ph idx="1"/>
          </p:nvPr>
        </p:nvSpPr>
        <p:spPr>
          <a:xfrm>
            <a:off x="809626" y="2421641"/>
            <a:ext cx="10715624" cy="3480861"/>
          </a:xfrm>
        </p:spPr>
        <p:txBody>
          <a:bodyPr/>
          <a:lstStyle/>
          <a:p>
            <a:pPr algn="just">
              <a:lnSpc>
                <a:spcPct val="150000"/>
              </a:lnSpc>
              <a:buFont typeface="Wingdings" panose="05000000000000000000" pitchFamily="2" charset="2"/>
              <a:buChar char="ü"/>
            </a:pPr>
            <a:endParaRPr lang="en-US" dirty="0"/>
          </a:p>
          <a:p>
            <a:pPr algn="just">
              <a:lnSpc>
                <a:spcPct val="150000"/>
              </a:lnSpc>
              <a:buFont typeface="Wingdings" panose="05000000000000000000" pitchFamily="2" charset="2"/>
              <a:buChar char="ü"/>
            </a:pPr>
            <a:r>
              <a:rPr lang="en-US" dirty="0"/>
              <a:t>In this research, a custom database for segmenting retinal blood vessels was developed by integrating multiple prominent open-source datasets to promote heterogeneity and flexibility. </a:t>
            </a:r>
          </a:p>
          <a:p>
            <a:pPr marL="0" indent="0" algn="just">
              <a:lnSpc>
                <a:spcPct val="150000"/>
              </a:lnSpc>
              <a:buNone/>
            </a:pPr>
            <a:endParaRPr lang="en-US" dirty="0"/>
          </a:p>
          <a:p>
            <a:pPr algn="just">
              <a:lnSpc>
                <a:spcPct val="150000"/>
              </a:lnSpc>
              <a:buFont typeface="Wingdings" panose="05000000000000000000" pitchFamily="2" charset="2"/>
              <a:buChar char="ü"/>
            </a:pPr>
            <a:r>
              <a:rPr lang="en-US" dirty="0"/>
              <a:t>In addition, the datasets 'ARIA', '</a:t>
            </a:r>
            <a:r>
              <a:rPr lang="en-US" dirty="0" err="1"/>
              <a:t>ChaseDB</a:t>
            </a:r>
            <a:r>
              <a:rPr lang="en-US" dirty="0"/>
              <a:t>', 'DR-</a:t>
            </a:r>
            <a:r>
              <a:rPr lang="en-US" dirty="0" err="1"/>
              <a:t>Hagis</a:t>
            </a:r>
            <a:r>
              <a:rPr lang="en-US" dirty="0"/>
              <a:t>', 'DRIVE', 'HRF', 'IOSTAR', and 'ORVS' were employed for model training and testing, whilst the dataset 'STARE' [7] was utilized for model validation. </a:t>
            </a:r>
          </a:p>
        </p:txBody>
      </p:sp>
    </p:spTree>
    <p:extLst>
      <p:ext uri="{BB962C8B-B14F-4D97-AF65-F5344CB8AC3E}">
        <p14:creationId xmlns:p14="http://schemas.microsoft.com/office/powerpoint/2010/main" val="33290398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Custom 162">
      <a:dk1>
        <a:sysClr val="windowText" lastClr="000000"/>
      </a:dk1>
      <a:lt1>
        <a:sysClr val="window" lastClr="FFFFFF"/>
      </a:lt1>
      <a:dk2>
        <a:srgbClr val="212121"/>
      </a:dk2>
      <a:lt2>
        <a:srgbClr val="DADADA"/>
      </a:lt2>
      <a:accent1>
        <a:srgbClr val="CBAF62"/>
      </a:accent1>
      <a:accent2>
        <a:srgbClr val="4096B0"/>
      </a:accent2>
      <a:accent3>
        <a:srgbClr val="803348"/>
      </a:accent3>
      <a:accent4>
        <a:srgbClr val="8E684C"/>
      </a:accent4>
      <a:accent5>
        <a:srgbClr val="AB946B"/>
      </a:accent5>
      <a:accent6>
        <a:srgbClr val="803348"/>
      </a:accent6>
      <a:hlink>
        <a:srgbClr val="86724D"/>
      </a:hlink>
      <a:folHlink>
        <a:srgbClr val="CBAF62"/>
      </a:folHlink>
    </a:clrScheme>
    <a:fontScheme name="Custom 169">
      <a:majorFont>
        <a:latin typeface="Rockwell"/>
        <a:ea typeface=""/>
        <a:cs typeface=""/>
      </a:majorFont>
      <a:minorFont>
        <a:latin typeface="Trebuchet MS"/>
        <a:ea typeface=""/>
        <a:cs typeface=""/>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tf66931312_win32_fixed.potx" id="{9FDD49A5-B35B-4482-AF3E-47C01334A0C1}" vid="{A254DDE2-B2DB-4CB8-A45E-35E8833FD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Digital time capsule</Template>
  <TotalTime>2395</TotalTime>
  <Words>1354</Words>
  <Application>Microsoft Office PowerPoint</Application>
  <PresentationFormat>Widescreen</PresentationFormat>
  <Paragraphs>180</Paragraphs>
  <Slides>50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Lucida Handwriting</vt:lpstr>
      <vt:lpstr>Rockwell</vt:lpstr>
      <vt:lpstr>Trebuchet MS</vt:lpstr>
      <vt:lpstr>Wingdings</vt:lpstr>
      <vt:lpstr>Organic</vt:lpstr>
      <vt:lpstr>VesselSegNet:A Deep Learning Framework for Autonomous Retinal Blood Vessel Segmentation on Fluorescein Angiography Scans</vt:lpstr>
      <vt:lpstr>Agenda</vt:lpstr>
      <vt:lpstr>Project Overview</vt:lpstr>
      <vt:lpstr>Introduction</vt:lpstr>
      <vt:lpstr>Introduction</vt:lpstr>
      <vt:lpstr>Objective</vt:lpstr>
      <vt:lpstr>Objective</vt:lpstr>
      <vt:lpstr>Dataset Description</vt:lpstr>
      <vt:lpstr>Dataset Description</vt:lpstr>
      <vt:lpstr>Dataset Description</vt:lpstr>
      <vt:lpstr>Proposed Model &amp; Algorithm Summary</vt:lpstr>
      <vt:lpstr>Model Description</vt:lpstr>
      <vt:lpstr>Model Description</vt:lpstr>
      <vt:lpstr>Proposed Model Framework</vt:lpstr>
      <vt:lpstr>PowerPoint Presentation</vt:lpstr>
      <vt:lpstr>Data Modelling &amp; Augmentation</vt:lpstr>
      <vt:lpstr>Data Modelling &amp; Augmentation</vt:lpstr>
      <vt:lpstr>Data Modelling &amp; Augmentation</vt:lpstr>
      <vt:lpstr>PowerPoint Presentation</vt:lpstr>
      <vt:lpstr>Data Loader Overview</vt:lpstr>
      <vt:lpstr>PowerPoint Presentation</vt:lpstr>
      <vt:lpstr>Proposed Model Architecture</vt:lpstr>
      <vt:lpstr>Proposed Model Architecture</vt:lpstr>
      <vt:lpstr>Proposed Model Architecture</vt:lpstr>
      <vt:lpstr>PowerPoint Presentation</vt:lpstr>
      <vt:lpstr>Proposed Algorithm Design </vt:lpstr>
      <vt:lpstr>PowerPoint Presentation</vt:lpstr>
      <vt:lpstr>Proposed Algorithm Workflow Chart</vt:lpstr>
      <vt:lpstr>PowerPoint Presentation</vt:lpstr>
      <vt:lpstr>Model Metrics</vt:lpstr>
      <vt:lpstr>Model Metrics</vt:lpstr>
      <vt:lpstr>Model Metrics</vt:lpstr>
      <vt:lpstr>PowerPoint Presentation</vt:lpstr>
      <vt:lpstr>Project Outcome &amp; Demo</vt:lpstr>
      <vt:lpstr>Model Results </vt:lpstr>
      <vt:lpstr>Dice Loss</vt:lpstr>
      <vt:lpstr>PowerPoint Presentation</vt:lpstr>
      <vt:lpstr>Dice Coefficient </vt:lpstr>
      <vt:lpstr>PowerPoint Presentation</vt:lpstr>
      <vt:lpstr>Intersection Over Union</vt:lpstr>
      <vt:lpstr>PowerPoint Presentation</vt:lpstr>
      <vt:lpstr>Precision- Recall</vt:lpstr>
      <vt:lpstr>PowerPoint Presentation</vt:lpstr>
      <vt:lpstr>Model Prediction</vt:lpstr>
      <vt:lpstr>PowerPoint Presentation</vt:lpstr>
      <vt:lpstr>Conclusion &amp; Future Scope</vt:lpstr>
      <vt:lpstr>Conclusion &amp; Future Scope</vt:lpstr>
      <vt:lpstr>Conclusion &amp; Future Scope</vt:lpstr>
      <vt:lpstr>Project 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CHART</dc:title>
  <dc:creator>Vishal Balaji Sivaraman</dc:creator>
  <cp:lastModifiedBy>Sivaraman, Vishal Balaji</cp:lastModifiedBy>
  <cp:revision>72</cp:revision>
  <dcterms:created xsi:type="dcterms:W3CDTF">2022-11-17T05:52:22Z</dcterms:created>
  <dcterms:modified xsi:type="dcterms:W3CDTF">2024-04-28T01:26:07Z</dcterms:modified>
</cp:coreProperties>
</file>