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68" r:id="rId5"/>
    <p:sldId id="262" r:id="rId6"/>
    <p:sldId id="267" r:id="rId7"/>
    <p:sldId id="269" r:id="rId8"/>
    <p:sldId id="270" r:id="rId9"/>
    <p:sldId id="266" r:id="rId10"/>
    <p:sldId id="264" r:id="rId11"/>
    <p:sldId id="271" r:id="rId12"/>
    <p:sldId id="263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4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1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4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A08A-5908-458F-BF09-B88856540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 b="1" dirty="0">
                <a:solidFill>
                  <a:schemeClr val="bg1"/>
                </a:solidFill>
              </a:rPr>
              <a:t>Book Shop </a:t>
            </a:r>
            <a:endParaRPr lang="en-IN" sz="495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CEDEA-699C-4CCA-8F05-F90BF7777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9" y="4216370"/>
            <a:ext cx="6858000" cy="981941"/>
          </a:xfrm>
        </p:spPr>
        <p:txBody>
          <a:bodyPr/>
          <a:lstStyle/>
          <a:p>
            <a:r>
              <a:rPr lang="en-US" dirty="0"/>
              <a:t>Represented By, </a:t>
            </a:r>
          </a:p>
          <a:p>
            <a:r>
              <a:rPr lang="en-US" dirty="0"/>
              <a:t>Vishal </a:t>
            </a:r>
            <a:r>
              <a:rPr lang="en-US" dirty="0" err="1"/>
              <a:t>Borase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FFF0A-5D57-4073-918D-69CCCD63EB0E}"/>
              </a:ext>
            </a:extLst>
          </p:cNvPr>
          <p:cNvSpPr txBox="1"/>
          <p:nvPr/>
        </p:nvSpPr>
        <p:spPr>
          <a:xfrm>
            <a:off x="5191538" y="1405775"/>
            <a:ext cx="2087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 Internship Project</a:t>
            </a:r>
          </a:p>
          <a:p>
            <a:pPr algn="ctr"/>
            <a:r>
              <a:rPr lang="en-US" sz="1350" dirty="0"/>
              <a:t>On </a:t>
            </a:r>
            <a:endParaRPr lang="en-IN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6E92E-3632-4231-BBA4-E5FB8DF3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92" y="647319"/>
            <a:ext cx="2365513" cy="3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AAD57-6F9F-4226-A26A-66606C3A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6" y="1004140"/>
            <a:ext cx="9899375" cy="5508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C7156-F5CE-4C26-9E33-3B91C533E79A}"/>
              </a:ext>
            </a:extLst>
          </p:cNvPr>
          <p:cNvSpPr txBox="1"/>
          <p:nvPr/>
        </p:nvSpPr>
        <p:spPr>
          <a:xfrm>
            <a:off x="3014869" y="344997"/>
            <a:ext cx="695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JDBC </a:t>
            </a:r>
            <a:r>
              <a:rPr lang="en-US" sz="2400" dirty="0" err="1"/>
              <a:t>JavaCrud</a:t>
            </a:r>
            <a:r>
              <a:rPr lang="en-US" sz="2400" dirty="0"/>
              <a:t> Source Code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453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A6676-DCA3-4775-A0D6-FB681255EA7C}"/>
              </a:ext>
            </a:extLst>
          </p:cNvPr>
          <p:cNvSpPr txBox="1"/>
          <p:nvPr/>
        </p:nvSpPr>
        <p:spPr>
          <a:xfrm>
            <a:off x="4532243" y="530088"/>
            <a:ext cx="485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badi" panose="020B0604020104020204" pitchFamily="34" charset="0"/>
              </a:rPr>
              <a:t>Mysql</a:t>
            </a:r>
            <a:r>
              <a:rPr lang="en-US" sz="2800" dirty="0">
                <a:latin typeface="Abadi" panose="020B0604020104020204" pitchFamily="34" charset="0"/>
              </a:rPr>
              <a:t> Window </a:t>
            </a:r>
            <a:endParaRPr lang="en-IN" sz="2800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0DD3C-6BD1-4F77-BD30-62C43AC5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1326211"/>
            <a:ext cx="9899374" cy="51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4B7C-2786-406B-B3DD-3969DD53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Output Windows</a:t>
            </a:r>
            <a:endParaRPr lang="en-IN" sz="36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1F3C0-4858-4724-99F7-F3F333061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7" y="2008633"/>
            <a:ext cx="6690366" cy="45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773F20-5E6F-42C4-85CE-4220A2C0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7" y="2679150"/>
            <a:ext cx="3585807" cy="2963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AFCC31-D47D-41DA-878D-67C8FD86AD74}"/>
              </a:ext>
            </a:extLst>
          </p:cNvPr>
          <p:cNvSpPr txBox="1"/>
          <p:nvPr/>
        </p:nvSpPr>
        <p:spPr>
          <a:xfrm>
            <a:off x="466946" y="1902988"/>
            <a:ext cx="290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Added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D51DD-CF29-478F-8A68-A3C78ED5A13D}"/>
              </a:ext>
            </a:extLst>
          </p:cNvPr>
          <p:cNvSpPr txBox="1"/>
          <p:nvPr/>
        </p:nvSpPr>
        <p:spPr>
          <a:xfrm>
            <a:off x="4495186" y="493564"/>
            <a:ext cx="348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JDBC Operations</a:t>
            </a:r>
            <a:endParaRPr lang="en-IN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260BF-B97F-4FDD-8864-7D38DE25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56" y="2679151"/>
            <a:ext cx="3935346" cy="296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634411-DAE3-4A7F-9DC1-27F78D1A58C8}"/>
              </a:ext>
            </a:extLst>
          </p:cNvPr>
          <p:cNvSpPr txBox="1"/>
          <p:nvPr/>
        </p:nvSpPr>
        <p:spPr>
          <a:xfrm>
            <a:off x="4644887" y="1902988"/>
            <a:ext cx="290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Updated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B3B2-1D81-43CC-AA1C-F7F3E028B2CA}"/>
              </a:ext>
            </a:extLst>
          </p:cNvPr>
          <p:cNvSpPr txBox="1"/>
          <p:nvPr/>
        </p:nvSpPr>
        <p:spPr>
          <a:xfrm>
            <a:off x="8816201" y="1902988"/>
            <a:ext cx="290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Deleted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57C5B-81A9-4FEE-AA71-2095A23BE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84" y="2679150"/>
            <a:ext cx="3841812" cy="29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CC80C-BD1D-4133-A507-A71250F8C82E}"/>
              </a:ext>
            </a:extLst>
          </p:cNvPr>
          <p:cNvSpPr txBox="1"/>
          <p:nvPr/>
        </p:nvSpPr>
        <p:spPr>
          <a:xfrm>
            <a:off x="3856383" y="3044279"/>
            <a:ext cx="5393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……..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659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8767-A803-4E65-A644-E719AF95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Introduction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B5DEC-97E9-4FCA-9174-DCCC3674525D}"/>
              </a:ext>
            </a:extLst>
          </p:cNvPr>
          <p:cNvSpPr txBox="1"/>
          <p:nvPr/>
        </p:nvSpPr>
        <p:spPr>
          <a:xfrm>
            <a:off x="714576" y="2146852"/>
            <a:ext cx="10760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233B4-6294-46C6-BF11-1A3E82372A16}"/>
              </a:ext>
            </a:extLst>
          </p:cNvPr>
          <p:cNvSpPr txBox="1"/>
          <p:nvPr/>
        </p:nvSpPr>
        <p:spPr>
          <a:xfrm>
            <a:off x="529045" y="2562784"/>
            <a:ext cx="11133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my portfolio project which demonstrates with my abilities in building a completely based on JDBC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Java Database Connectivity.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Created Database Connection between Java Eclipse Code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 Create a Database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Namely as “Book-Shop” In. these Database User stores Many No of Books information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Book name its Edition and its Price He Display all of that Data with List. And Also Make Many Operations On it He can Save Book Data , Update the Book Data , Delete the Book Data and Clear the Book Data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405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F618F-D80A-4CA1-8679-A839C7CD1561}"/>
              </a:ext>
            </a:extLst>
          </p:cNvPr>
          <p:cNvSpPr txBox="1"/>
          <p:nvPr/>
        </p:nvSpPr>
        <p:spPr>
          <a:xfrm>
            <a:off x="821635" y="627369"/>
            <a:ext cx="1064149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JDBC</a:t>
            </a:r>
          </a:p>
          <a:p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What is JDBC ?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inter-regular"/>
              </a:rPr>
              <a:t>JDBC stands for Java Database Connectivity. JDBC is a Java API to connect and execute the query with the database. It is a part of </a:t>
            </a:r>
            <a:r>
              <a:rPr lang="en-US" b="0" i="0" dirty="0" err="1">
                <a:effectLst/>
                <a:latin typeface="inter-regular"/>
              </a:rPr>
              <a:t>JavaSE</a:t>
            </a:r>
            <a:r>
              <a:rPr lang="en-US" b="0" i="0" dirty="0">
                <a:effectLst/>
                <a:latin typeface="inter-regular"/>
              </a:rPr>
              <a:t> (Java Standard Edition). JDBC API uses JDBC drivers to connect with the database.</a:t>
            </a:r>
            <a:r>
              <a:rPr lang="en-US" b="0" i="0" dirty="0">
                <a:effectLst/>
                <a:latin typeface="Abadi" panose="020B0604020104020204" pitchFamily="34" charset="0"/>
              </a:rPr>
              <a:t> </a:t>
            </a:r>
          </a:p>
          <a:p>
            <a:endParaRPr lang="en-US" b="0" i="0" dirty="0">
              <a:effectLst/>
              <a:latin typeface="Abadi" panose="020B0604020104020204" pitchFamily="34" charset="0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We can use JDBC API to access tabular data stored in any relational database. By the help of JDBC API, we can save, update, delete and fetch data from the database. </a:t>
            </a:r>
            <a:r>
              <a:rPr lang="en-US" b="0" i="0" dirty="0">
                <a:effectLst/>
                <a:latin typeface="erdana"/>
              </a:rPr>
              <a:t>What is API ? </a:t>
            </a:r>
            <a:r>
              <a:rPr lang="en-US" b="0" i="0" dirty="0">
                <a:effectLst/>
                <a:latin typeface="inter-regular"/>
              </a:rPr>
              <a:t>API (Application programming interface) is a programs </a:t>
            </a:r>
            <a:r>
              <a:rPr lang="en-US" dirty="0">
                <a:latin typeface="inter-regular"/>
              </a:rPr>
              <a:t>document that contains a description of all the features of a product or software. It represents classes and interfaces that software can </a:t>
            </a:r>
            <a:r>
              <a:rPr lang="en-US" b="0" i="0" dirty="0">
                <a:effectLst/>
                <a:latin typeface="inter-regular"/>
              </a:rPr>
              <a:t>follow to communicate with each other. An API can be created for applications, libraries, operating systems, etc.</a:t>
            </a:r>
          </a:p>
          <a:p>
            <a:endParaRPr lang="en-US" b="0" i="0" dirty="0">
              <a:effectLst/>
              <a:latin typeface="Abadi" panose="020B0604020104020204" pitchFamily="34" charset="0"/>
            </a:endParaRPr>
          </a:p>
          <a:p>
            <a:r>
              <a:rPr lang="en-US" dirty="0"/>
              <a:t>There are 4 types of Driver </a:t>
            </a:r>
            <a:r>
              <a:rPr lang="en-US" dirty="0" err="1"/>
              <a:t>Softwares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Type1 Driver : JDBC-ODBC Bridge</a:t>
            </a:r>
          </a:p>
          <a:p>
            <a:pPr marL="342900" indent="-342900">
              <a:buAutoNum type="arabicPeriod"/>
            </a:pPr>
            <a:r>
              <a:rPr lang="en-US" dirty="0"/>
              <a:t>Type2 Driver : Native API Driver</a:t>
            </a:r>
          </a:p>
          <a:p>
            <a:pPr marL="342900" indent="-342900">
              <a:buAutoNum type="arabicPeriod"/>
            </a:pPr>
            <a:r>
              <a:rPr lang="en-US" dirty="0"/>
              <a:t>Type3 Driver : Network Protocol Driver</a:t>
            </a:r>
          </a:p>
          <a:p>
            <a:pPr marL="342900" indent="-342900">
              <a:buAutoNum type="arabicPeriod"/>
            </a:pPr>
            <a:r>
              <a:rPr lang="en-US" dirty="0"/>
              <a:t>Type4 Driver : Pure Java Driver/ Thin Driver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12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EF492-6D14-4001-AF03-8F5301C6B89A}"/>
              </a:ext>
            </a:extLst>
          </p:cNvPr>
          <p:cNvSpPr txBox="1"/>
          <p:nvPr/>
        </p:nvSpPr>
        <p:spPr>
          <a:xfrm>
            <a:off x="1007166" y="394692"/>
            <a:ext cx="107607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are interacting with the database we must following the following steps:</a:t>
            </a:r>
          </a:p>
          <a:p>
            <a:endParaRPr lang="en-US" dirty="0"/>
          </a:p>
          <a:p>
            <a:r>
              <a:rPr lang="en-US" dirty="0">
                <a:latin typeface="Abadi" panose="020B0604020104020204" pitchFamily="34" charset="0"/>
              </a:rPr>
              <a:t>1. load the driver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mysql</a:t>
            </a:r>
            <a:r>
              <a:rPr lang="en-US" dirty="0">
                <a:latin typeface="Abadi" panose="020B0604020104020204" pitchFamily="34" charset="0"/>
              </a:rPr>
              <a:t> 8.O 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badi" panose="020B0604020104020204" pitchFamily="34" charset="0"/>
              </a:rPr>
              <a:t>Class.forName</a:t>
            </a:r>
            <a:r>
              <a:rPr lang="en-US" dirty="0">
                <a:latin typeface="Abadi" panose="020B0604020104020204" pitchFamily="34" charset="0"/>
              </a:rPr>
              <a:t>("</a:t>
            </a:r>
            <a:r>
              <a:rPr lang="en-US" dirty="0" err="1">
                <a:latin typeface="Abadi" panose="020B0604020104020204" pitchFamily="34" charset="0"/>
              </a:rPr>
              <a:t>com.mysql.cj.jdbc.Driver</a:t>
            </a:r>
            <a:r>
              <a:rPr lang="en-US" dirty="0">
                <a:latin typeface="Abadi" panose="020B0604020104020204" pitchFamily="34" charset="0"/>
              </a:rPr>
              <a:t>");//adding the jar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2. establish connection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DriverManager.getConnection</a:t>
            </a:r>
            <a:r>
              <a:rPr lang="en-US" dirty="0">
                <a:latin typeface="Abadi" panose="020B0604020104020204" pitchFamily="34" charset="0"/>
              </a:rPr>
              <a:t>(</a:t>
            </a:r>
            <a:r>
              <a:rPr lang="en-US" dirty="0" err="1">
                <a:latin typeface="Abadi" panose="020B0604020104020204" pitchFamily="34" charset="0"/>
              </a:rPr>
              <a:t>url,user,pwd</a:t>
            </a:r>
            <a:r>
              <a:rPr lang="en-US" dirty="0">
                <a:latin typeface="Abadi" panose="020B0604020104020204" pitchFamily="34" charset="0"/>
              </a:rPr>
              <a:t>);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url</a:t>
            </a:r>
            <a:r>
              <a:rPr lang="en-US" dirty="0">
                <a:latin typeface="Abadi" panose="020B0604020104020204" pitchFamily="34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jdbc:mysql</a:t>
            </a:r>
            <a:r>
              <a:rPr lang="en-US" sz="1800" dirty="0">
                <a:latin typeface="Consolas" panose="020B0609020204030204" pitchFamily="49" charset="0"/>
              </a:rPr>
              <a:t>://localhost:3306/</a:t>
            </a:r>
            <a:r>
              <a:rPr lang="en-US" sz="1800" dirty="0" err="1">
                <a:latin typeface="Consolas" panose="020B0609020204030204" pitchFamily="49" charset="0"/>
              </a:rPr>
              <a:t>bookshop?autoReconnect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true&amp;useSSL</a:t>
            </a:r>
            <a:r>
              <a:rPr lang="en-US" sz="1800" dirty="0">
                <a:latin typeface="Consolas" panose="020B0609020204030204" pitchFamily="49" charset="0"/>
              </a:rPr>
              <a:t>=false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</a:p>
          <a:p>
            <a:r>
              <a:rPr lang="en-US" dirty="0">
                <a:latin typeface="Abadi" panose="020B0604020104020204" pitchFamily="34" charset="0"/>
              </a:rPr>
              <a:t>		</a:t>
            </a:r>
            <a:r>
              <a:rPr lang="en-US" dirty="0" err="1">
                <a:latin typeface="Abadi" panose="020B0604020104020204" pitchFamily="34" charset="0"/>
              </a:rPr>
              <a:t>jdbc</a:t>
            </a:r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Abadi" panose="020B0604020104020204" pitchFamily="34" charset="0"/>
              </a:rPr>
              <a:t> API</a:t>
            </a:r>
          </a:p>
          <a:p>
            <a:r>
              <a:rPr lang="en-US" dirty="0">
                <a:latin typeface="Abadi" panose="020B0604020104020204" pitchFamily="34" charset="0"/>
              </a:rPr>
              <a:t>		</a:t>
            </a:r>
            <a:r>
              <a:rPr lang="en-US" dirty="0" err="1">
                <a:latin typeface="Abadi" panose="020B0604020104020204" pitchFamily="34" charset="0"/>
              </a:rPr>
              <a:t>mysql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badi" panose="020B0604020104020204" pitchFamily="34" charset="0"/>
              </a:rPr>
              <a:t>database</a:t>
            </a:r>
          </a:p>
          <a:p>
            <a:r>
              <a:rPr lang="en-US" dirty="0">
                <a:latin typeface="Abadi" panose="020B0604020104020204" pitchFamily="34" charset="0"/>
              </a:rPr>
              <a:t>		localhost	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Abadi" panose="020B0604020104020204" pitchFamily="34" charset="0"/>
              </a:rPr>
              <a:t> Network</a:t>
            </a:r>
          </a:p>
          <a:p>
            <a:r>
              <a:rPr lang="en-US" dirty="0">
                <a:latin typeface="Abadi" panose="020B0604020104020204" pitchFamily="34" charset="0"/>
              </a:rPr>
              <a:t>		3306	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Abadi" panose="020B0604020104020204" pitchFamily="34" charset="0"/>
              </a:rPr>
              <a:t> Port for </a:t>
            </a:r>
            <a:r>
              <a:rPr lang="en-US" dirty="0" err="1">
                <a:latin typeface="Abadi" panose="020B0604020104020204" pitchFamily="34" charset="0"/>
              </a:rPr>
              <a:t>mysql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		</a:t>
            </a:r>
            <a:r>
              <a:rPr lang="en-US" dirty="0" err="1">
                <a:latin typeface="Abadi" panose="020B0604020104020204" pitchFamily="34" charset="0"/>
              </a:rPr>
              <a:t>jdbc_training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badi" panose="020B0604020104020204" pitchFamily="34" charset="0"/>
              </a:rPr>
              <a:t>database name</a:t>
            </a:r>
          </a:p>
          <a:p>
            <a:r>
              <a:rPr lang="en-US" dirty="0">
                <a:latin typeface="Abadi" panose="020B0604020104020204" pitchFamily="34" charset="0"/>
              </a:rPr>
              <a:t>      name = root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pwd</a:t>
            </a:r>
            <a:r>
              <a:rPr lang="en-US" dirty="0">
                <a:latin typeface="Abadi" panose="020B0604020104020204" pitchFamily="34" charset="0"/>
              </a:rPr>
              <a:t>  = root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</a:p>
          <a:p>
            <a:r>
              <a:rPr lang="en-US" dirty="0">
                <a:latin typeface="Abadi" panose="020B0604020104020204" pitchFamily="34" charset="0"/>
              </a:rPr>
              <a:t>3. prepare the query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4. run the query and get the results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5. close all the open connections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81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19A0-BE80-43A4-AA19-7B94E92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Software Tools</a:t>
            </a:r>
            <a:endParaRPr lang="en-IN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B09B3-93BE-49CA-A33E-03B98C05D3A3}"/>
              </a:ext>
            </a:extLst>
          </p:cNvPr>
          <p:cNvSpPr txBox="1"/>
          <p:nvPr/>
        </p:nvSpPr>
        <p:spPr>
          <a:xfrm>
            <a:off x="1202919" y="2372139"/>
            <a:ext cx="10313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Eclipse 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Connector jar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rs2xml.jar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D6600-3E70-48F4-B56B-FD18DB3880D8}"/>
              </a:ext>
            </a:extLst>
          </p:cNvPr>
          <p:cNvSpPr txBox="1"/>
          <p:nvPr/>
        </p:nvSpPr>
        <p:spPr>
          <a:xfrm>
            <a:off x="1431235" y="463825"/>
            <a:ext cx="891871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Steps For Create the Project :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Firstly, Create New Java Project File and Give name as </a:t>
            </a:r>
            <a:r>
              <a:rPr lang="en-US" sz="2000" dirty="0" err="1">
                <a:latin typeface="Abadi" panose="020B0604020104020204" pitchFamily="34" charset="0"/>
              </a:rPr>
              <a:t>JavaCrud</a:t>
            </a:r>
            <a:r>
              <a:rPr lang="en-US" sz="2000" dirty="0">
                <a:latin typeface="Abadi" panose="020B0604020104020204" pitchFamily="34" charset="0"/>
              </a:rPr>
              <a:t> then </a:t>
            </a:r>
            <a:r>
              <a:rPr lang="en-US" sz="2000" dirty="0" err="1">
                <a:latin typeface="Abadi" panose="020B0604020104020204" pitchFamily="34" charset="0"/>
              </a:rPr>
              <a:t>Creat</a:t>
            </a:r>
            <a:r>
              <a:rPr lang="en-US" sz="2000" dirty="0">
                <a:latin typeface="Abadi" panose="020B0604020104020204" pitchFamily="34" charset="0"/>
              </a:rPr>
              <a:t> class name JavaCrud.java 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Download Windows builder Using Eclipse Marketplace and then Going to Design Application Windows For Our project file that is steps , Firstly Right Click on project 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Abadi" panose="020B0604020104020204" pitchFamily="34" charset="0"/>
              </a:rPr>
              <a:t> New 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  Others  Windows Builder  Swing Designer  Application Window .  This Application Window Shows below pic then Resize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7E5C7-D485-45CF-9F90-8B49F87E8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" r="9753"/>
          <a:stretch/>
        </p:blipFill>
        <p:spPr>
          <a:xfrm>
            <a:off x="1934817" y="3667539"/>
            <a:ext cx="6824870" cy="29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A30310-1F07-4FF9-AC01-9BA2A82BCA28}"/>
              </a:ext>
            </a:extLst>
          </p:cNvPr>
          <p:cNvSpPr txBox="1"/>
          <p:nvPr/>
        </p:nvSpPr>
        <p:spPr>
          <a:xfrm>
            <a:off x="1417983" y="371061"/>
            <a:ext cx="972709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Design Application Window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From the Using Palette </a:t>
            </a:r>
            <a:r>
              <a:rPr lang="en-US" sz="2000" dirty="0" err="1">
                <a:latin typeface="Abadi" panose="020B0604020104020204" pitchFamily="34" charset="0"/>
              </a:rPr>
              <a:t>i.e</a:t>
            </a:r>
            <a:r>
              <a:rPr lang="en-US" sz="2000" dirty="0">
                <a:latin typeface="Abadi" panose="020B0604020104020204" pitchFamily="34" charset="0"/>
              </a:rPr>
              <a:t> Left Side Palette from application window There are many tools We want to used in our project Design that are Section wise </a:t>
            </a:r>
            <a:r>
              <a:rPr lang="en-US" sz="2000" dirty="0" err="1">
                <a:latin typeface="Abadi" panose="020B0604020104020204" pitchFamily="34" charset="0"/>
              </a:rPr>
              <a:t>i.e</a:t>
            </a:r>
            <a:r>
              <a:rPr lang="en-US" sz="2000" dirty="0">
                <a:latin typeface="Abadi" panose="020B0604020104020204" pitchFamily="34" charset="0"/>
              </a:rPr>
              <a:t> System, Containers, Layouts, Struct &amp; Springs , Components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From The Palette Firstly Going to Components , Select and Drag </a:t>
            </a:r>
            <a:r>
              <a:rPr lang="en-US" sz="2000" dirty="0" err="1">
                <a:latin typeface="Abadi" panose="020B0604020104020204" pitchFamily="34" charset="0"/>
              </a:rPr>
              <a:t>JLabel</a:t>
            </a:r>
            <a:r>
              <a:rPr lang="en-US" sz="2000" dirty="0">
                <a:latin typeface="Abadi" panose="020B0604020104020204" pitchFamily="34" charset="0"/>
              </a:rPr>
              <a:t> as New Label for  our Application window and Going to properties Change the Name Or Rename as a “Book Shop” and Using Properties also change Font and Bold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Then , We Need to Design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For that Select and Drag </a:t>
            </a:r>
            <a:r>
              <a:rPr lang="en-US" sz="2000" dirty="0" err="1">
                <a:latin typeface="Abadi" panose="020B0604020104020204" pitchFamily="34" charset="0"/>
              </a:rPr>
              <a:t>JPanel</a:t>
            </a:r>
            <a:r>
              <a:rPr lang="en-US" sz="2000" dirty="0">
                <a:latin typeface="Abadi" panose="020B0604020104020204" pitchFamily="34" charset="0"/>
              </a:rPr>
              <a:t> from Containers Going to properties of the panel then select 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then Select </a:t>
            </a:r>
            <a:r>
              <a:rPr lang="en-US" sz="2000" dirty="0" err="1">
                <a:latin typeface="Abadi" panose="020B0604020104020204" pitchFamily="34" charset="0"/>
                <a:sym typeface="Wingdings" panose="05000000000000000000" pitchFamily="2" charset="2"/>
              </a:rPr>
              <a:t>TitledBorder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Give Title as </a:t>
            </a:r>
            <a:r>
              <a:rPr lang="en-US" sz="2000" dirty="0" err="1">
                <a:latin typeface="Abadi" panose="020B0604020104020204" pitchFamily="34" charset="0"/>
                <a:sym typeface="Wingdings" panose="05000000000000000000" pitchFamily="2" charset="2"/>
              </a:rPr>
              <a:t>Registeration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.</a:t>
            </a:r>
            <a:r>
              <a:rPr lang="en-US" sz="2000" dirty="0">
                <a:latin typeface="Abadi" panose="020B0604020104020204" pitchFamily="34" charset="0"/>
              </a:rPr>
              <a:t> In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Using </a:t>
            </a:r>
            <a:r>
              <a:rPr lang="en-US" sz="2000" dirty="0" err="1">
                <a:latin typeface="Abadi" panose="020B0604020104020204" pitchFamily="34" charset="0"/>
              </a:rPr>
              <a:t>Jlabel</a:t>
            </a:r>
            <a:r>
              <a:rPr lang="en-US" sz="2000" dirty="0">
                <a:latin typeface="Abadi" panose="020B0604020104020204" pitchFamily="34" charset="0"/>
              </a:rPr>
              <a:t> Create Three Labels Rename it as Book Name , Edition , Price then Drag </a:t>
            </a:r>
            <a:r>
              <a:rPr lang="en-US" sz="2000" dirty="0" err="1">
                <a:latin typeface="Abadi" panose="020B0604020104020204" pitchFamily="34" charset="0"/>
              </a:rPr>
              <a:t>JTextField</a:t>
            </a:r>
            <a:r>
              <a:rPr lang="en-US" sz="2000" dirty="0">
                <a:latin typeface="Abadi" panose="020B0604020104020204" pitchFamily="34" charset="0"/>
              </a:rPr>
              <a:t> For all of these in front of each labels and Design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Panel. And Also Rename </a:t>
            </a:r>
            <a:r>
              <a:rPr lang="en-US" sz="2000" dirty="0" err="1">
                <a:latin typeface="Abadi" panose="020B0604020104020204" pitchFamily="34" charset="0"/>
              </a:rPr>
              <a:t>JTextField</a:t>
            </a:r>
            <a:r>
              <a:rPr lang="en-US" sz="2000" dirty="0">
                <a:latin typeface="Abadi" panose="020B0604020104020204" pitchFamily="34" charset="0"/>
              </a:rPr>
              <a:t> name as </a:t>
            </a:r>
            <a:r>
              <a:rPr lang="en-US" sz="2000" dirty="0" err="1">
                <a:latin typeface="Abadi" panose="020B0604020104020204" pitchFamily="34" charset="0"/>
              </a:rPr>
              <a:t>txtbname</a:t>
            </a:r>
            <a:r>
              <a:rPr lang="en-US" sz="2000" dirty="0">
                <a:latin typeface="Abadi" panose="020B0604020104020204" pitchFamily="34" charset="0"/>
              </a:rPr>
              <a:t> , </a:t>
            </a:r>
            <a:r>
              <a:rPr lang="en-US" sz="2000" dirty="0" err="1">
                <a:latin typeface="Abadi" panose="020B0604020104020204" pitchFamily="34" charset="0"/>
              </a:rPr>
              <a:t>txtedition</a:t>
            </a:r>
            <a:r>
              <a:rPr lang="en-US" sz="2000" dirty="0">
                <a:latin typeface="Abadi" panose="020B0604020104020204" pitchFamily="34" charset="0"/>
              </a:rPr>
              <a:t> and </a:t>
            </a:r>
            <a:r>
              <a:rPr lang="en-US" sz="2000" dirty="0" err="1">
                <a:latin typeface="Abadi" panose="020B0604020104020204" pitchFamily="34" charset="0"/>
              </a:rPr>
              <a:t>txtprice</a:t>
            </a:r>
            <a:r>
              <a:rPr lang="en-US" sz="2000" dirty="0">
                <a:latin typeface="Abadi" panose="020B0604020104020204" pitchFamily="34" charset="0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After that We need to Create Buttons Save , Exit , Clear is in below the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For that Select and Drag </a:t>
            </a:r>
            <a:r>
              <a:rPr lang="en-US" sz="2000" dirty="0" err="1">
                <a:latin typeface="Abadi" panose="020B0604020104020204" pitchFamily="34" charset="0"/>
              </a:rPr>
              <a:t>JButton</a:t>
            </a:r>
            <a:r>
              <a:rPr lang="en-US" sz="2000" dirty="0">
                <a:latin typeface="Abadi" panose="020B0604020104020204" pitchFamily="34" charset="0"/>
              </a:rPr>
              <a:t> From Components Rename it From Properties as Save , Exit and Clear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F9F3A-0B04-4B48-8DEF-F92097FC26A9}"/>
              </a:ext>
            </a:extLst>
          </p:cNvPr>
          <p:cNvSpPr txBox="1"/>
          <p:nvPr/>
        </p:nvSpPr>
        <p:spPr>
          <a:xfrm>
            <a:off x="1245705" y="993912"/>
            <a:ext cx="10151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Design Search Panel Select and Drag </a:t>
            </a:r>
            <a:r>
              <a:rPr lang="en-US" sz="2000" dirty="0" err="1">
                <a:latin typeface="Abadi" panose="020B0604020104020204" pitchFamily="34" charset="0"/>
              </a:rPr>
              <a:t>JPanel</a:t>
            </a:r>
            <a:r>
              <a:rPr lang="en-US" sz="2000" dirty="0">
                <a:latin typeface="Abadi" panose="020B0604020104020204" pitchFamily="34" charset="0"/>
              </a:rPr>
              <a:t> from Containers Going to properties of the panel then select 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then Select </a:t>
            </a:r>
            <a:r>
              <a:rPr lang="en-US" sz="2000" dirty="0" err="1">
                <a:latin typeface="Abadi" panose="020B0604020104020204" pitchFamily="34" charset="0"/>
                <a:sym typeface="Wingdings" panose="05000000000000000000" pitchFamily="2" charset="2"/>
              </a:rPr>
              <a:t>TitledBorder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Give Title as Search. </a:t>
            </a:r>
            <a:endParaRPr lang="en-US" sz="2000" dirty="0">
              <a:latin typeface="Abadi" panose="020B06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After that Select and Design Scroll Pane in Application Windows </a:t>
            </a:r>
            <a:r>
              <a:rPr lang="en-US" sz="2000" dirty="0" err="1">
                <a:latin typeface="Abadi" panose="020B0604020104020204" pitchFamily="34" charset="0"/>
              </a:rPr>
              <a:t>i.e</a:t>
            </a:r>
            <a:r>
              <a:rPr lang="en-US" sz="2000" dirty="0">
                <a:latin typeface="Abadi" panose="020B0604020104020204" pitchFamily="34" charset="0"/>
              </a:rPr>
              <a:t> Right Side of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Go to </a:t>
            </a:r>
            <a:r>
              <a:rPr lang="en-US" sz="2000" dirty="0" err="1">
                <a:latin typeface="Abadi" panose="020B0604020104020204" pitchFamily="34" charset="0"/>
              </a:rPr>
              <a:t>pallete</a:t>
            </a:r>
            <a:r>
              <a:rPr lang="en-US" sz="2000" dirty="0">
                <a:latin typeface="Abadi" panose="020B0604020104020204" pitchFamily="34" charset="0"/>
              </a:rPr>
              <a:t> Select and </a:t>
            </a:r>
            <a:r>
              <a:rPr lang="en-US" sz="2000" dirty="0" err="1">
                <a:latin typeface="Abadi" panose="020B0604020104020204" pitchFamily="34" charset="0"/>
              </a:rPr>
              <a:t>DragJScrollPane</a:t>
            </a:r>
            <a:r>
              <a:rPr lang="en-US" sz="2000" dirty="0">
                <a:latin typeface="Abadi" panose="020B0604020104020204" pitchFamily="34" charset="0"/>
              </a:rPr>
              <a:t> From Containers.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Finally Design Update and Delete Buttons Select and Drag </a:t>
            </a:r>
            <a:r>
              <a:rPr lang="en-US" sz="2000" dirty="0" err="1">
                <a:latin typeface="Abadi" panose="020B0604020104020204" pitchFamily="34" charset="0"/>
              </a:rPr>
              <a:t>JButton</a:t>
            </a:r>
            <a:r>
              <a:rPr lang="en-US" sz="2000" dirty="0">
                <a:latin typeface="Abadi" panose="020B0604020104020204" pitchFamily="34" charset="0"/>
              </a:rPr>
              <a:t> From Components Rename it From Properties as Update and Delete .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7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CDBA6-CFF8-4763-BC81-3CEB5C5D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3" y="1187741"/>
            <a:ext cx="9901648" cy="5199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9364E-4BD6-48F0-B5B5-FE86824002EC}"/>
              </a:ext>
            </a:extLst>
          </p:cNvPr>
          <p:cNvSpPr txBox="1"/>
          <p:nvPr/>
        </p:nvSpPr>
        <p:spPr>
          <a:xfrm>
            <a:off x="3882886" y="403876"/>
            <a:ext cx="465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 Windows Design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948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951</TotalTime>
  <Words>832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Abadi</vt:lpstr>
      <vt:lpstr>Arial</vt:lpstr>
      <vt:lpstr>Consolas</vt:lpstr>
      <vt:lpstr>Corbel</vt:lpstr>
      <vt:lpstr>erdana</vt:lpstr>
      <vt:lpstr>inter-regular</vt:lpstr>
      <vt:lpstr>Times New Roman</vt:lpstr>
      <vt:lpstr>Wingdings</vt:lpstr>
      <vt:lpstr>Banded</vt:lpstr>
      <vt:lpstr>Book Shop </vt:lpstr>
      <vt:lpstr>Introduction</vt:lpstr>
      <vt:lpstr>PowerPoint Presentation</vt:lpstr>
      <vt:lpstr>PowerPoint Presentation</vt:lpstr>
      <vt:lpstr>Software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Windows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</dc:title>
  <dc:creator>Vishal</dc:creator>
  <cp:lastModifiedBy>Vishal</cp:lastModifiedBy>
  <cp:revision>27</cp:revision>
  <dcterms:created xsi:type="dcterms:W3CDTF">2023-02-14T04:11:43Z</dcterms:created>
  <dcterms:modified xsi:type="dcterms:W3CDTF">2023-02-25T11:59:00Z</dcterms:modified>
</cp:coreProperties>
</file>