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olution\IdentIQ\3iInfotech\Copy%20of%20Screening%20Algorithm%20Analysis1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title>
      <c:tx>
        <c:rich>
          <a:bodyPr/>
          <a:lstStyle/>
          <a:p>
            <a:pPr>
              <a:defRPr sz="1800" b="1" i="1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dirty="0"/>
              <a:t>No. of Matches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Analysis!$D$4</c:f>
              <c:strCache>
                <c:ptCount val="1"/>
                <c:pt idx="0">
                  <c:v>No. of Matches</c:v>
                </c:pt>
              </c:strCache>
            </c:strRef>
          </c:tx>
          <c:dLbls>
            <c:txPr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Analysis!$C$5:$C$7</c:f>
              <c:strCache>
                <c:ptCount val="3"/>
                <c:pt idx="0">
                  <c:v>X System (Score &gt; 80)</c:v>
                </c:pt>
                <c:pt idx="1">
                  <c:v>AMLOCK (Score &gt; 80</c:v>
                </c:pt>
                <c:pt idx="2">
                  <c:v>Matched in both system</c:v>
                </c:pt>
              </c:strCache>
            </c:strRef>
          </c:cat>
          <c:val>
            <c:numRef>
              <c:f>Analysis!$D$5:$D$7</c:f>
              <c:numCache>
                <c:formatCode>General</c:formatCode>
                <c:ptCount val="3"/>
                <c:pt idx="0">
                  <c:v>111</c:v>
                </c:pt>
                <c:pt idx="1">
                  <c:v>109</c:v>
                </c:pt>
                <c:pt idx="2">
                  <c:v>39</c:v>
                </c:pt>
              </c:numCache>
            </c:numRef>
          </c:val>
        </c:ser>
      </c:pie3DChart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zero"/>
  </c:chart>
  <c:spPr>
    <a:ln>
      <a:solidFill>
        <a:sysClr val="windowText" lastClr="000000"/>
      </a:solidFill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IdentIQ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Name matching algorithm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taken : Each match takes an average of 2ms. So assuming we use 20 parallel threads on a machine then we can process 10000 matches / sec.</a:t>
            </a:r>
          </a:p>
          <a:p>
            <a:r>
              <a:rPr lang="en-US" dirty="0" smtClean="0"/>
              <a:t>False positive reduction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</a:t>
            </a:r>
            <a:r>
              <a:rPr lang="en-US" dirty="0" err="1" smtClean="0"/>
              <a:t>IdentIQ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838200" y="3810000"/>
          <a:ext cx="5562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smtClean="0"/>
              <a:t>Discussion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IdentIQ</a:t>
            </a:r>
            <a:r>
              <a:rPr lang="en-US" dirty="0" smtClean="0"/>
              <a:t> is a broad customer records de-duplication solution- undertaking all available attributes of customers like </a:t>
            </a:r>
          </a:p>
          <a:p>
            <a:pPr lvl="1"/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Dates</a:t>
            </a:r>
          </a:p>
          <a:p>
            <a:pPr lvl="1"/>
            <a:r>
              <a:rPr lang="en-US" dirty="0" smtClean="0"/>
              <a:t>KYC Identity information</a:t>
            </a:r>
          </a:p>
          <a:p>
            <a:pPr lvl="1"/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about </a:t>
            </a:r>
            <a:r>
              <a:rPr lang="en-US" dirty="0" err="1" smtClean="0"/>
              <a:t>IdentIQ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Cleansing &amp; </a:t>
            </a:r>
            <a:r>
              <a:rPr lang="en-US" dirty="0" err="1" smtClean="0"/>
              <a:t>Standardisation</a:t>
            </a:r>
            <a:r>
              <a:rPr lang="en-US" dirty="0" smtClean="0"/>
              <a:t> of names : </a:t>
            </a:r>
          </a:p>
          <a:p>
            <a:pPr lvl="1"/>
            <a:r>
              <a:rPr lang="en-US" dirty="0" smtClean="0"/>
              <a:t>Removing noise from the name words.</a:t>
            </a:r>
          </a:p>
          <a:p>
            <a:pPr lvl="1"/>
            <a:r>
              <a:rPr lang="en-US" dirty="0" smtClean="0"/>
              <a:t>Finding out alternate names and household names based on tokens.</a:t>
            </a:r>
          </a:p>
          <a:p>
            <a:pPr lvl="1"/>
            <a:r>
              <a:rPr lang="en-US" dirty="0" smtClean="0"/>
              <a:t>Eliminating commercial entities </a:t>
            </a:r>
            <a:r>
              <a:rPr lang="en-US" dirty="0" err="1" smtClean="0"/>
              <a:t>identiers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matching – Part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searching &amp; matching : </a:t>
            </a:r>
          </a:p>
          <a:p>
            <a:pPr lvl="1"/>
            <a:r>
              <a:rPr lang="en-US" dirty="0" smtClean="0"/>
              <a:t>Matching uses a combination of string based and </a:t>
            </a:r>
            <a:r>
              <a:rPr lang="en-US" dirty="0" err="1" smtClean="0"/>
              <a:t>Equiphone</a:t>
            </a:r>
            <a:r>
              <a:rPr lang="en-US" dirty="0" smtClean="0"/>
              <a:t> (our proprietary Indian languages based phonetic algorithm) to deduce a match percentage between 2 name words. </a:t>
            </a:r>
          </a:p>
          <a:p>
            <a:pPr lvl="1"/>
            <a:r>
              <a:rPr lang="en-US" dirty="0" smtClean="0"/>
              <a:t>Fuzzy logic to match concatenated words.</a:t>
            </a:r>
          </a:p>
          <a:p>
            <a:pPr lvl="1"/>
            <a:r>
              <a:rPr lang="en-US" dirty="0" smtClean="0"/>
              <a:t>Combining all the individual words, name initials and scoring them to calculate the overall match percentage.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matching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cleansing &amp; </a:t>
            </a:r>
            <a:r>
              <a:rPr lang="en-US" dirty="0" err="1" smtClean="0"/>
              <a:t>Standardisation</a:t>
            </a:r>
            <a:r>
              <a:rPr lang="en-US" dirty="0" smtClean="0"/>
              <a:t> - resulting in better match: Name will be cleansed for tokens like ALIAS, S/O etc to parse out the names into different buckets and also to de-noise the names.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Reduction in False-positives: Word mismatches will be punished to decrease the false positives. Example  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 (Cont)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352800"/>
          <a:ext cx="7391400" cy="190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58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Source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Candidate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IdentIQ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AMLOCK</a:t>
                      </a:r>
                    </a:p>
                  </a:txBody>
                  <a:tcPr marL="9525" marR="9525" marT="9525" marB="0" anchor="b"/>
                </a:tc>
              </a:tr>
              <a:tr h="58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mohammed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ashiq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bashir mohamed  mahamoud 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</a:tr>
              <a:tr h="58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mohammad aaqib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mohammad  jaber 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true-positives: Phonetic matches will be given higher priority than the string based matches. With this the Regional specific Indian names will get a boost 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 (Cont)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429000"/>
          <a:ext cx="6172200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+mn-lt"/>
                        </a:rPr>
                        <a:t>Name1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FFFF"/>
                          </a:solidFill>
                          <a:latin typeface="+mn-lt"/>
                        </a:rPr>
                        <a:t>Name2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lakshmi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laxmi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dyaneshwar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gnyaneshwar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pazhaniammal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+mn-lt"/>
                        </a:rPr>
                        <a:t>pallaniammal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vyomkesh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byomkesh</a:t>
                      </a:r>
                    </a:p>
                  </a:txBody>
                  <a:tcPr marL="0" marR="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mohammed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+mn-lt"/>
                        </a:rPr>
                        <a:t>mohd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Meaningful concatenated names will be split and matched.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 (Cont)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71800"/>
          <a:ext cx="7010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+mn-lt"/>
                        </a:rPr>
                        <a:t>Name1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FFFF"/>
                          </a:solidFill>
                          <a:latin typeface="+mn-lt"/>
                        </a:rPr>
                        <a:t>Name2</a:t>
                      </a:r>
                    </a:p>
                  </a:txBody>
                  <a:tcPr marL="0" marR="0" marT="0" marB="0" anchor="ctr"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+mn-lt"/>
                        </a:rPr>
                        <a:t>mohammedamirkhan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mohammed amir</a:t>
                      </a:r>
                    </a:p>
                  </a:txBody>
                  <a:tcPr marL="0" marR="0" marT="0" marB="0" anchor="ctr"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</a:rPr>
                        <a:t>rajagopalachariacharya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+mn-lt"/>
                        </a:rPr>
                        <a:t>gopalachari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+mn-lt"/>
                        </a:rPr>
                        <a:t>acharya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requirement is for ONLY name matching, we need to adjust the treatment of one-word names / matches to handle the possible false positives.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shortcomings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505200"/>
          <a:ext cx="7391400" cy="167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503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Source 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Candidate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IdentIQ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AMLOCK</a:t>
                      </a:r>
                    </a:p>
                  </a:txBody>
                  <a:tcPr marL="9525" marR="9525" marT="9525" marB="0" anchor="b"/>
                </a:tc>
              </a:tr>
              <a:tr h="58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latin typeface="+mn-lt"/>
                        </a:rPr>
                        <a:t>Abbas</a:t>
                      </a:r>
                      <a:endParaRPr lang="en-US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latin typeface="+mn-lt"/>
                        </a:rPr>
                        <a:t>abdul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latin typeface="+mn-lt"/>
                        </a:rPr>
                        <a:t>hussein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 </a:t>
                      </a:r>
                      <a:r>
                        <a:rPr lang="en-US" sz="1600" b="0" i="0" u="none" strike="noStrike" dirty="0" err="1">
                          <a:latin typeface="+mn-lt"/>
                        </a:rPr>
                        <a:t>abbas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</a:tr>
              <a:tr h="58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latin typeface="+mn-lt"/>
                        </a:rPr>
                        <a:t>mohamed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latin typeface="+mn-lt"/>
                        </a:rPr>
                        <a:t>amin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 </a:t>
                      </a:r>
                      <a:r>
                        <a:rPr lang="en-US" sz="1600" b="0" i="0" u="none" strike="noStrike" dirty="0" err="1">
                          <a:latin typeface="+mn-lt"/>
                        </a:rPr>
                        <a:t>mostafa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latin typeface="+mn-lt"/>
                        </a:rPr>
                        <a:t>amin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284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IdentIQ</vt:lpstr>
      <vt:lpstr>Background about IdentIQ</vt:lpstr>
      <vt:lpstr>Name matching – Part 1</vt:lpstr>
      <vt:lpstr>Name matching – Part 2</vt:lpstr>
      <vt:lpstr>Possible improvements</vt:lpstr>
      <vt:lpstr>Possible improvements (Cont)</vt:lpstr>
      <vt:lpstr>Possible improvements (Cont)</vt:lpstr>
      <vt:lpstr>Possible improvements (Cont)</vt:lpstr>
      <vt:lpstr>Some shortcomings</vt:lpstr>
      <vt:lpstr>Effectiveness of IdentIQ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IdentIQ</dc:title>
  <dc:creator>shivanand</dc:creator>
  <cp:lastModifiedBy>shivanand</cp:lastModifiedBy>
  <cp:revision>14</cp:revision>
  <dcterms:created xsi:type="dcterms:W3CDTF">2006-08-16T00:00:00Z</dcterms:created>
  <dcterms:modified xsi:type="dcterms:W3CDTF">2016-07-12T07:39:03Z</dcterms:modified>
</cp:coreProperties>
</file>