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6" r:id="rId7"/>
    <p:sldId id="274" r:id="rId8"/>
    <p:sldId id="275" r:id="rId9"/>
    <p:sldId id="277"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90"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20107-3FCE-46C8-9F69-B1FBFCA688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AB9A19B-A765-4F2F-94C1-4760A3571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9933038-90E8-46E4-B168-954149CC80D8}"/>
              </a:ext>
            </a:extLst>
          </p:cNvPr>
          <p:cNvSpPr>
            <a:spLocks noGrp="1"/>
          </p:cNvSpPr>
          <p:nvPr>
            <p:ph type="dt" sz="half" idx="10"/>
          </p:nvPr>
        </p:nvSpPr>
        <p:spPr/>
        <p:txBody>
          <a:bodyPr/>
          <a:lstStyle/>
          <a:p>
            <a:fld id="{B8663ADC-7E29-4153-BDB6-70B1CEFC7B31}" type="datetimeFigureOut">
              <a:rPr lang="en-IN" smtClean="0"/>
              <a:t>04-09-2023</a:t>
            </a:fld>
            <a:endParaRPr lang="en-IN"/>
          </a:p>
        </p:txBody>
      </p:sp>
      <p:sp>
        <p:nvSpPr>
          <p:cNvPr id="5" name="Footer Placeholder 4">
            <a:extLst>
              <a:ext uri="{FF2B5EF4-FFF2-40B4-BE49-F238E27FC236}">
                <a16:creationId xmlns:a16="http://schemas.microsoft.com/office/drawing/2014/main" xmlns="" id="{027B1E93-A7C6-4CF8-ACB9-2AD4C2D740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D0A930F-E1D5-4020-BED6-1FE603A9C297}"/>
              </a:ext>
            </a:extLst>
          </p:cNvPr>
          <p:cNvSpPr>
            <a:spLocks noGrp="1"/>
          </p:cNvSpPr>
          <p:nvPr>
            <p:ph type="sldNum" sz="quarter" idx="12"/>
          </p:nvPr>
        </p:nvSpPr>
        <p:spPr/>
        <p:txBody>
          <a:bodyPr/>
          <a:lstStyle/>
          <a:p>
            <a:fld id="{46D073B3-83E6-4A5D-ADF4-4217BA96BE74}" type="slidenum">
              <a:rPr lang="en-IN" smtClean="0"/>
              <a:t>‹#›</a:t>
            </a:fld>
            <a:endParaRPr lang="en-IN"/>
          </a:p>
        </p:txBody>
      </p:sp>
    </p:spTree>
    <p:extLst>
      <p:ext uri="{BB962C8B-B14F-4D97-AF65-F5344CB8AC3E}">
        <p14:creationId xmlns:p14="http://schemas.microsoft.com/office/powerpoint/2010/main" val="3980699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68E0AD-071B-4F32-88E4-3936046986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DA818DB-5A75-4EA4-94F0-A946235793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F0CCB6E-969C-41AF-8081-8F402FD46F05}"/>
              </a:ext>
            </a:extLst>
          </p:cNvPr>
          <p:cNvSpPr>
            <a:spLocks noGrp="1"/>
          </p:cNvSpPr>
          <p:nvPr>
            <p:ph type="dt" sz="half" idx="10"/>
          </p:nvPr>
        </p:nvSpPr>
        <p:spPr/>
        <p:txBody>
          <a:bodyPr/>
          <a:lstStyle/>
          <a:p>
            <a:fld id="{B8663ADC-7E29-4153-BDB6-70B1CEFC7B31}" type="datetimeFigureOut">
              <a:rPr lang="en-IN" smtClean="0"/>
              <a:t>04-09-2023</a:t>
            </a:fld>
            <a:endParaRPr lang="en-IN"/>
          </a:p>
        </p:txBody>
      </p:sp>
      <p:sp>
        <p:nvSpPr>
          <p:cNvPr id="5" name="Footer Placeholder 4">
            <a:extLst>
              <a:ext uri="{FF2B5EF4-FFF2-40B4-BE49-F238E27FC236}">
                <a16:creationId xmlns:a16="http://schemas.microsoft.com/office/drawing/2014/main" xmlns="" id="{72C2D740-2F31-4994-984C-0BF182383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27C670F-9D9A-4B7D-A54A-622B021C7D29}"/>
              </a:ext>
            </a:extLst>
          </p:cNvPr>
          <p:cNvSpPr>
            <a:spLocks noGrp="1"/>
          </p:cNvSpPr>
          <p:nvPr>
            <p:ph type="sldNum" sz="quarter" idx="12"/>
          </p:nvPr>
        </p:nvSpPr>
        <p:spPr/>
        <p:txBody>
          <a:bodyPr/>
          <a:lstStyle/>
          <a:p>
            <a:fld id="{46D073B3-83E6-4A5D-ADF4-4217BA96BE74}" type="slidenum">
              <a:rPr lang="en-IN" smtClean="0"/>
              <a:t>‹#›</a:t>
            </a:fld>
            <a:endParaRPr lang="en-IN"/>
          </a:p>
        </p:txBody>
      </p:sp>
    </p:spTree>
    <p:extLst>
      <p:ext uri="{BB962C8B-B14F-4D97-AF65-F5344CB8AC3E}">
        <p14:creationId xmlns:p14="http://schemas.microsoft.com/office/powerpoint/2010/main" val="3237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BD95762-F080-4275-8F7B-6AFB4D76E3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6C86EE5-9C2D-42C8-957E-6F57A4787C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B18B2E0-1D2F-4DDB-A733-5C55B8A4D374}"/>
              </a:ext>
            </a:extLst>
          </p:cNvPr>
          <p:cNvSpPr>
            <a:spLocks noGrp="1"/>
          </p:cNvSpPr>
          <p:nvPr>
            <p:ph type="dt" sz="half" idx="10"/>
          </p:nvPr>
        </p:nvSpPr>
        <p:spPr/>
        <p:txBody>
          <a:bodyPr/>
          <a:lstStyle/>
          <a:p>
            <a:fld id="{B8663ADC-7E29-4153-BDB6-70B1CEFC7B31}" type="datetimeFigureOut">
              <a:rPr lang="en-IN" smtClean="0"/>
              <a:t>04-09-2023</a:t>
            </a:fld>
            <a:endParaRPr lang="en-IN"/>
          </a:p>
        </p:txBody>
      </p:sp>
      <p:sp>
        <p:nvSpPr>
          <p:cNvPr id="5" name="Footer Placeholder 4">
            <a:extLst>
              <a:ext uri="{FF2B5EF4-FFF2-40B4-BE49-F238E27FC236}">
                <a16:creationId xmlns:a16="http://schemas.microsoft.com/office/drawing/2014/main" xmlns="" id="{513EB533-8143-49F8-81D1-7A971AA3C3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0505364-EAD4-4581-8CAB-A681ACB18561}"/>
              </a:ext>
            </a:extLst>
          </p:cNvPr>
          <p:cNvSpPr>
            <a:spLocks noGrp="1"/>
          </p:cNvSpPr>
          <p:nvPr>
            <p:ph type="sldNum" sz="quarter" idx="12"/>
          </p:nvPr>
        </p:nvSpPr>
        <p:spPr/>
        <p:txBody>
          <a:bodyPr/>
          <a:lstStyle/>
          <a:p>
            <a:fld id="{46D073B3-83E6-4A5D-ADF4-4217BA96BE74}" type="slidenum">
              <a:rPr lang="en-IN" smtClean="0"/>
              <a:t>‹#›</a:t>
            </a:fld>
            <a:endParaRPr lang="en-IN"/>
          </a:p>
        </p:txBody>
      </p:sp>
    </p:spTree>
    <p:extLst>
      <p:ext uri="{BB962C8B-B14F-4D97-AF65-F5344CB8AC3E}">
        <p14:creationId xmlns:p14="http://schemas.microsoft.com/office/powerpoint/2010/main" val="245078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7F2014-2A01-4060-AD9A-48906D8021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B61DB2-59C0-499C-BA92-D10580A36E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1D1C93E-B609-4006-936A-A06D5962205A}"/>
              </a:ext>
            </a:extLst>
          </p:cNvPr>
          <p:cNvSpPr>
            <a:spLocks noGrp="1"/>
          </p:cNvSpPr>
          <p:nvPr>
            <p:ph type="dt" sz="half" idx="10"/>
          </p:nvPr>
        </p:nvSpPr>
        <p:spPr/>
        <p:txBody>
          <a:bodyPr/>
          <a:lstStyle/>
          <a:p>
            <a:fld id="{B8663ADC-7E29-4153-BDB6-70B1CEFC7B31}" type="datetimeFigureOut">
              <a:rPr lang="en-IN" smtClean="0"/>
              <a:t>04-09-2023</a:t>
            </a:fld>
            <a:endParaRPr lang="en-IN"/>
          </a:p>
        </p:txBody>
      </p:sp>
      <p:sp>
        <p:nvSpPr>
          <p:cNvPr id="5" name="Footer Placeholder 4">
            <a:extLst>
              <a:ext uri="{FF2B5EF4-FFF2-40B4-BE49-F238E27FC236}">
                <a16:creationId xmlns:a16="http://schemas.microsoft.com/office/drawing/2014/main" xmlns="" id="{9AB33411-7495-4EEC-9E43-6F8B257D9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98A7201-5FE7-4124-876C-49476E7C5F52}"/>
              </a:ext>
            </a:extLst>
          </p:cNvPr>
          <p:cNvSpPr>
            <a:spLocks noGrp="1"/>
          </p:cNvSpPr>
          <p:nvPr>
            <p:ph type="sldNum" sz="quarter" idx="12"/>
          </p:nvPr>
        </p:nvSpPr>
        <p:spPr/>
        <p:txBody>
          <a:bodyPr/>
          <a:lstStyle/>
          <a:p>
            <a:fld id="{46D073B3-83E6-4A5D-ADF4-4217BA96BE74}" type="slidenum">
              <a:rPr lang="en-IN" smtClean="0"/>
              <a:t>‹#›</a:t>
            </a:fld>
            <a:endParaRPr lang="en-IN"/>
          </a:p>
        </p:txBody>
      </p:sp>
    </p:spTree>
    <p:extLst>
      <p:ext uri="{BB962C8B-B14F-4D97-AF65-F5344CB8AC3E}">
        <p14:creationId xmlns:p14="http://schemas.microsoft.com/office/powerpoint/2010/main" val="752652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4F92D-5396-496B-80D1-402056B9A8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B10DBE6-4E64-47EF-B090-572D4879E8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3ADAB51-3277-4993-83C1-55E694C0F933}"/>
              </a:ext>
            </a:extLst>
          </p:cNvPr>
          <p:cNvSpPr>
            <a:spLocks noGrp="1"/>
          </p:cNvSpPr>
          <p:nvPr>
            <p:ph type="dt" sz="half" idx="10"/>
          </p:nvPr>
        </p:nvSpPr>
        <p:spPr/>
        <p:txBody>
          <a:bodyPr/>
          <a:lstStyle/>
          <a:p>
            <a:fld id="{B8663ADC-7E29-4153-BDB6-70B1CEFC7B31}" type="datetimeFigureOut">
              <a:rPr lang="en-IN" smtClean="0"/>
              <a:t>04-09-2023</a:t>
            </a:fld>
            <a:endParaRPr lang="en-IN"/>
          </a:p>
        </p:txBody>
      </p:sp>
      <p:sp>
        <p:nvSpPr>
          <p:cNvPr id="5" name="Footer Placeholder 4">
            <a:extLst>
              <a:ext uri="{FF2B5EF4-FFF2-40B4-BE49-F238E27FC236}">
                <a16:creationId xmlns:a16="http://schemas.microsoft.com/office/drawing/2014/main" xmlns="" id="{CC75B8A5-62B1-492A-A64F-9708619B6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B79707B-158D-48B5-83CA-88066E4221AF}"/>
              </a:ext>
            </a:extLst>
          </p:cNvPr>
          <p:cNvSpPr>
            <a:spLocks noGrp="1"/>
          </p:cNvSpPr>
          <p:nvPr>
            <p:ph type="sldNum" sz="quarter" idx="12"/>
          </p:nvPr>
        </p:nvSpPr>
        <p:spPr/>
        <p:txBody>
          <a:bodyPr/>
          <a:lstStyle/>
          <a:p>
            <a:fld id="{46D073B3-83E6-4A5D-ADF4-4217BA96BE74}" type="slidenum">
              <a:rPr lang="en-IN" smtClean="0"/>
              <a:t>‹#›</a:t>
            </a:fld>
            <a:endParaRPr lang="en-IN"/>
          </a:p>
        </p:txBody>
      </p:sp>
    </p:spTree>
    <p:extLst>
      <p:ext uri="{BB962C8B-B14F-4D97-AF65-F5344CB8AC3E}">
        <p14:creationId xmlns:p14="http://schemas.microsoft.com/office/powerpoint/2010/main" val="328587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53C639-95FA-4046-AA98-5AFFFDD797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8D3E60-59CC-48E2-9FD6-23728C974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529BF5-5DFF-4B58-8F8A-D20B394726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B9CA078-B340-4096-86EB-6B58F2D52ECA}"/>
              </a:ext>
            </a:extLst>
          </p:cNvPr>
          <p:cNvSpPr>
            <a:spLocks noGrp="1"/>
          </p:cNvSpPr>
          <p:nvPr>
            <p:ph type="dt" sz="half" idx="10"/>
          </p:nvPr>
        </p:nvSpPr>
        <p:spPr/>
        <p:txBody>
          <a:bodyPr/>
          <a:lstStyle/>
          <a:p>
            <a:fld id="{B8663ADC-7E29-4153-BDB6-70B1CEFC7B31}" type="datetimeFigureOut">
              <a:rPr lang="en-IN" smtClean="0"/>
              <a:t>04-09-2023</a:t>
            </a:fld>
            <a:endParaRPr lang="en-IN"/>
          </a:p>
        </p:txBody>
      </p:sp>
      <p:sp>
        <p:nvSpPr>
          <p:cNvPr id="6" name="Footer Placeholder 5">
            <a:extLst>
              <a:ext uri="{FF2B5EF4-FFF2-40B4-BE49-F238E27FC236}">
                <a16:creationId xmlns:a16="http://schemas.microsoft.com/office/drawing/2014/main" xmlns="" id="{595F4B29-E1E3-4516-9549-2F197059D8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FEA1260-F9BC-4EC8-A4E8-2E1D0F5C2C32}"/>
              </a:ext>
            </a:extLst>
          </p:cNvPr>
          <p:cNvSpPr>
            <a:spLocks noGrp="1"/>
          </p:cNvSpPr>
          <p:nvPr>
            <p:ph type="sldNum" sz="quarter" idx="12"/>
          </p:nvPr>
        </p:nvSpPr>
        <p:spPr/>
        <p:txBody>
          <a:bodyPr/>
          <a:lstStyle/>
          <a:p>
            <a:fld id="{46D073B3-83E6-4A5D-ADF4-4217BA96BE74}" type="slidenum">
              <a:rPr lang="en-IN" smtClean="0"/>
              <a:t>‹#›</a:t>
            </a:fld>
            <a:endParaRPr lang="en-IN"/>
          </a:p>
        </p:txBody>
      </p:sp>
    </p:spTree>
    <p:extLst>
      <p:ext uri="{BB962C8B-B14F-4D97-AF65-F5344CB8AC3E}">
        <p14:creationId xmlns:p14="http://schemas.microsoft.com/office/powerpoint/2010/main" val="114237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324A98-2D22-4503-BF81-EEE8604B02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CD2AE5F-26DF-47D2-8EBD-F3DAC852AE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552DBFF-1113-48D9-BB07-6AB4D70879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F90233B-3F11-4B04-A84B-1669CB6F63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9F8DC42-0545-4779-943A-091304974E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5926BE9-D74A-4BCE-AF86-AD2A1AAB6D68}"/>
              </a:ext>
            </a:extLst>
          </p:cNvPr>
          <p:cNvSpPr>
            <a:spLocks noGrp="1"/>
          </p:cNvSpPr>
          <p:nvPr>
            <p:ph type="dt" sz="half" idx="10"/>
          </p:nvPr>
        </p:nvSpPr>
        <p:spPr/>
        <p:txBody>
          <a:bodyPr/>
          <a:lstStyle/>
          <a:p>
            <a:fld id="{B8663ADC-7E29-4153-BDB6-70B1CEFC7B31}" type="datetimeFigureOut">
              <a:rPr lang="en-IN" smtClean="0"/>
              <a:t>04-09-2023</a:t>
            </a:fld>
            <a:endParaRPr lang="en-IN"/>
          </a:p>
        </p:txBody>
      </p:sp>
      <p:sp>
        <p:nvSpPr>
          <p:cNvPr id="8" name="Footer Placeholder 7">
            <a:extLst>
              <a:ext uri="{FF2B5EF4-FFF2-40B4-BE49-F238E27FC236}">
                <a16:creationId xmlns:a16="http://schemas.microsoft.com/office/drawing/2014/main" xmlns="" id="{CBFDC17A-5097-423B-94CB-088B7CABCE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D0276DB-DE02-4146-95B7-18B52187E131}"/>
              </a:ext>
            </a:extLst>
          </p:cNvPr>
          <p:cNvSpPr>
            <a:spLocks noGrp="1"/>
          </p:cNvSpPr>
          <p:nvPr>
            <p:ph type="sldNum" sz="quarter" idx="12"/>
          </p:nvPr>
        </p:nvSpPr>
        <p:spPr/>
        <p:txBody>
          <a:bodyPr/>
          <a:lstStyle/>
          <a:p>
            <a:fld id="{46D073B3-83E6-4A5D-ADF4-4217BA96BE74}" type="slidenum">
              <a:rPr lang="en-IN" smtClean="0"/>
              <a:t>‹#›</a:t>
            </a:fld>
            <a:endParaRPr lang="en-IN"/>
          </a:p>
        </p:txBody>
      </p:sp>
    </p:spTree>
    <p:extLst>
      <p:ext uri="{BB962C8B-B14F-4D97-AF65-F5344CB8AC3E}">
        <p14:creationId xmlns:p14="http://schemas.microsoft.com/office/powerpoint/2010/main" val="29177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827FE-2A27-4C5B-89A6-09701436EC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82825B8-A0AA-40F0-B27E-1416A850C2D9}"/>
              </a:ext>
            </a:extLst>
          </p:cNvPr>
          <p:cNvSpPr>
            <a:spLocks noGrp="1"/>
          </p:cNvSpPr>
          <p:nvPr>
            <p:ph type="dt" sz="half" idx="10"/>
          </p:nvPr>
        </p:nvSpPr>
        <p:spPr/>
        <p:txBody>
          <a:bodyPr/>
          <a:lstStyle/>
          <a:p>
            <a:fld id="{B8663ADC-7E29-4153-BDB6-70B1CEFC7B31}" type="datetimeFigureOut">
              <a:rPr lang="en-IN" smtClean="0"/>
              <a:t>04-09-2023</a:t>
            </a:fld>
            <a:endParaRPr lang="en-IN"/>
          </a:p>
        </p:txBody>
      </p:sp>
      <p:sp>
        <p:nvSpPr>
          <p:cNvPr id="4" name="Footer Placeholder 3">
            <a:extLst>
              <a:ext uri="{FF2B5EF4-FFF2-40B4-BE49-F238E27FC236}">
                <a16:creationId xmlns:a16="http://schemas.microsoft.com/office/drawing/2014/main" xmlns="" id="{4EE1AFA7-33C4-4E5C-BB79-6D6263C05F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E2D6023-5C1F-4E3D-BBAA-56B8B3B5D635}"/>
              </a:ext>
            </a:extLst>
          </p:cNvPr>
          <p:cNvSpPr>
            <a:spLocks noGrp="1"/>
          </p:cNvSpPr>
          <p:nvPr>
            <p:ph type="sldNum" sz="quarter" idx="12"/>
          </p:nvPr>
        </p:nvSpPr>
        <p:spPr/>
        <p:txBody>
          <a:bodyPr/>
          <a:lstStyle/>
          <a:p>
            <a:fld id="{46D073B3-83E6-4A5D-ADF4-4217BA96BE74}" type="slidenum">
              <a:rPr lang="en-IN" smtClean="0"/>
              <a:t>‹#›</a:t>
            </a:fld>
            <a:endParaRPr lang="en-IN"/>
          </a:p>
        </p:txBody>
      </p:sp>
    </p:spTree>
    <p:extLst>
      <p:ext uri="{BB962C8B-B14F-4D97-AF65-F5344CB8AC3E}">
        <p14:creationId xmlns:p14="http://schemas.microsoft.com/office/powerpoint/2010/main" val="358722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539800B-4411-4379-BD06-03F1D69AD171}"/>
              </a:ext>
            </a:extLst>
          </p:cNvPr>
          <p:cNvSpPr>
            <a:spLocks noGrp="1"/>
          </p:cNvSpPr>
          <p:nvPr>
            <p:ph type="dt" sz="half" idx="10"/>
          </p:nvPr>
        </p:nvSpPr>
        <p:spPr/>
        <p:txBody>
          <a:bodyPr/>
          <a:lstStyle/>
          <a:p>
            <a:fld id="{B8663ADC-7E29-4153-BDB6-70B1CEFC7B31}" type="datetimeFigureOut">
              <a:rPr lang="en-IN" smtClean="0"/>
              <a:t>04-09-2023</a:t>
            </a:fld>
            <a:endParaRPr lang="en-IN"/>
          </a:p>
        </p:txBody>
      </p:sp>
      <p:sp>
        <p:nvSpPr>
          <p:cNvPr id="3" name="Footer Placeholder 2">
            <a:extLst>
              <a:ext uri="{FF2B5EF4-FFF2-40B4-BE49-F238E27FC236}">
                <a16:creationId xmlns:a16="http://schemas.microsoft.com/office/drawing/2014/main" xmlns="" id="{9DF47E39-CC37-46F6-A53A-413038922F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2D5231C-8681-49E8-BC21-3D324979BA09}"/>
              </a:ext>
            </a:extLst>
          </p:cNvPr>
          <p:cNvSpPr>
            <a:spLocks noGrp="1"/>
          </p:cNvSpPr>
          <p:nvPr>
            <p:ph type="sldNum" sz="quarter" idx="12"/>
          </p:nvPr>
        </p:nvSpPr>
        <p:spPr/>
        <p:txBody>
          <a:bodyPr/>
          <a:lstStyle/>
          <a:p>
            <a:fld id="{46D073B3-83E6-4A5D-ADF4-4217BA96BE74}" type="slidenum">
              <a:rPr lang="en-IN" smtClean="0"/>
              <a:t>‹#›</a:t>
            </a:fld>
            <a:endParaRPr lang="en-IN"/>
          </a:p>
        </p:txBody>
      </p:sp>
    </p:spTree>
    <p:extLst>
      <p:ext uri="{BB962C8B-B14F-4D97-AF65-F5344CB8AC3E}">
        <p14:creationId xmlns:p14="http://schemas.microsoft.com/office/powerpoint/2010/main" val="380996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757C2-613A-4EAF-9C17-E752A5EBA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B503D4D-1581-483D-A48A-2ECDB89913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02DFC49-83E1-452A-A60B-D1BB549EF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07A907-AD49-432A-B443-2038557887F4}"/>
              </a:ext>
            </a:extLst>
          </p:cNvPr>
          <p:cNvSpPr>
            <a:spLocks noGrp="1"/>
          </p:cNvSpPr>
          <p:nvPr>
            <p:ph type="dt" sz="half" idx="10"/>
          </p:nvPr>
        </p:nvSpPr>
        <p:spPr/>
        <p:txBody>
          <a:bodyPr/>
          <a:lstStyle/>
          <a:p>
            <a:fld id="{B8663ADC-7E29-4153-BDB6-70B1CEFC7B31}" type="datetimeFigureOut">
              <a:rPr lang="en-IN" smtClean="0"/>
              <a:t>04-09-2023</a:t>
            </a:fld>
            <a:endParaRPr lang="en-IN"/>
          </a:p>
        </p:txBody>
      </p:sp>
      <p:sp>
        <p:nvSpPr>
          <p:cNvPr id="6" name="Footer Placeholder 5">
            <a:extLst>
              <a:ext uri="{FF2B5EF4-FFF2-40B4-BE49-F238E27FC236}">
                <a16:creationId xmlns:a16="http://schemas.microsoft.com/office/drawing/2014/main" xmlns="" id="{FC82B4A4-D76E-46ED-B390-CBDCFFB116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2DCB435-A0D4-4156-BAAD-111C47E80960}"/>
              </a:ext>
            </a:extLst>
          </p:cNvPr>
          <p:cNvSpPr>
            <a:spLocks noGrp="1"/>
          </p:cNvSpPr>
          <p:nvPr>
            <p:ph type="sldNum" sz="quarter" idx="12"/>
          </p:nvPr>
        </p:nvSpPr>
        <p:spPr/>
        <p:txBody>
          <a:bodyPr/>
          <a:lstStyle/>
          <a:p>
            <a:fld id="{46D073B3-83E6-4A5D-ADF4-4217BA96BE74}" type="slidenum">
              <a:rPr lang="en-IN" smtClean="0"/>
              <a:t>‹#›</a:t>
            </a:fld>
            <a:endParaRPr lang="en-IN"/>
          </a:p>
        </p:txBody>
      </p:sp>
    </p:spTree>
    <p:extLst>
      <p:ext uri="{BB962C8B-B14F-4D97-AF65-F5344CB8AC3E}">
        <p14:creationId xmlns:p14="http://schemas.microsoft.com/office/powerpoint/2010/main" val="117851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336B39-56C0-43ED-AB01-1F598E4A5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2252D61-502C-4FB7-A850-CC70808AD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6E616A0-8680-49E0-96B4-77A67C931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029AE0A-4C31-4295-950C-815CD0A6AA15}"/>
              </a:ext>
            </a:extLst>
          </p:cNvPr>
          <p:cNvSpPr>
            <a:spLocks noGrp="1"/>
          </p:cNvSpPr>
          <p:nvPr>
            <p:ph type="dt" sz="half" idx="10"/>
          </p:nvPr>
        </p:nvSpPr>
        <p:spPr/>
        <p:txBody>
          <a:bodyPr/>
          <a:lstStyle/>
          <a:p>
            <a:fld id="{B8663ADC-7E29-4153-BDB6-70B1CEFC7B31}" type="datetimeFigureOut">
              <a:rPr lang="en-IN" smtClean="0"/>
              <a:t>04-09-2023</a:t>
            </a:fld>
            <a:endParaRPr lang="en-IN"/>
          </a:p>
        </p:txBody>
      </p:sp>
      <p:sp>
        <p:nvSpPr>
          <p:cNvPr id="6" name="Footer Placeholder 5">
            <a:extLst>
              <a:ext uri="{FF2B5EF4-FFF2-40B4-BE49-F238E27FC236}">
                <a16:creationId xmlns:a16="http://schemas.microsoft.com/office/drawing/2014/main" xmlns="" id="{3790DA52-9377-45CC-8E6D-753BD52AD9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52E01B4-52AA-4841-B7A6-43B897FADBAC}"/>
              </a:ext>
            </a:extLst>
          </p:cNvPr>
          <p:cNvSpPr>
            <a:spLocks noGrp="1"/>
          </p:cNvSpPr>
          <p:nvPr>
            <p:ph type="sldNum" sz="quarter" idx="12"/>
          </p:nvPr>
        </p:nvSpPr>
        <p:spPr/>
        <p:txBody>
          <a:bodyPr/>
          <a:lstStyle/>
          <a:p>
            <a:fld id="{46D073B3-83E6-4A5D-ADF4-4217BA96BE74}" type="slidenum">
              <a:rPr lang="en-IN" smtClean="0"/>
              <a:t>‹#›</a:t>
            </a:fld>
            <a:endParaRPr lang="en-IN"/>
          </a:p>
        </p:txBody>
      </p:sp>
    </p:spTree>
    <p:extLst>
      <p:ext uri="{BB962C8B-B14F-4D97-AF65-F5344CB8AC3E}">
        <p14:creationId xmlns:p14="http://schemas.microsoft.com/office/powerpoint/2010/main" val="1996954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DE419A-2610-4F89-9DEC-1EDAD1AE23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B0EBBC5-272E-4D99-910B-ED3E8F18D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77B7163-E19D-4640-9E95-A92819F157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63ADC-7E29-4153-BDB6-70B1CEFC7B31}" type="datetimeFigureOut">
              <a:rPr lang="en-IN" smtClean="0"/>
              <a:t>04-09-2023</a:t>
            </a:fld>
            <a:endParaRPr lang="en-IN"/>
          </a:p>
        </p:txBody>
      </p:sp>
      <p:sp>
        <p:nvSpPr>
          <p:cNvPr id="5" name="Footer Placeholder 4">
            <a:extLst>
              <a:ext uri="{FF2B5EF4-FFF2-40B4-BE49-F238E27FC236}">
                <a16:creationId xmlns:a16="http://schemas.microsoft.com/office/drawing/2014/main" xmlns="" id="{67FE0063-98E0-4F41-98C2-F187D8ECF4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EBDAACD-1388-4B9A-BEB7-1326CC015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073B3-83E6-4A5D-ADF4-4217BA96BE74}" type="slidenum">
              <a:rPr lang="en-IN" smtClean="0"/>
              <a:t>‹#›</a:t>
            </a:fld>
            <a:endParaRPr lang="en-IN"/>
          </a:p>
        </p:txBody>
      </p:sp>
    </p:spTree>
    <p:extLst>
      <p:ext uri="{BB962C8B-B14F-4D97-AF65-F5344CB8AC3E}">
        <p14:creationId xmlns:p14="http://schemas.microsoft.com/office/powerpoint/2010/main" val="2881800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6F054F-811C-41A0-9993-073953589A0B}"/>
              </a:ext>
            </a:extLst>
          </p:cNvPr>
          <p:cNvSpPr>
            <a:spLocks noGrp="1"/>
          </p:cNvSpPr>
          <p:nvPr>
            <p:ph type="ctrTitle"/>
          </p:nvPr>
        </p:nvSpPr>
        <p:spPr/>
        <p:txBody>
          <a:bodyPr/>
          <a:lstStyle/>
          <a:p>
            <a:r>
              <a:rPr lang="en-IN" dirty="0"/>
              <a:t>Unit-5</a:t>
            </a:r>
          </a:p>
        </p:txBody>
      </p:sp>
      <p:sp>
        <p:nvSpPr>
          <p:cNvPr id="3" name="Subtitle 2">
            <a:extLst>
              <a:ext uri="{FF2B5EF4-FFF2-40B4-BE49-F238E27FC236}">
                <a16:creationId xmlns:a16="http://schemas.microsoft.com/office/drawing/2014/main" xmlns="" id="{461D7CD6-AB3B-4403-B41F-7DD705B3DA8B}"/>
              </a:ext>
            </a:extLst>
          </p:cNvPr>
          <p:cNvSpPr>
            <a:spLocks noGrp="1"/>
          </p:cNvSpPr>
          <p:nvPr>
            <p:ph type="subTitle" idx="1"/>
          </p:nvPr>
        </p:nvSpPr>
        <p:spPr/>
        <p:txBody>
          <a:bodyPr/>
          <a:lstStyle/>
          <a:p>
            <a:r>
              <a:rPr lang="en-IN" dirty="0" err="1"/>
              <a:t>Cont</a:t>
            </a:r>
            <a:r>
              <a:rPr lang="en-IN" dirty="0"/>
              <a:t>…</a:t>
            </a:r>
          </a:p>
        </p:txBody>
      </p:sp>
    </p:spTree>
    <p:extLst>
      <p:ext uri="{BB962C8B-B14F-4D97-AF65-F5344CB8AC3E}">
        <p14:creationId xmlns:p14="http://schemas.microsoft.com/office/powerpoint/2010/main" val="189237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A23D26-98BC-4BD9-B73D-AA8A045BCB30}"/>
              </a:ext>
            </a:extLst>
          </p:cNvPr>
          <p:cNvSpPr>
            <a:spLocks noGrp="1"/>
          </p:cNvSpPr>
          <p:nvPr>
            <p:ph type="title"/>
          </p:nvPr>
        </p:nvSpPr>
        <p:spPr>
          <a:xfrm>
            <a:off x="191086" y="182246"/>
            <a:ext cx="2144151" cy="675884"/>
          </a:xfrm>
        </p:spPr>
        <p:txBody>
          <a:bodyPr>
            <a:normAutofit fontScale="90000"/>
          </a:bodyPr>
          <a:lstStyle/>
          <a:p>
            <a:r>
              <a:rPr lang="en-IN" dirty="0"/>
              <a:t>Example</a:t>
            </a:r>
          </a:p>
        </p:txBody>
      </p:sp>
      <p:sp>
        <p:nvSpPr>
          <p:cNvPr id="6" name="TextBox 5">
            <a:extLst>
              <a:ext uri="{FF2B5EF4-FFF2-40B4-BE49-F238E27FC236}">
                <a16:creationId xmlns:a16="http://schemas.microsoft.com/office/drawing/2014/main" xmlns="" id="{625C355E-AB42-40C3-86EA-76E3999EEF5B}"/>
              </a:ext>
            </a:extLst>
          </p:cNvPr>
          <p:cNvSpPr txBox="1"/>
          <p:nvPr/>
        </p:nvSpPr>
        <p:spPr>
          <a:xfrm>
            <a:off x="3404382" y="35927"/>
            <a:ext cx="8285870" cy="7294305"/>
          </a:xfrm>
          <a:prstGeom prst="rect">
            <a:avLst/>
          </a:prstGeom>
          <a:noFill/>
        </p:spPr>
        <p:txBody>
          <a:bodyPr wrap="square">
            <a:spAutoFit/>
          </a:bodyPr>
          <a:lstStyle/>
          <a:p>
            <a:r>
              <a:rPr lang="en-IN" dirty="0"/>
              <a:t>DECLARE </a:t>
            </a:r>
          </a:p>
          <a:p>
            <a:r>
              <a:rPr lang="en-IN" dirty="0"/>
              <a:t>   </a:t>
            </a:r>
            <a:r>
              <a:rPr lang="en-IN" dirty="0" err="1"/>
              <a:t>c_id</a:t>
            </a:r>
            <a:r>
              <a:rPr lang="en-IN" dirty="0"/>
              <a:t> </a:t>
            </a:r>
            <a:r>
              <a:rPr lang="en-IN" dirty="0" err="1"/>
              <a:t>customers.id%type</a:t>
            </a:r>
            <a:r>
              <a:rPr lang="en-IN" dirty="0"/>
              <a:t> := &amp;</a:t>
            </a:r>
            <a:r>
              <a:rPr lang="en-IN" dirty="0" err="1"/>
              <a:t>cc_id</a:t>
            </a:r>
            <a:r>
              <a:rPr lang="en-IN" dirty="0"/>
              <a:t>; </a:t>
            </a:r>
          </a:p>
          <a:p>
            <a:r>
              <a:rPr lang="en-IN" dirty="0"/>
              <a:t>   </a:t>
            </a:r>
            <a:r>
              <a:rPr lang="en-IN" dirty="0" err="1"/>
              <a:t>c_name</a:t>
            </a:r>
            <a:r>
              <a:rPr lang="en-IN" dirty="0"/>
              <a:t> </a:t>
            </a:r>
            <a:r>
              <a:rPr lang="en-IN" dirty="0" err="1"/>
              <a:t>customerS.Name%type</a:t>
            </a:r>
            <a:r>
              <a:rPr lang="en-IN" dirty="0"/>
              <a:t>; </a:t>
            </a:r>
          </a:p>
          <a:p>
            <a:r>
              <a:rPr lang="en-IN" dirty="0"/>
              <a:t>   </a:t>
            </a:r>
            <a:r>
              <a:rPr lang="en-IN" dirty="0" err="1"/>
              <a:t>c_addr</a:t>
            </a:r>
            <a:r>
              <a:rPr lang="en-IN" dirty="0"/>
              <a:t> </a:t>
            </a:r>
            <a:r>
              <a:rPr lang="en-IN" dirty="0" err="1"/>
              <a:t>customers.address%type</a:t>
            </a:r>
            <a:r>
              <a:rPr lang="en-IN" dirty="0"/>
              <a:t>;  </a:t>
            </a:r>
          </a:p>
          <a:p>
            <a:r>
              <a:rPr lang="en-IN" dirty="0"/>
              <a:t>   -- user defined exception </a:t>
            </a:r>
          </a:p>
          <a:p>
            <a:r>
              <a:rPr lang="en-IN" dirty="0"/>
              <a:t>   </a:t>
            </a:r>
            <a:r>
              <a:rPr lang="en-IN" dirty="0" err="1"/>
              <a:t>ex_invalid_id</a:t>
            </a:r>
            <a:r>
              <a:rPr lang="en-IN" dirty="0"/>
              <a:t>  EXCEPTION; </a:t>
            </a:r>
          </a:p>
          <a:p>
            <a:r>
              <a:rPr lang="en-IN" dirty="0"/>
              <a:t>BEGIN </a:t>
            </a:r>
          </a:p>
          <a:p>
            <a:r>
              <a:rPr lang="en-IN" dirty="0"/>
              <a:t>   IF </a:t>
            </a:r>
            <a:r>
              <a:rPr lang="en-IN" dirty="0" err="1"/>
              <a:t>c_id</a:t>
            </a:r>
            <a:r>
              <a:rPr lang="en-IN" dirty="0"/>
              <a:t> &lt;= 0 THEN </a:t>
            </a:r>
          </a:p>
          <a:p>
            <a:r>
              <a:rPr lang="en-IN" dirty="0"/>
              <a:t>      RAISE </a:t>
            </a:r>
            <a:r>
              <a:rPr lang="en-IN" dirty="0" err="1"/>
              <a:t>ex_invalid_id</a:t>
            </a:r>
            <a:r>
              <a:rPr lang="en-IN" dirty="0"/>
              <a:t>; </a:t>
            </a:r>
          </a:p>
          <a:p>
            <a:r>
              <a:rPr lang="en-IN" dirty="0"/>
              <a:t>   ELSE </a:t>
            </a:r>
          </a:p>
          <a:p>
            <a:r>
              <a:rPr lang="en-IN" dirty="0"/>
              <a:t>      SELECT  name, address INTO  </a:t>
            </a:r>
            <a:r>
              <a:rPr lang="en-IN" dirty="0" err="1"/>
              <a:t>c_name</a:t>
            </a:r>
            <a:r>
              <a:rPr lang="en-IN" dirty="0"/>
              <a:t>, </a:t>
            </a:r>
            <a:r>
              <a:rPr lang="en-IN" dirty="0" err="1"/>
              <a:t>c_addr</a:t>
            </a:r>
            <a:r>
              <a:rPr lang="en-IN" dirty="0"/>
              <a:t> </a:t>
            </a:r>
          </a:p>
          <a:p>
            <a:r>
              <a:rPr lang="en-IN" dirty="0"/>
              <a:t>      FROM customers </a:t>
            </a:r>
          </a:p>
          <a:p>
            <a:r>
              <a:rPr lang="en-IN" dirty="0"/>
              <a:t>      WHERE id = </a:t>
            </a:r>
            <a:r>
              <a:rPr lang="en-IN" dirty="0" err="1"/>
              <a:t>c_id</a:t>
            </a:r>
            <a:r>
              <a:rPr lang="en-IN" dirty="0"/>
              <a:t>;</a:t>
            </a:r>
          </a:p>
          <a:p>
            <a:r>
              <a:rPr lang="en-IN" dirty="0"/>
              <a:t>      DBMS_OUTPUT.PUT_LINE ('Name: '||  </a:t>
            </a:r>
            <a:r>
              <a:rPr lang="en-IN" dirty="0" err="1"/>
              <a:t>c_name</a:t>
            </a:r>
            <a:r>
              <a:rPr lang="en-IN" dirty="0"/>
              <a:t>);  </a:t>
            </a:r>
          </a:p>
          <a:p>
            <a:r>
              <a:rPr lang="en-IN" dirty="0"/>
              <a:t>      DBMS_OUTPUT.PUT_LINE ('Address: ' || </a:t>
            </a:r>
            <a:r>
              <a:rPr lang="en-IN" dirty="0" err="1"/>
              <a:t>c_addr</a:t>
            </a:r>
            <a:r>
              <a:rPr lang="en-IN" dirty="0"/>
              <a:t>); </a:t>
            </a:r>
          </a:p>
          <a:p>
            <a:r>
              <a:rPr lang="en-IN" dirty="0"/>
              <a:t>   END IF; </a:t>
            </a:r>
          </a:p>
          <a:p>
            <a:endParaRPr lang="en-IN" dirty="0"/>
          </a:p>
          <a:p>
            <a:r>
              <a:rPr lang="en-IN" dirty="0"/>
              <a:t>EXCEPTION </a:t>
            </a:r>
          </a:p>
          <a:p>
            <a:r>
              <a:rPr lang="en-IN" dirty="0"/>
              <a:t>   WHEN </a:t>
            </a:r>
            <a:r>
              <a:rPr lang="en-IN" dirty="0" err="1"/>
              <a:t>ex_invalid_id</a:t>
            </a:r>
            <a:r>
              <a:rPr lang="en-IN" dirty="0"/>
              <a:t> THEN </a:t>
            </a:r>
          </a:p>
          <a:p>
            <a:r>
              <a:rPr lang="en-IN" dirty="0"/>
              <a:t>      </a:t>
            </a:r>
            <a:r>
              <a:rPr lang="en-IN" dirty="0" err="1"/>
              <a:t>dbms_output.put_line</a:t>
            </a:r>
            <a:r>
              <a:rPr lang="en-IN" dirty="0"/>
              <a:t>('ID must be greater than zero!'); </a:t>
            </a:r>
          </a:p>
          <a:p>
            <a:r>
              <a:rPr lang="en-IN" dirty="0"/>
              <a:t>   WHEN </a:t>
            </a:r>
            <a:r>
              <a:rPr lang="en-IN" dirty="0" err="1"/>
              <a:t>no_data_found</a:t>
            </a:r>
            <a:r>
              <a:rPr lang="en-IN" dirty="0"/>
              <a:t> THEN </a:t>
            </a:r>
          </a:p>
          <a:p>
            <a:r>
              <a:rPr lang="en-IN" dirty="0"/>
              <a:t>      </a:t>
            </a:r>
            <a:r>
              <a:rPr lang="en-IN" dirty="0" err="1"/>
              <a:t>dbms_output.put_line</a:t>
            </a:r>
            <a:r>
              <a:rPr lang="en-IN" dirty="0"/>
              <a:t>('No such customer!'); </a:t>
            </a:r>
          </a:p>
          <a:p>
            <a:r>
              <a:rPr lang="en-IN" dirty="0"/>
              <a:t>   WHEN others THEN </a:t>
            </a:r>
          </a:p>
          <a:p>
            <a:r>
              <a:rPr lang="en-IN" dirty="0"/>
              <a:t>      </a:t>
            </a:r>
            <a:r>
              <a:rPr lang="en-IN" dirty="0" err="1"/>
              <a:t>dbms_output.put_line</a:t>
            </a:r>
            <a:r>
              <a:rPr lang="en-IN" dirty="0"/>
              <a:t>('Error!');  </a:t>
            </a:r>
          </a:p>
          <a:p>
            <a:r>
              <a:rPr lang="en-IN" dirty="0"/>
              <a:t>END; </a:t>
            </a:r>
          </a:p>
          <a:p>
            <a:r>
              <a:rPr lang="en-IN" dirty="0"/>
              <a:t>/</a:t>
            </a:r>
          </a:p>
        </p:txBody>
      </p:sp>
    </p:spTree>
    <p:extLst>
      <p:ext uri="{BB962C8B-B14F-4D97-AF65-F5344CB8AC3E}">
        <p14:creationId xmlns:p14="http://schemas.microsoft.com/office/powerpoint/2010/main" val="68245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E8AD7-F0DC-4B92-96C8-AD4DB675A08D}"/>
              </a:ext>
            </a:extLst>
          </p:cNvPr>
          <p:cNvSpPr>
            <a:spLocks noGrp="1"/>
          </p:cNvSpPr>
          <p:nvPr>
            <p:ph type="title"/>
          </p:nvPr>
        </p:nvSpPr>
        <p:spPr/>
        <p:txBody>
          <a:bodyPr/>
          <a:lstStyle/>
          <a:p>
            <a:r>
              <a:rPr lang="en-IN" dirty="0"/>
              <a:t>Practical – Exception Handling</a:t>
            </a:r>
          </a:p>
        </p:txBody>
      </p:sp>
      <p:sp>
        <p:nvSpPr>
          <p:cNvPr id="3" name="Content Placeholder 2">
            <a:extLst>
              <a:ext uri="{FF2B5EF4-FFF2-40B4-BE49-F238E27FC236}">
                <a16:creationId xmlns:a16="http://schemas.microsoft.com/office/drawing/2014/main" xmlns="" id="{992A7DBD-1149-4615-A855-A950C0915ECE}"/>
              </a:ext>
            </a:extLst>
          </p:cNvPr>
          <p:cNvSpPr>
            <a:spLocks noGrp="1"/>
          </p:cNvSpPr>
          <p:nvPr>
            <p:ph idx="1"/>
          </p:nvPr>
        </p:nvSpPr>
        <p:spPr/>
        <p:txBody>
          <a:bodyPr/>
          <a:lstStyle/>
          <a:p>
            <a:pPr algn="just"/>
            <a:r>
              <a:rPr lang="en-IN" dirty="0"/>
              <a:t>Exception Handler is a code block in memory that will attempt to resolve the current exception condition</a:t>
            </a:r>
          </a:p>
          <a:p>
            <a:pPr algn="just"/>
            <a:r>
              <a:rPr lang="en-IN" dirty="0"/>
              <a:t>To handle very common and repetitive exception conditions the oracle engine used </a:t>
            </a:r>
            <a:r>
              <a:rPr lang="en-IN" u="sng" dirty="0"/>
              <a:t>Named Exception Handlers</a:t>
            </a:r>
          </a:p>
          <a:p>
            <a:pPr algn="just"/>
            <a:r>
              <a:rPr lang="en-IN" dirty="0"/>
              <a:t>Oracle has 15 to 20 Named Exception and more than 20,000  numbered exception</a:t>
            </a:r>
          </a:p>
          <a:p>
            <a:pPr algn="just"/>
            <a:r>
              <a:rPr lang="en-IN" b="0" i="0" dirty="0">
                <a:solidFill>
                  <a:srgbClr val="273239"/>
                </a:solidFill>
                <a:effectLst/>
                <a:latin typeface="urw-din"/>
              </a:rPr>
              <a:t>An exception is an error which disrupts the normal flow of program instructions. PL/SQL provides us the exception block which raises the exception thus helping the programmer to find out the fault and resolve it.</a:t>
            </a:r>
            <a:endParaRPr lang="en-IN" dirty="0"/>
          </a:p>
        </p:txBody>
      </p:sp>
    </p:spTree>
    <p:extLst>
      <p:ext uri="{BB962C8B-B14F-4D97-AF65-F5344CB8AC3E}">
        <p14:creationId xmlns:p14="http://schemas.microsoft.com/office/powerpoint/2010/main" val="162995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CAE36-8B29-4170-A814-8E26A86C9A45}"/>
              </a:ext>
            </a:extLst>
          </p:cNvPr>
          <p:cNvSpPr>
            <a:spLocks noGrp="1"/>
          </p:cNvSpPr>
          <p:nvPr>
            <p:ph type="title"/>
          </p:nvPr>
        </p:nvSpPr>
        <p:spPr>
          <a:xfrm>
            <a:off x="159434" y="490806"/>
            <a:ext cx="11873131" cy="802493"/>
          </a:xfrm>
        </p:spPr>
        <p:txBody>
          <a:bodyPr/>
          <a:lstStyle/>
          <a:p>
            <a:r>
              <a:rPr lang="en-IN" dirty="0"/>
              <a:t>There are two types of exceptions defined in PL/SQL</a:t>
            </a:r>
          </a:p>
        </p:txBody>
      </p:sp>
      <p:sp>
        <p:nvSpPr>
          <p:cNvPr id="3" name="Content Placeholder 2">
            <a:extLst>
              <a:ext uri="{FF2B5EF4-FFF2-40B4-BE49-F238E27FC236}">
                <a16:creationId xmlns:a16="http://schemas.microsoft.com/office/drawing/2014/main" xmlns="" id="{F095D5B1-16DB-4840-8E9F-A50B7622D4EE}"/>
              </a:ext>
            </a:extLst>
          </p:cNvPr>
          <p:cNvSpPr>
            <a:spLocks noGrp="1"/>
          </p:cNvSpPr>
          <p:nvPr>
            <p:ph idx="1"/>
          </p:nvPr>
        </p:nvSpPr>
        <p:spPr/>
        <p:txBody>
          <a:bodyPr/>
          <a:lstStyle/>
          <a:p>
            <a:pPr algn="l" fontAlgn="base">
              <a:buFont typeface="+mj-lt"/>
              <a:buAutoNum type="arabicPeriod"/>
            </a:pPr>
            <a:r>
              <a:rPr lang="en-IN" b="0" i="0" dirty="0">
                <a:solidFill>
                  <a:srgbClr val="273239"/>
                </a:solidFill>
                <a:effectLst/>
                <a:latin typeface="urw-din"/>
              </a:rPr>
              <a:t>User defined exception.</a:t>
            </a:r>
          </a:p>
          <a:p>
            <a:pPr algn="l" fontAlgn="base">
              <a:buFont typeface="+mj-lt"/>
              <a:buAutoNum type="arabicPeriod"/>
            </a:pPr>
            <a:r>
              <a:rPr lang="en-IN" b="0" i="0" dirty="0">
                <a:solidFill>
                  <a:srgbClr val="273239"/>
                </a:solidFill>
                <a:effectLst/>
                <a:latin typeface="urw-din"/>
              </a:rPr>
              <a:t>System defined exceptions.</a:t>
            </a:r>
          </a:p>
          <a:p>
            <a:pPr marL="971550" lvl="1" indent="-514350" fontAlgn="base">
              <a:buFont typeface="+mj-lt"/>
              <a:buAutoNum type="romanUcPeriod"/>
            </a:pPr>
            <a:r>
              <a:rPr lang="en-IN" b="0" i="0" dirty="0">
                <a:solidFill>
                  <a:srgbClr val="273239"/>
                </a:solidFill>
                <a:effectLst/>
                <a:latin typeface="urw-din"/>
              </a:rPr>
              <a:t>Named system exceptions.</a:t>
            </a:r>
          </a:p>
          <a:p>
            <a:pPr marL="971550" lvl="1" indent="-514350" fontAlgn="base">
              <a:buFont typeface="+mj-lt"/>
              <a:buAutoNum type="romanUcPeriod"/>
            </a:pPr>
            <a:r>
              <a:rPr lang="en-IN" b="0" i="0" dirty="0">
                <a:solidFill>
                  <a:srgbClr val="273239"/>
                </a:solidFill>
                <a:effectLst/>
                <a:latin typeface="urw-din"/>
              </a:rPr>
              <a:t>Unnamed system exceptions.</a:t>
            </a:r>
          </a:p>
          <a:p>
            <a:pPr marL="0" indent="0">
              <a:buNone/>
            </a:pPr>
            <a:endParaRPr lang="en-IN" dirty="0"/>
          </a:p>
          <a:p>
            <a:pPr marL="0" indent="0">
              <a:buNone/>
            </a:pPr>
            <a:r>
              <a:rPr lang="en-IN" dirty="0"/>
              <a:t>Syntax to write an exception</a:t>
            </a:r>
          </a:p>
          <a:p>
            <a:pPr marL="0" indent="0">
              <a:buNone/>
            </a:pPr>
            <a:endParaRPr lang="en-IN" dirty="0"/>
          </a:p>
          <a:p>
            <a:pPr marL="0" indent="0">
              <a:buNone/>
            </a:pPr>
            <a:r>
              <a:rPr lang="en-IN" dirty="0"/>
              <a:t>WHEN exception THEN </a:t>
            </a:r>
          </a:p>
          <a:p>
            <a:pPr marL="0" indent="0">
              <a:buNone/>
            </a:pPr>
            <a:r>
              <a:rPr lang="en-IN" dirty="0"/>
              <a:t>    statement;</a:t>
            </a:r>
          </a:p>
        </p:txBody>
      </p:sp>
    </p:spTree>
    <p:extLst>
      <p:ext uri="{BB962C8B-B14F-4D97-AF65-F5344CB8AC3E}">
        <p14:creationId xmlns:p14="http://schemas.microsoft.com/office/powerpoint/2010/main" val="199315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00655C8-F009-49F3-B598-A199A02EAFBD}"/>
              </a:ext>
            </a:extLst>
          </p:cNvPr>
          <p:cNvSpPr>
            <a:spLocks noGrp="1"/>
          </p:cNvSpPr>
          <p:nvPr>
            <p:ph idx="1"/>
          </p:nvPr>
        </p:nvSpPr>
        <p:spPr>
          <a:xfrm>
            <a:off x="838200" y="672075"/>
            <a:ext cx="10515600" cy="5236356"/>
          </a:xfrm>
        </p:spPr>
        <p:txBody>
          <a:bodyPr>
            <a:normAutofit fontScale="92500" lnSpcReduction="20000"/>
          </a:bodyPr>
          <a:lstStyle/>
          <a:p>
            <a:pPr marL="0" indent="0" algn="l" fontAlgn="base">
              <a:buNone/>
            </a:pPr>
            <a:r>
              <a:rPr lang="en-IN" b="0" i="1" dirty="0">
                <a:solidFill>
                  <a:srgbClr val="273239"/>
                </a:solidFill>
                <a:effectLst/>
                <a:latin typeface="urw-din"/>
              </a:rPr>
              <a:t>BEGIN</a:t>
            </a:r>
            <a:br>
              <a:rPr lang="en-IN" b="0" i="1" dirty="0">
                <a:solidFill>
                  <a:srgbClr val="273239"/>
                </a:solidFill>
                <a:effectLst/>
                <a:latin typeface="urw-din"/>
              </a:rPr>
            </a:br>
            <a:r>
              <a:rPr lang="en-IN" b="0" i="1" dirty="0">
                <a:solidFill>
                  <a:srgbClr val="273239"/>
                </a:solidFill>
                <a:effectLst/>
                <a:latin typeface="urw-din"/>
              </a:rPr>
              <a:t>	executable command(s);</a:t>
            </a:r>
          </a:p>
          <a:p>
            <a:pPr marL="0" indent="0" algn="l" fontAlgn="base">
              <a:buNone/>
            </a:pPr>
            <a:r>
              <a:rPr lang="en-IN" b="0" i="1" dirty="0">
                <a:solidFill>
                  <a:srgbClr val="273239"/>
                </a:solidFill>
                <a:effectLst/>
                <a:latin typeface="urw-din"/>
              </a:rPr>
              <a:t>EXCEPTION</a:t>
            </a:r>
            <a:br>
              <a:rPr lang="en-IN" b="0" i="1" dirty="0">
                <a:solidFill>
                  <a:srgbClr val="273239"/>
                </a:solidFill>
                <a:effectLst/>
                <a:latin typeface="urw-din"/>
              </a:rPr>
            </a:br>
            <a:r>
              <a:rPr lang="en-IN" b="0" i="1" dirty="0">
                <a:solidFill>
                  <a:srgbClr val="273239"/>
                </a:solidFill>
                <a:effectLst/>
                <a:latin typeface="urw-din"/>
              </a:rPr>
              <a:t>	WHEN exception1 THEN</a:t>
            </a:r>
            <a:br>
              <a:rPr lang="en-IN" b="0" i="1" dirty="0">
                <a:solidFill>
                  <a:srgbClr val="273239"/>
                </a:solidFill>
                <a:effectLst/>
                <a:latin typeface="urw-din"/>
              </a:rPr>
            </a:br>
            <a:r>
              <a:rPr lang="en-IN" b="0" i="1" dirty="0">
                <a:solidFill>
                  <a:srgbClr val="273239"/>
                </a:solidFill>
                <a:effectLst/>
                <a:latin typeface="urw-din"/>
              </a:rPr>
              <a:t>		statement1;</a:t>
            </a:r>
            <a:br>
              <a:rPr lang="en-IN" b="0" i="1" dirty="0">
                <a:solidFill>
                  <a:srgbClr val="273239"/>
                </a:solidFill>
                <a:effectLst/>
                <a:latin typeface="urw-din"/>
              </a:rPr>
            </a:br>
            <a:r>
              <a:rPr lang="en-IN" b="0" i="1" dirty="0">
                <a:solidFill>
                  <a:srgbClr val="273239"/>
                </a:solidFill>
                <a:effectLst/>
                <a:latin typeface="urw-din"/>
              </a:rPr>
              <a:t>	WHEN exception2 THEN</a:t>
            </a:r>
            <a:br>
              <a:rPr lang="en-IN" b="0" i="1" dirty="0">
                <a:solidFill>
                  <a:srgbClr val="273239"/>
                </a:solidFill>
                <a:effectLst/>
                <a:latin typeface="urw-din"/>
              </a:rPr>
            </a:br>
            <a:r>
              <a:rPr lang="en-IN" b="0" i="1" dirty="0">
                <a:solidFill>
                  <a:srgbClr val="273239"/>
                </a:solidFill>
                <a:effectLst/>
                <a:latin typeface="urw-din"/>
              </a:rPr>
              <a:t>		statement2;</a:t>
            </a:r>
            <a:br>
              <a:rPr lang="en-IN" b="0" i="1" dirty="0">
                <a:solidFill>
                  <a:srgbClr val="273239"/>
                </a:solidFill>
                <a:effectLst/>
                <a:latin typeface="urw-din"/>
              </a:rPr>
            </a:br>
            <a:r>
              <a:rPr lang="en-IN" b="0" i="1" dirty="0">
                <a:solidFill>
                  <a:srgbClr val="273239"/>
                </a:solidFill>
                <a:effectLst/>
                <a:latin typeface="urw-din"/>
              </a:rPr>
              <a:t>	[WHEN others THEN]</a:t>
            </a:r>
            <a:br>
              <a:rPr lang="en-IN" b="0" i="1" dirty="0">
                <a:solidFill>
                  <a:srgbClr val="273239"/>
                </a:solidFill>
                <a:effectLst/>
                <a:latin typeface="urw-din"/>
              </a:rPr>
            </a:br>
            <a:r>
              <a:rPr lang="en-IN" b="0" i="1" dirty="0">
                <a:solidFill>
                  <a:srgbClr val="273239"/>
                </a:solidFill>
                <a:effectLst/>
                <a:latin typeface="urw-din"/>
              </a:rPr>
              <a:t>		/* default exception handling code */</a:t>
            </a:r>
          </a:p>
          <a:p>
            <a:pPr marL="0" indent="0" algn="l" fontAlgn="base">
              <a:buNone/>
            </a:pPr>
            <a:r>
              <a:rPr lang="en-IN" b="0" i="1" dirty="0">
                <a:solidFill>
                  <a:srgbClr val="273239"/>
                </a:solidFill>
                <a:effectLst/>
                <a:latin typeface="urw-din"/>
              </a:rPr>
              <a:t>END;</a:t>
            </a:r>
          </a:p>
          <a:p>
            <a:pPr marL="0" indent="0">
              <a:buNone/>
            </a:pPr>
            <a:endParaRPr lang="en-IN" dirty="0"/>
          </a:p>
          <a:p>
            <a:pPr algn="just"/>
            <a:r>
              <a:rPr lang="en-IN" b="1" i="0" dirty="0">
                <a:solidFill>
                  <a:srgbClr val="273239"/>
                </a:solidFill>
                <a:effectLst/>
                <a:latin typeface="urw-din"/>
              </a:rPr>
              <a:t>When other</a:t>
            </a:r>
            <a:r>
              <a:rPr lang="en-IN" b="0" i="0" dirty="0">
                <a:solidFill>
                  <a:srgbClr val="273239"/>
                </a:solidFill>
                <a:effectLst/>
                <a:latin typeface="urw-din"/>
              </a:rPr>
              <a:t> keyword should be used only at the end of the exception handling block as no exception handling part present later will get executed as the control will exit from the block after executing the WHEN OTHERS.</a:t>
            </a:r>
            <a:endParaRPr lang="en-IN" dirty="0"/>
          </a:p>
        </p:txBody>
      </p:sp>
    </p:spTree>
    <p:extLst>
      <p:ext uri="{BB962C8B-B14F-4D97-AF65-F5344CB8AC3E}">
        <p14:creationId xmlns:p14="http://schemas.microsoft.com/office/powerpoint/2010/main" val="20217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FEC93B-0B64-4E04-9723-6A88B53E0129}"/>
              </a:ext>
            </a:extLst>
          </p:cNvPr>
          <p:cNvSpPr>
            <a:spLocks noGrp="1"/>
          </p:cNvSpPr>
          <p:nvPr>
            <p:ph type="title"/>
          </p:nvPr>
        </p:nvSpPr>
        <p:spPr/>
        <p:txBody>
          <a:bodyPr/>
          <a:lstStyle/>
          <a:p>
            <a:r>
              <a:rPr lang="en-IN" dirty="0"/>
              <a:t>Named Exception Handlers</a:t>
            </a:r>
          </a:p>
        </p:txBody>
      </p:sp>
      <p:pic>
        <p:nvPicPr>
          <p:cNvPr id="5" name="Picture 4">
            <a:extLst>
              <a:ext uri="{FF2B5EF4-FFF2-40B4-BE49-F238E27FC236}">
                <a16:creationId xmlns:a16="http://schemas.microsoft.com/office/drawing/2014/main" xmlns="" id="{4864930C-8414-4BF3-91C0-41ED4941EF70}"/>
              </a:ext>
            </a:extLst>
          </p:cNvPr>
          <p:cNvPicPr>
            <a:picLocks noChangeAspect="1"/>
          </p:cNvPicPr>
          <p:nvPr/>
        </p:nvPicPr>
        <p:blipFill>
          <a:blip r:embed="rId2"/>
          <a:stretch>
            <a:fillRect/>
          </a:stretch>
        </p:blipFill>
        <p:spPr>
          <a:xfrm>
            <a:off x="265886" y="1690688"/>
            <a:ext cx="11660227" cy="4515480"/>
          </a:xfrm>
          <a:prstGeom prst="rect">
            <a:avLst/>
          </a:prstGeom>
        </p:spPr>
      </p:pic>
    </p:spTree>
    <p:extLst>
      <p:ext uri="{BB962C8B-B14F-4D97-AF65-F5344CB8AC3E}">
        <p14:creationId xmlns:p14="http://schemas.microsoft.com/office/powerpoint/2010/main" val="166435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34B1AF-9697-4D70-9600-BA2F1D4F0657}"/>
              </a:ext>
            </a:extLst>
          </p:cNvPr>
          <p:cNvSpPr>
            <a:spLocks noGrp="1"/>
          </p:cNvSpPr>
          <p:nvPr>
            <p:ph type="title"/>
          </p:nvPr>
        </p:nvSpPr>
        <p:spPr/>
        <p:txBody>
          <a:bodyPr/>
          <a:lstStyle/>
          <a:p>
            <a:r>
              <a:rPr lang="en-IN" dirty="0"/>
              <a:t>Example</a:t>
            </a:r>
          </a:p>
        </p:txBody>
      </p:sp>
      <p:sp>
        <p:nvSpPr>
          <p:cNvPr id="6" name="TextBox 5">
            <a:extLst>
              <a:ext uri="{FF2B5EF4-FFF2-40B4-BE49-F238E27FC236}">
                <a16:creationId xmlns:a16="http://schemas.microsoft.com/office/drawing/2014/main" xmlns="" id="{ABFD70D9-8070-40A6-AE12-9F72CB193401}"/>
              </a:ext>
            </a:extLst>
          </p:cNvPr>
          <p:cNvSpPr txBox="1"/>
          <p:nvPr/>
        </p:nvSpPr>
        <p:spPr>
          <a:xfrm>
            <a:off x="3904956" y="167535"/>
            <a:ext cx="7700890" cy="6740307"/>
          </a:xfrm>
          <a:prstGeom prst="rect">
            <a:avLst/>
          </a:prstGeom>
          <a:noFill/>
        </p:spPr>
        <p:txBody>
          <a:bodyPr wrap="square">
            <a:spAutoFit/>
          </a:bodyPr>
          <a:lstStyle/>
          <a:p>
            <a:r>
              <a:rPr lang="en-IN" sz="2400" dirty="0"/>
              <a:t>DECLARE </a:t>
            </a:r>
          </a:p>
          <a:p>
            <a:r>
              <a:rPr lang="en-IN" sz="2400" dirty="0"/>
              <a:t>   </a:t>
            </a:r>
            <a:r>
              <a:rPr lang="en-IN" sz="2400" dirty="0" err="1"/>
              <a:t>c_id</a:t>
            </a:r>
            <a:r>
              <a:rPr lang="en-IN" sz="2400" dirty="0"/>
              <a:t> </a:t>
            </a:r>
            <a:r>
              <a:rPr lang="en-IN" sz="2400" dirty="0" err="1"/>
              <a:t>customers.id%type</a:t>
            </a:r>
            <a:r>
              <a:rPr lang="en-IN" sz="2400" dirty="0"/>
              <a:t> := 8; </a:t>
            </a:r>
          </a:p>
          <a:p>
            <a:r>
              <a:rPr lang="en-IN" sz="2400" dirty="0"/>
              <a:t>   </a:t>
            </a:r>
            <a:r>
              <a:rPr lang="en-IN" sz="2400" dirty="0" err="1"/>
              <a:t>c_name</a:t>
            </a:r>
            <a:r>
              <a:rPr lang="en-IN" sz="2400" dirty="0"/>
              <a:t> </a:t>
            </a:r>
            <a:r>
              <a:rPr lang="en-IN" sz="2400" dirty="0" err="1"/>
              <a:t>customerS.Name%type</a:t>
            </a:r>
            <a:r>
              <a:rPr lang="en-IN" sz="2400" dirty="0"/>
              <a:t>; </a:t>
            </a:r>
          </a:p>
          <a:p>
            <a:r>
              <a:rPr lang="en-IN" sz="2400" dirty="0"/>
              <a:t>   </a:t>
            </a:r>
            <a:r>
              <a:rPr lang="en-IN" sz="2400" dirty="0" err="1"/>
              <a:t>c_addr</a:t>
            </a:r>
            <a:r>
              <a:rPr lang="en-IN" sz="2400" dirty="0"/>
              <a:t> </a:t>
            </a:r>
            <a:r>
              <a:rPr lang="en-IN" sz="2400" dirty="0" err="1"/>
              <a:t>customers.address%type</a:t>
            </a:r>
            <a:r>
              <a:rPr lang="en-IN" sz="2400" dirty="0"/>
              <a:t>; </a:t>
            </a:r>
          </a:p>
          <a:p>
            <a:r>
              <a:rPr lang="en-IN" sz="2400" dirty="0"/>
              <a:t>BEGIN </a:t>
            </a:r>
          </a:p>
          <a:p>
            <a:r>
              <a:rPr lang="en-IN" sz="2400" dirty="0"/>
              <a:t>   SELECT  name, address INTO  </a:t>
            </a:r>
            <a:r>
              <a:rPr lang="en-IN" sz="2400" dirty="0" err="1"/>
              <a:t>c_name</a:t>
            </a:r>
            <a:r>
              <a:rPr lang="en-IN" sz="2400" dirty="0"/>
              <a:t>, </a:t>
            </a:r>
            <a:r>
              <a:rPr lang="en-IN" sz="2400" dirty="0" err="1"/>
              <a:t>c_addr</a:t>
            </a:r>
            <a:r>
              <a:rPr lang="en-IN" sz="2400" dirty="0"/>
              <a:t> </a:t>
            </a:r>
          </a:p>
          <a:p>
            <a:r>
              <a:rPr lang="en-IN" sz="2400" dirty="0"/>
              <a:t>   FROM customers </a:t>
            </a:r>
          </a:p>
          <a:p>
            <a:r>
              <a:rPr lang="en-IN" sz="2400" dirty="0"/>
              <a:t>   WHERE id = </a:t>
            </a:r>
            <a:r>
              <a:rPr lang="en-IN" sz="2400" dirty="0" err="1"/>
              <a:t>c_id</a:t>
            </a:r>
            <a:r>
              <a:rPr lang="en-IN" sz="2400" dirty="0"/>
              <a:t>;  </a:t>
            </a:r>
          </a:p>
          <a:p>
            <a:r>
              <a:rPr lang="en-IN" sz="2400" dirty="0"/>
              <a:t>   DBMS_OUTPUT.PUT_LINE ('Name: '||  </a:t>
            </a:r>
            <a:r>
              <a:rPr lang="en-IN" sz="2400" dirty="0" err="1"/>
              <a:t>c_name</a:t>
            </a:r>
            <a:r>
              <a:rPr lang="en-IN" sz="2400" dirty="0"/>
              <a:t>); </a:t>
            </a:r>
          </a:p>
          <a:p>
            <a:r>
              <a:rPr lang="en-IN" sz="2400" dirty="0"/>
              <a:t>   DBMS_OUTPUT.PUT_LINE ('Address: ' || </a:t>
            </a:r>
            <a:r>
              <a:rPr lang="en-IN" sz="2400" dirty="0" err="1"/>
              <a:t>c_addr</a:t>
            </a:r>
            <a:r>
              <a:rPr lang="en-IN" sz="2400" dirty="0"/>
              <a:t>); </a:t>
            </a:r>
          </a:p>
          <a:p>
            <a:endParaRPr lang="en-IN" sz="2400" dirty="0"/>
          </a:p>
          <a:p>
            <a:r>
              <a:rPr lang="en-IN" sz="2400" dirty="0"/>
              <a:t>EXCEPTION </a:t>
            </a:r>
          </a:p>
          <a:p>
            <a:r>
              <a:rPr lang="en-IN" sz="2400" dirty="0"/>
              <a:t>   WHEN </a:t>
            </a:r>
            <a:r>
              <a:rPr lang="en-IN" sz="2400" dirty="0" err="1"/>
              <a:t>no_data_found</a:t>
            </a:r>
            <a:r>
              <a:rPr lang="en-IN" sz="2400" dirty="0"/>
              <a:t> THEN </a:t>
            </a:r>
          </a:p>
          <a:p>
            <a:r>
              <a:rPr lang="en-IN" sz="2400" dirty="0"/>
              <a:t>      </a:t>
            </a:r>
            <a:r>
              <a:rPr lang="en-IN" sz="2400" dirty="0" err="1"/>
              <a:t>dbms_output.put_line</a:t>
            </a:r>
            <a:r>
              <a:rPr lang="en-IN" sz="2400" dirty="0"/>
              <a:t>('No such customer!'); </a:t>
            </a:r>
          </a:p>
          <a:p>
            <a:r>
              <a:rPr lang="en-IN" sz="2400" dirty="0"/>
              <a:t>   WHEN others THEN </a:t>
            </a:r>
          </a:p>
          <a:p>
            <a:r>
              <a:rPr lang="en-IN" sz="2400" dirty="0"/>
              <a:t>      </a:t>
            </a:r>
            <a:r>
              <a:rPr lang="en-IN" sz="2400" dirty="0" err="1"/>
              <a:t>dbms_output.put_line</a:t>
            </a:r>
            <a:r>
              <a:rPr lang="en-IN" sz="2400" dirty="0"/>
              <a:t>('Error!'); </a:t>
            </a:r>
          </a:p>
          <a:p>
            <a:r>
              <a:rPr lang="en-IN" sz="2400" dirty="0"/>
              <a:t>END; </a:t>
            </a:r>
          </a:p>
          <a:p>
            <a:r>
              <a:rPr lang="en-IN" sz="2400" dirty="0"/>
              <a:t>/</a:t>
            </a:r>
          </a:p>
        </p:txBody>
      </p:sp>
    </p:spTree>
    <p:extLst>
      <p:ext uri="{BB962C8B-B14F-4D97-AF65-F5344CB8AC3E}">
        <p14:creationId xmlns:p14="http://schemas.microsoft.com/office/powerpoint/2010/main" val="31132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AE50EC-572D-47B5-A644-F1DE039D4E4D}"/>
              </a:ext>
            </a:extLst>
          </p:cNvPr>
          <p:cNvSpPr>
            <a:spLocks noGrp="1"/>
          </p:cNvSpPr>
          <p:nvPr>
            <p:ph type="title"/>
          </p:nvPr>
        </p:nvSpPr>
        <p:spPr>
          <a:xfrm>
            <a:off x="838200" y="168177"/>
            <a:ext cx="10515600" cy="1111983"/>
          </a:xfrm>
        </p:spPr>
        <p:txBody>
          <a:bodyPr/>
          <a:lstStyle/>
          <a:p>
            <a:r>
              <a:rPr lang="en-IN" dirty="0"/>
              <a:t>Unnamed system exceptions:</a:t>
            </a:r>
          </a:p>
        </p:txBody>
      </p:sp>
      <p:sp>
        <p:nvSpPr>
          <p:cNvPr id="3" name="Content Placeholder 2">
            <a:extLst>
              <a:ext uri="{FF2B5EF4-FFF2-40B4-BE49-F238E27FC236}">
                <a16:creationId xmlns:a16="http://schemas.microsoft.com/office/drawing/2014/main" xmlns="" id="{57282813-343E-48F6-A1B7-68811E5C0F24}"/>
              </a:ext>
            </a:extLst>
          </p:cNvPr>
          <p:cNvSpPr>
            <a:spLocks noGrp="1"/>
          </p:cNvSpPr>
          <p:nvPr>
            <p:ph idx="1"/>
          </p:nvPr>
        </p:nvSpPr>
        <p:spPr>
          <a:xfrm>
            <a:off x="633046" y="1589649"/>
            <a:ext cx="10720754" cy="4903226"/>
          </a:xfrm>
        </p:spPr>
        <p:txBody>
          <a:bodyPr>
            <a:normAutofit lnSpcReduction="10000"/>
          </a:bodyPr>
          <a:lstStyle/>
          <a:p>
            <a:pPr algn="just"/>
            <a:r>
              <a:rPr lang="en-IN" dirty="0"/>
              <a:t>Oracle doesn’t provide name for some system exceptions called unnamed system exceptions. </a:t>
            </a:r>
          </a:p>
          <a:p>
            <a:pPr algn="just"/>
            <a:r>
              <a:rPr lang="en-IN" dirty="0"/>
              <a:t>These exceptions don’t occur frequently.</a:t>
            </a:r>
          </a:p>
          <a:p>
            <a:pPr algn="just"/>
            <a:r>
              <a:rPr lang="en-IN" dirty="0"/>
              <a:t>These exceptions have two parts code and an associated message.</a:t>
            </a:r>
          </a:p>
          <a:p>
            <a:pPr algn="just"/>
            <a:r>
              <a:rPr lang="en-IN" dirty="0"/>
              <a:t>The way to handle to these exceptions is to assign name to them using Pragma EXCEPTION_INIT</a:t>
            </a:r>
          </a:p>
          <a:p>
            <a:pPr algn="just"/>
            <a:endParaRPr lang="en-IN" dirty="0"/>
          </a:p>
          <a:p>
            <a:pPr algn="just"/>
            <a:r>
              <a:rPr lang="en-IN" dirty="0"/>
              <a:t>Syntax:</a:t>
            </a:r>
          </a:p>
          <a:p>
            <a:pPr algn="just"/>
            <a:r>
              <a:rPr lang="en-IN" dirty="0"/>
              <a:t>PRAGMA EXCEPTION_INIT(</a:t>
            </a:r>
            <a:r>
              <a:rPr lang="en-IN" dirty="0" err="1"/>
              <a:t>exception_name</a:t>
            </a:r>
            <a:r>
              <a:rPr lang="en-IN" dirty="0"/>
              <a:t>, -</a:t>
            </a:r>
            <a:r>
              <a:rPr lang="en-IN" dirty="0" err="1"/>
              <a:t>error_number</a:t>
            </a:r>
            <a:r>
              <a:rPr lang="en-IN" dirty="0"/>
              <a:t>);</a:t>
            </a:r>
          </a:p>
          <a:p>
            <a:pPr algn="just"/>
            <a:r>
              <a:rPr lang="en-IN" dirty="0" err="1"/>
              <a:t>error_number</a:t>
            </a:r>
            <a:r>
              <a:rPr lang="en-IN" dirty="0"/>
              <a:t> are pre-defined and have negative integer range from -20000 to -20999.</a:t>
            </a:r>
          </a:p>
          <a:p>
            <a:pPr algn="just"/>
            <a:endParaRPr lang="en-IN" dirty="0"/>
          </a:p>
          <a:p>
            <a:pPr algn="just"/>
            <a:endParaRPr lang="en-IN" dirty="0"/>
          </a:p>
        </p:txBody>
      </p:sp>
    </p:spTree>
    <p:extLst>
      <p:ext uri="{BB962C8B-B14F-4D97-AF65-F5344CB8AC3E}">
        <p14:creationId xmlns:p14="http://schemas.microsoft.com/office/powerpoint/2010/main" val="184997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01A5DE1-1247-401C-BE19-9C17DDCEF486}"/>
              </a:ext>
            </a:extLst>
          </p:cNvPr>
          <p:cNvSpPr txBox="1"/>
          <p:nvPr/>
        </p:nvSpPr>
        <p:spPr>
          <a:xfrm>
            <a:off x="1228578" y="117693"/>
            <a:ext cx="9734843" cy="6740307"/>
          </a:xfrm>
          <a:prstGeom prst="rect">
            <a:avLst/>
          </a:prstGeom>
          <a:noFill/>
        </p:spPr>
        <p:txBody>
          <a:bodyPr wrap="square">
            <a:spAutoFit/>
          </a:bodyPr>
          <a:lstStyle/>
          <a:p>
            <a:r>
              <a:rPr lang="en-IN" sz="2400" dirty="0"/>
              <a:t>DECLARE</a:t>
            </a:r>
          </a:p>
          <a:p>
            <a:r>
              <a:rPr lang="en-IN" sz="2400" dirty="0"/>
              <a:t>exp exception;</a:t>
            </a:r>
          </a:p>
          <a:p>
            <a:r>
              <a:rPr lang="en-IN" sz="2400" dirty="0"/>
              <a:t>pragma </a:t>
            </a:r>
            <a:r>
              <a:rPr lang="en-IN" sz="2400" dirty="0" err="1"/>
              <a:t>exception_init</a:t>
            </a:r>
            <a:r>
              <a:rPr lang="en-IN" sz="2400" dirty="0"/>
              <a:t> (exp, -20015);</a:t>
            </a:r>
          </a:p>
          <a:p>
            <a:r>
              <a:rPr lang="en-IN" sz="2400" dirty="0"/>
              <a:t>n int:=10;</a:t>
            </a:r>
          </a:p>
          <a:p>
            <a:endParaRPr lang="en-IN" sz="2400" dirty="0"/>
          </a:p>
          <a:p>
            <a:r>
              <a:rPr lang="en-IN" sz="2400" dirty="0"/>
              <a:t>BEGIN</a:t>
            </a:r>
          </a:p>
          <a:p>
            <a:r>
              <a:rPr lang="en-IN" sz="2400" dirty="0"/>
              <a:t>FOR </a:t>
            </a:r>
            <a:r>
              <a:rPr lang="en-IN" sz="2400" dirty="0" err="1"/>
              <a:t>i</a:t>
            </a:r>
            <a:r>
              <a:rPr lang="en-IN" sz="2400" dirty="0"/>
              <a:t> IN 1..n LOOP</a:t>
            </a:r>
          </a:p>
          <a:p>
            <a:r>
              <a:rPr lang="en-IN" sz="2400" dirty="0"/>
              <a:t>	</a:t>
            </a:r>
            <a:r>
              <a:rPr lang="en-IN" sz="2400" dirty="0" err="1"/>
              <a:t>dbms_output.put_line</a:t>
            </a:r>
            <a:r>
              <a:rPr lang="en-IN" sz="2400" dirty="0"/>
              <a:t>(</a:t>
            </a:r>
            <a:r>
              <a:rPr lang="en-IN" sz="2400" dirty="0" err="1"/>
              <a:t>i</a:t>
            </a:r>
            <a:r>
              <a:rPr lang="en-IN" sz="2400" dirty="0"/>
              <a:t>*</a:t>
            </a:r>
            <a:r>
              <a:rPr lang="en-IN" sz="2400" dirty="0" err="1"/>
              <a:t>i</a:t>
            </a:r>
            <a:r>
              <a:rPr lang="en-IN" sz="2400" dirty="0"/>
              <a:t>);</a:t>
            </a:r>
          </a:p>
          <a:p>
            <a:r>
              <a:rPr lang="en-IN" sz="2400" dirty="0"/>
              <a:t>		IF </a:t>
            </a:r>
            <a:r>
              <a:rPr lang="en-IN" sz="2400" dirty="0" err="1"/>
              <a:t>i</a:t>
            </a:r>
            <a:r>
              <a:rPr lang="en-IN" sz="2400" dirty="0"/>
              <a:t>*</a:t>
            </a:r>
            <a:r>
              <a:rPr lang="en-IN" sz="2400" dirty="0" err="1"/>
              <a:t>i</a:t>
            </a:r>
            <a:r>
              <a:rPr lang="en-IN" sz="2400" dirty="0"/>
              <a:t>=36 THEN</a:t>
            </a:r>
          </a:p>
          <a:p>
            <a:r>
              <a:rPr lang="en-IN" sz="2400" dirty="0"/>
              <a:t>			RAISE exp;</a:t>
            </a:r>
          </a:p>
          <a:p>
            <a:r>
              <a:rPr lang="en-IN" sz="2400" dirty="0"/>
              <a:t>		END IF;</a:t>
            </a:r>
          </a:p>
          <a:p>
            <a:r>
              <a:rPr lang="en-IN" sz="2400" dirty="0"/>
              <a:t>END LOOP;</a:t>
            </a:r>
          </a:p>
          <a:p>
            <a:endParaRPr lang="en-IN" sz="2400" dirty="0"/>
          </a:p>
          <a:p>
            <a:r>
              <a:rPr lang="en-IN" sz="2400" dirty="0"/>
              <a:t>EXCEPTION</a:t>
            </a:r>
          </a:p>
          <a:p>
            <a:r>
              <a:rPr lang="en-IN" sz="2400" dirty="0"/>
              <a:t>WHEN exp THEN</a:t>
            </a:r>
          </a:p>
          <a:p>
            <a:r>
              <a:rPr lang="en-IN" sz="2400" dirty="0"/>
              <a:t>	</a:t>
            </a:r>
            <a:r>
              <a:rPr lang="en-IN" sz="2400" dirty="0" err="1"/>
              <a:t>dbms_output.put_line</a:t>
            </a:r>
            <a:r>
              <a:rPr lang="en-IN" sz="2400" dirty="0"/>
              <a:t>('Welcome to </a:t>
            </a:r>
            <a:r>
              <a:rPr lang="en-IN" sz="2400" dirty="0" err="1"/>
              <a:t>GeeksforGeeks</a:t>
            </a:r>
            <a:r>
              <a:rPr lang="en-IN" sz="2400" dirty="0"/>
              <a:t>');</a:t>
            </a:r>
          </a:p>
          <a:p>
            <a:endParaRPr lang="en-IN" sz="2400" dirty="0"/>
          </a:p>
          <a:p>
            <a:r>
              <a:rPr lang="en-IN" sz="2400" dirty="0"/>
              <a:t>END;</a:t>
            </a:r>
          </a:p>
        </p:txBody>
      </p:sp>
    </p:spTree>
    <p:extLst>
      <p:ext uri="{BB962C8B-B14F-4D97-AF65-F5344CB8AC3E}">
        <p14:creationId xmlns:p14="http://schemas.microsoft.com/office/powerpoint/2010/main" val="44119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A06B4-7A88-4EA5-9FA1-BED1102A5521}"/>
              </a:ext>
            </a:extLst>
          </p:cNvPr>
          <p:cNvSpPr>
            <a:spLocks noGrp="1"/>
          </p:cNvSpPr>
          <p:nvPr>
            <p:ph type="title"/>
          </p:nvPr>
        </p:nvSpPr>
        <p:spPr>
          <a:xfrm>
            <a:off x="964809" y="232117"/>
            <a:ext cx="10515600" cy="760290"/>
          </a:xfrm>
        </p:spPr>
        <p:txBody>
          <a:bodyPr/>
          <a:lstStyle/>
          <a:p>
            <a:r>
              <a:rPr lang="en-IN" dirty="0"/>
              <a:t>User Defined Exception</a:t>
            </a:r>
          </a:p>
        </p:txBody>
      </p:sp>
      <p:sp>
        <p:nvSpPr>
          <p:cNvPr id="3" name="Content Placeholder 2">
            <a:extLst>
              <a:ext uri="{FF2B5EF4-FFF2-40B4-BE49-F238E27FC236}">
                <a16:creationId xmlns:a16="http://schemas.microsoft.com/office/drawing/2014/main" xmlns="" id="{D1532173-D42A-4895-A5EE-C5DA893A18C4}"/>
              </a:ext>
            </a:extLst>
          </p:cNvPr>
          <p:cNvSpPr>
            <a:spLocks noGrp="1"/>
          </p:cNvSpPr>
          <p:nvPr>
            <p:ph idx="1"/>
          </p:nvPr>
        </p:nvSpPr>
        <p:spPr>
          <a:xfrm>
            <a:off x="407962" y="1223889"/>
            <a:ext cx="10945837" cy="5401994"/>
          </a:xfrm>
        </p:spPr>
        <p:txBody>
          <a:bodyPr>
            <a:normAutofit fontScale="85000" lnSpcReduction="10000"/>
          </a:bodyPr>
          <a:lstStyle/>
          <a:p>
            <a:r>
              <a:rPr lang="en-IN" sz="2400" b="0" i="0" dirty="0">
                <a:solidFill>
                  <a:srgbClr val="000000"/>
                </a:solidFill>
                <a:effectLst/>
                <a:latin typeface="Arial" panose="020B0604020202020204" pitchFamily="34" charset="0"/>
              </a:rPr>
              <a:t>PL/SQL allows you to define your own exceptions according to the need of your program. </a:t>
            </a:r>
          </a:p>
          <a:p>
            <a:r>
              <a:rPr lang="en-IN" sz="2400" b="0" i="0" dirty="0">
                <a:solidFill>
                  <a:srgbClr val="000000"/>
                </a:solidFill>
                <a:effectLst/>
                <a:latin typeface="Arial" panose="020B0604020202020204" pitchFamily="34" charset="0"/>
              </a:rPr>
              <a:t>A user-defined exception must be declared and then raised explicitly, using either a RAISE statement or the procedure </a:t>
            </a:r>
          </a:p>
          <a:p>
            <a:r>
              <a:rPr lang="en-IN" sz="2400" b="1" i="0" dirty="0">
                <a:solidFill>
                  <a:srgbClr val="000000"/>
                </a:solidFill>
                <a:effectLst/>
                <a:latin typeface="Arial" panose="020B0604020202020204" pitchFamily="34" charset="0"/>
              </a:rPr>
              <a:t>DBMS_STANDARD.RAISE_APPLICATION_ERROR</a:t>
            </a:r>
            <a:r>
              <a:rPr lang="en-IN" sz="2400" b="0" i="0" dirty="0">
                <a:solidFill>
                  <a:srgbClr val="000000"/>
                </a:solidFill>
                <a:effectLst/>
                <a:latin typeface="Arial" panose="020B0604020202020204" pitchFamily="34" charset="0"/>
              </a:rPr>
              <a:t>.</a:t>
            </a:r>
          </a:p>
          <a:p>
            <a:endParaRPr lang="en-IN" sz="2400" b="0" i="0" dirty="0">
              <a:solidFill>
                <a:srgbClr val="000000"/>
              </a:solidFill>
              <a:effectLst/>
              <a:latin typeface="Arial" panose="020B0604020202020204" pitchFamily="34" charset="0"/>
            </a:endParaRPr>
          </a:p>
          <a:p>
            <a:r>
              <a:rPr lang="en-IN" sz="2400" dirty="0">
                <a:solidFill>
                  <a:srgbClr val="000000"/>
                </a:solidFill>
                <a:latin typeface="Arial" panose="020B0604020202020204" pitchFamily="34" charset="0"/>
              </a:rPr>
              <a:t>Syntax:</a:t>
            </a:r>
          </a:p>
          <a:p>
            <a:pPr marL="914400" lvl="2" indent="0">
              <a:buNone/>
            </a:pPr>
            <a:r>
              <a:rPr lang="en-IN" sz="2600" dirty="0"/>
              <a:t>DECLARE </a:t>
            </a:r>
          </a:p>
          <a:p>
            <a:pPr marL="914400" lvl="2" indent="0">
              <a:buNone/>
            </a:pPr>
            <a:r>
              <a:rPr lang="en-IN" sz="2600" dirty="0"/>
              <a:t>   </a:t>
            </a:r>
            <a:r>
              <a:rPr lang="en-IN" sz="2600" dirty="0" err="1"/>
              <a:t>exception_name</a:t>
            </a:r>
            <a:r>
              <a:rPr lang="en-IN" sz="2600" dirty="0"/>
              <a:t> EXCEPTION; </a:t>
            </a:r>
          </a:p>
          <a:p>
            <a:pPr marL="914400" lvl="2" indent="0">
              <a:buNone/>
            </a:pPr>
            <a:r>
              <a:rPr lang="en-IN" sz="2600" dirty="0"/>
              <a:t>BEGIN </a:t>
            </a:r>
          </a:p>
          <a:p>
            <a:pPr marL="914400" lvl="2" indent="0">
              <a:buNone/>
            </a:pPr>
            <a:r>
              <a:rPr lang="en-IN" sz="2600" dirty="0"/>
              <a:t>   IF condition THEN </a:t>
            </a:r>
          </a:p>
          <a:p>
            <a:pPr marL="914400" lvl="2" indent="0">
              <a:buNone/>
            </a:pPr>
            <a:r>
              <a:rPr lang="en-IN" sz="2600" dirty="0"/>
              <a:t>      RAISE </a:t>
            </a:r>
            <a:r>
              <a:rPr lang="en-IN" sz="2600" dirty="0" err="1"/>
              <a:t>exception_name</a:t>
            </a:r>
            <a:r>
              <a:rPr lang="en-IN" sz="2600" dirty="0"/>
              <a:t>; </a:t>
            </a:r>
          </a:p>
          <a:p>
            <a:pPr marL="914400" lvl="2" indent="0">
              <a:buNone/>
            </a:pPr>
            <a:r>
              <a:rPr lang="en-IN" sz="2600" dirty="0"/>
              <a:t>   END IF; </a:t>
            </a:r>
          </a:p>
          <a:p>
            <a:pPr marL="914400" lvl="2" indent="0">
              <a:buNone/>
            </a:pPr>
            <a:r>
              <a:rPr lang="en-IN" sz="2600" dirty="0"/>
              <a:t>EXCEPTION </a:t>
            </a:r>
          </a:p>
          <a:p>
            <a:pPr marL="914400" lvl="2" indent="0">
              <a:buNone/>
            </a:pPr>
            <a:r>
              <a:rPr lang="en-IN" sz="2600" dirty="0"/>
              <a:t>   WHEN </a:t>
            </a:r>
            <a:r>
              <a:rPr lang="en-IN" sz="2600" dirty="0" err="1"/>
              <a:t>exception_name</a:t>
            </a:r>
            <a:r>
              <a:rPr lang="en-IN" sz="2600" dirty="0"/>
              <a:t> THEN </a:t>
            </a:r>
          </a:p>
          <a:p>
            <a:pPr marL="914400" lvl="2" indent="0">
              <a:buNone/>
            </a:pPr>
            <a:r>
              <a:rPr lang="en-IN" sz="2600" dirty="0"/>
              <a:t>   statement; </a:t>
            </a:r>
          </a:p>
          <a:p>
            <a:pPr marL="914400" lvl="2" indent="0">
              <a:buNone/>
            </a:pPr>
            <a:r>
              <a:rPr lang="en-IN" sz="2600" dirty="0"/>
              <a:t>END; </a:t>
            </a:r>
          </a:p>
        </p:txBody>
      </p:sp>
    </p:spTree>
    <p:extLst>
      <p:ext uri="{BB962C8B-B14F-4D97-AF65-F5344CB8AC3E}">
        <p14:creationId xmlns:p14="http://schemas.microsoft.com/office/powerpoint/2010/main" val="1146044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457</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urw-din</vt:lpstr>
      <vt:lpstr>Office Theme</vt:lpstr>
      <vt:lpstr>Unit-5</vt:lpstr>
      <vt:lpstr>Practical – Exception Handling</vt:lpstr>
      <vt:lpstr>There are two types of exceptions defined in PL/SQL</vt:lpstr>
      <vt:lpstr>PowerPoint Presentation</vt:lpstr>
      <vt:lpstr>Named Exception Handlers</vt:lpstr>
      <vt:lpstr>Example</vt:lpstr>
      <vt:lpstr>Unnamed system exceptions:</vt:lpstr>
      <vt:lpstr>PowerPoint Presentation</vt:lpstr>
      <vt:lpstr>User Defined Exception</vt:lpstr>
      <vt:lpstr>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Urja Mankad</dc:creator>
  <cp:lastModifiedBy>Administrator</cp:lastModifiedBy>
  <cp:revision>58</cp:revision>
  <dcterms:created xsi:type="dcterms:W3CDTF">2021-12-14T09:11:38Z</dcterms:created>
  <dcterms:modified xsi:type="dcterms:W3CDTF">2023-09-04T09:58:45Z</dcterms:modified>
</cp:coreProperties>
</file>