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70" r:id="rId15"/>
    <p:sldId id="263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Types of Database Keys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different keys used in relational 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Alternate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1" y="1691481"/>
            <a:ext cx="789523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Attribute in one table that references primary key of another table.</a:t>
            </a:r>
          </a:p>
          <a:p>
            <a:r>
              <a:t>Ensures data integrity and relationship between tables.</a:t>
            </a:r>
          </a:p>
          <a:p>
            <a:r>
              <a:t>Example: STUD_NO in STUDENT_COURSE references STUDENT.STUD_NO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Foreign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42589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Composite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Combination of two or more attributes to uniquely identify a row.</a:t>
            </a:r>
          </a:p>
          <a:p>
            <a:r>
              <a:t>Can act as primary key if no other key exists.</a:t>
            </a:r>
          </a:p>
          <a:p>
            <a:r>
              <a:t>Example: {STUD_NO, COURSE_NO} in STUDENT_COURSE 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Composite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8" y="2238374"/>
            <a:ext cx="5491020" cy="27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5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 Key: (STUD_NO, PHONE)</a:t>
            </a:r>
          </a:p>
          <a:p>
            <a:r>
              <a:t>Candidate Key: STUD_NO</a:t>
            </a:r>
          </a:p>
          <a:p>
            <a:r>
              <a:t>Primary Key: STUD_NO</a:t>
            </a:r>
          </a:p>
          <a:p>
            <a:r>
              <a:t>Alternate Key: PHONE</a:t>
            </a:r>
          </a:p>
          <a:p>
            <a:r>
              <a:t>Foreign Key: STUD_NO in STUDENT_COURSE</a:t>
            </a:r>
          </a:p>
          <a:p>
            <a:r>
              <a:t>Composite Key: {STUD_NO, COURSE_NO}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2134394"/>
            <a:ext cx="70389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3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Set of one or more attributes that can uniquely identify a tuple.</a:t>
            </a:r>
          </a:p>
          <a:p>
            <a:r>
              <a:t>Can include extra attributes not necessary for uniqueness.</a:t>
            </a:r>
          </a:p>
          <a:p>
            <a:r>
              <a:t>Example: STUD_NO, (STUD_NO, STUD_NAME)</a:t>
            </a:r>
          </a:p>
          <a:p>
            <a:r>
              <a:t>Super key example: (STUD_NO, PHONE)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299" y="1569494"/>
            <a:ext cx="7163369" cy="3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8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Candidate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Minimal set of attributes that can uniquely identify a tuple.</a:t>
            </a:r>
          </a:p>
          <a:p>
            <a:r>
              <a:t>A minimal super key with no extra attributes.</a:t>
            </a:r>
          </a:p>
          <a:p>
            <a:r>
              <a:t>Example: STUD_NO in STUDENT table</a:t>
            </a:r>
          </a:p>
          <a:p>
            <a:r>
              <a:t>Composite key: {STUD_NO, COURSE_NO} in STUDENT_COURSE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76" y="2068430"/>
            <a:ext cx="8177724" cy="39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0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838325"/>
            <a:ext cx="7000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Chosen candidate key to uniquely identify records.</a:t>
            </a:r>
          </a:p>
          <a:p>
            <a:r>
              <a:t>Must be unique and not NULL.</a:t>
            </a:r>
          </a:p>
          <a:p>
            <a:r>
              <a:t>Can be single-column or composite.</a:t>
            </a:r>
          </a:p>
          <a:p>
            <a:r>
              <a:t>Example: STUD_NO in STUDENT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3512"/>
            <a:ext cx="8229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Alternate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Candidate key not chosen as the primary key.</a:t>
            </a:r>
          </a:p>
          <a:p>
            <a:r>
              <a:t>Also called secondary key.</a:t>
            </a:r>
          </a:p>
          <a:p>
            <a:r>
              <a:t>Example: If STUD_NO is primary, PHONE is alternate 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268</Words>
  <Application>Microsoft Office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Types of Database Keys</vt:lpstr>
      <vt:lpstr>Super Key</vt:lpstr>
      <vt:lpstr>Super key</vt:lpstr>
      <vt:lpstr>Candidate Key</vt:lpstr>
      <vt:lpstr>Candidate Key</vt:lpstr>
      <vt:lpstr>Candidate Key</vt:lpstr>
      <vt:lpstr>Primary Key</vt:lpstr>
      <vt:lpstr>Primary Key</vt:lpstr>
      <vt:lpstr>Alternate Key</vt:lpstr>
      <vt:lpstr>Alternate Key</vt:lpstr>
      <vt:lpstr>Foreign Key</vt:lpstr>
      <vt:lpstr>Foreign Key</vt:lpstr>
      <vt:lpstr>Composite Key</vt:lpstr>
      <vt:lpstr>Composite Key</vt:lpstr>
      <vt:lpstr>Summary Table of Keys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Database Keys</dc:title>
  <dc:subject/>
  <dc:creator>Administrator</dc:creator>
  <cp:keywords/>
  <dc:description>generated using python-pptx</dc:description>
  <cp:lastModifiedBy>LJMCA</cp:lastModifiedBy>
  <cp:revision>8</cp:revision>
  <dcterms:created xsi:type="dcterms:W3CDTF">2013-01-27T09:14:16Z</dcterms:created>
  <dcterms:modified xsi:type="dcterms:W3CDTF">2025-09-20T06:52:28Z</dcterms:modified>
  <cp:category/>
</cp:coreProperties>
</file>