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71" r:id="rId10"/>
    <p:sldId id="273" r:id="rId11"/>
    <p:sldId id="274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BDD5E2-0044-461C-92E2-6C0DF8364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1E3884A-B9EE-4921-AB52-82CC0FD62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EE6164-20DA-47A3-8C52-A6C41412C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B7B6391-9E9B-4A49-9EDF-84CB6C9C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9E2498-842D-48F7-9702-CE46FB0C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74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9493A8-2415-4CE2-9C16-D60717E14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A90E244-A95D-408F-8B37-31044BFAC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D4B94B5-3833-41F4-A275-9B8B5B3F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84B679C-4420-4CAD-AECE-D27D26C10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221D19-59E1-4614-A2CA-5CBB6446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16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3BDA6890-E575-4F5A-B429-C4758ED2B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AE7AF2F-BFF3-472C-B4CE-37EC4A692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795D10-C39D-447A-8326-001E58E7B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E6198F-8CE4-45D3-9516-04C5CB3F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0E15DA-CD73-438C-AD3F-4CF39D3F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86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B4E5DD7-92B6-488E-B5E1-6019A76C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27669A-62DE-4808-8A99-77BCEC558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BD3BB6B-E534-48D8-8278-C1AEBE284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2F21916-0F5C-41F4-B774-02941D31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11397F-4A82-4AD7-BD91-E4AA8A05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27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6FB031-DF2F-41FA-9F6E-829013B2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B7B6E9A-846E-447E-B8FA-9EC4BE75C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F02C72B-8F5D-41B4-B6A6-629C1F82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565E631-B811-476C-AF04-1C423AAC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2EE3619-56AA-49E0-BFB2-539805D3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06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22A4D6-8B85-4488-B87D-24E351CF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F4C657-14F2-4CB1-AAED-3832AFB58F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E9FDFD-AC91-45F1-B567-CC1DF8E5C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AC11D67-8401-4044-B258-EAFE94FB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EE69A3A-44BE-4143-92B5-0BCBB212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7DA09AB-D301-413E-865A-E9E2150A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793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0A3928-E194-4209-98F2-7B7C03EB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E9E3091-2AC4-4678-B7D2-DDEA53042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384C843-C1DA-4D40-BD7E-24581490A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2F5C909-0D01-416B-A67A-B0E15D411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59A57F6-6AEB-420E-A7A9-90A880BF3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DFF4A7D-0145-42B8-A731-2D13667E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D8780CB-CBC3-4732-9197-05F1353B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E8AEF48-8E6D-4255-A81A-13F8A0D20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780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5D6FFC-AFFB-4919-8FB2-31C3351A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6BFE0B4-A21B-4C16-BC00-EE14EA8CD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822DB53B-F63C-4A50-BAA5-BECD262F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3E3F5EF-7892-419F-9C5F-25508AB0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5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B89C195-82D1-45B8-95D4-7050008C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095DD19-EAB6-49FC-BB0C-295C5AFE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8ABAD3F-43A8-4BF6-A87F-B2633401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801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F92E7A2-8CA2-42DD-B5D9-6A3B725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662FBE9-C07E-4709-9F5C-9CFA5FBC9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B78B744-3739-4601-99AE-963102634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B956EDB-E0EF-4C93-88B0-40D9E1F5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9A6C76D-87EC-4DDD-AD45-EB4DF3CB1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BB2BD36-61CC-4861-9D52-AE328103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57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FB823B-7BB7-4BE7-83A9-CB6B9256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37E3C19-E78F-4702-BAA4-D42B7294B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1EC8EB4-12BD-4AB1-A105-00F94A6E4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A4C8148-A5D3-40DD-B5A2-195B69372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6D984-3A23-47E1-8694-A440222D913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57F62F0-20FA-4AB9-BB1E-72EBE823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8BF7ADC-EB74-43F0-BDE6-6CF2F9B8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7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5104229-7FC4-4609-AD5B-346478B9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05B8E1-DE86-4BA7-99F8-EEDC99340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85ACD6-56D2-4E26-B6AC-4AA783A3F1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6D984-3A23-47E1-8694-A440222D913B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A88054F-B09C-4D60-962F-5A6FC0AFB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6A1F7C5-054D-4576-ADE9-B12886B97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64608-BA1A-46DF-9E82-9AEA68477E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609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B2DC2D1-10E5-42C4-8E89-7B1C3D71D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8C78A5F-5DA6-4145-ABE1-73FF9E8176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140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01FB3AE-6F3E-799E-22EC-791A5233A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75" y="669235"/>
            <a:ext cx="10970450" cy="6188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BE4C450-4A70-5D09-F8B6-402D752C2C67}"/>
              </a:ext>
            </a:extLst>
          </p:cNvPr>
          <p:cNvSpPr txBox="1"/>
          <p:nvPr/>
        </p:nvSpPr>
        <p:spPr>
          <a:xfrm>
            <a:off x="610775" y="159026"/>
            <a:ext cx="3987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EXAMPLE - 3</a:t>
            </a:r>
          </a:p>
        </p:txBody>
      </p:sp>
    </p:spTree>
    <p:extLst>
      <p:ext uri="{BB962C8B-B14F-4D97-AF65-F5344CB8AC3E}">
        <p14:creationId xmlns:p14="http://schemas.microsoft.com/office/powerpoint/2010/main" val="3660654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00D60D5-2D46-691F-CC10-3D8BC0A12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096" y="0"/>
            <a:ext cx="7159373" cy="5780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F2C3BA6-6CF7-D87D-1B83-B28A9DCA2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2" y="5771998"/>
            <a:ext cx="1154584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35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7EF2A70-4232-8474-189E-84F0AB06B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55" y="70938"/>
            <a:ext cx="8687289" cy="671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62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76C2E1-702E-4D4A-98C9-F58E3E2A2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Multivalued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4790CC-DB00-48CC-96F6-DD6D99CDB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/>
              <a:t>Multivalued dependency occurs when two attributes in a table are independent of each other but, both depend on a third attribute.</a:t>
            </a:r>
          </a:p>
          <a:p>
            <a:pPr algn="just"/>
            <a:r>
              <a:rPr lang="en-IN" dirty="0"/>
              <a:t>A multivalued dependency consists of at least two attributes that are dependent on a third attribute that's why it always requires at least three attributes.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752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68CA847-0A9C-46C2-BEAC-46E8BF64D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587" y="211015"/>
            <a:ext cx="8670826" cy="45623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EE379AD0-7510-4AB3-B204-DE00AD5D5BA3}"/>
              </a:ext>
            </a:extLst>
          </p:cNvPr>
          <p:cNvSpPr txBox="1"/>
          <p:nvPr/>
        </p:nvSpPr>
        <p:spPr>
          <a:xfrm>
            <a:off x="436099" y="4857815"/>
            <a:ext cx="115777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Here columns COLOR and MANUF_YEAR are dependent on BIKE_MODEL and independent of each other.</a:t>
            </a:r>
          </a:p>
          <a:p>
            <a:pPr algn="just"/>
            <a:r>
              <a:rPr lang="en-IN" sz="2000" b="0" i="0" dirty="0">
                <a:solidFill>
                  <a:srgbClr val="333333"/>
                </a:solidFill>
                <a:effectLst/>
                <a:latin typeface="inter-regular"/>
              </a:rPr>
              <a:t>In this case, these two columns can be called as multivalued dependent on BIKE_MODEL. The representation of these dependencies is shown below:</a:t>
            </a:r>
          </a:p>
          <a:p>
            <a:pPr algn="just"/>
            <a:endParaRPr lang="en-IN" sz="2000" b="0" i="0" dirty="0">
              <a:solidFill>
                <a:srgbClr val="333333"/>
              </a:solidFill>
              <a:effectLst/>
              <a:latin typeface="inter-regular"/>
            </a:endParaRP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BIKE_MODEL   →  →  MANUF_YEAR  </a:t>
            </a:r>
          </a:p>
          <a:p>
            <a:pPr algn="just">
              <a:buFont typeface="+mj-lt"/>
              <a:buAutoNum type="arabicPeriod"/>
            </a:pPr>
            <a:r>
              <a:rPr lang="en-IN" sz="2000" b="0" i="0" dirty="0">
                <a:solidFill>
                  <a:srgbClr val="000000"/>
                </a:solidFill>
                <a:effectLst/>
                <a:latin typeface="inter-regular"/>
              </a:rPr>
              <a:t>BIKE_MODEL   →  →  COLOR  </a:t>
            </a:r>
          </a:p>
        </p:txBody>
      </p:sp>
    </p:spTree>
    <p:extLst>
      <p:ext uri="{BB962C8B-B14F-4D97-AF65-F5344CB8AC3E}">
        <p14:creationId xmlns:p14="http://schemas.microsoft.com/office/powerpoint/2010/main" val="3612527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7AA877-F119-4EE5-9CED-2849C561C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704699-F836-4F17-9832-43E47C2B5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459"/>
            <a:ext cx="10515600" cy="1831975"/>
          </a:xfrm>
        </p:spPr>
        <p:txBody>
          <a:bodyPr/>
          <a:lstStyle/>
          <a:p>
            <a:r>
              <a:rPr lang="en-IN" dirty="0"/>
              <a:t>Any relation is said to be in the fourth normal form when it satisfies the following conditions:</a:t>
            </a:r>
          </a:p>
          <a:p>
            <a:pPr lvl="1"/>
            <a:r>
              <a:rPr lang="en-IN" dirty="0"/>
              <a:t>It must be in Boyce Codd Normal Form (BCNF).</a:t>
            </a:r>
          </a:p>
          <a:p>
            <a:pPr lvl="1"/>
            <a:r>
              <a:rPr lang="en-IN" dirty="0"/>
              <a:t>It should have no multi-valued dependency.</a:t>
            </a:r>
          </a:p>
          <a:p>
            <a:pPr lvl="1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3139A3F-777D-4CF5-9415-582B88BC2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7539"/>
            <a:ext cx="8263597" cy="361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9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0C1399-12E3-422D-9B03-2AE008B6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91788EE-A146-42C5-9C85-4941DBAAF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IN" dirty="0"/>
              <a:t>Join decomposition is a further generalization of Multivalued dependencies. If the join of R1 and R2 over C is equal to relation R then we can say that a join dependency (JD) exists, where R1 and R2 are the decomposition R1(A, B, C) and R2(C, D) of a given relations R (A, B, C, D). </a:t>
            </a:r>
          </a:p>
          <a:p>
            <a:r>
              <a:rPr lang="en-IN" dirty="0"/>
              <a:t>Alternatively, R1 and R2 are a lossless decomposition of R. A JD ⋈ {R1, R2, …, Rn} is said to hold over a relation R if R1, R2, ….., Rn is a lossless-join decomposition. </a:t>
            </a:r>
          </a:p>
          <a:p>
            <a:r>
              <a:rPr lang="en-IN" dirty="0"/>
              <a:t>The *(A, B, C, D), (C, D) will be a JD of R if the join of join’s attribute is equal to the relation R. </a:t>
            </a:r>
          </a:p>
          <a:p>
            <a:r>
              <a:rPr lang="en-IN" dirty="0"/>
              <a:t>Here, *(R1, R2, R3) is used to indicate that relation R1, R2, R3 and so on are a JD of R.</a:t>
            </a:r>
          </a:p>
        </p:txBody>
      </p:sp>
    </p:spTree>
    <p:extLst>
      <p:ext uri="{BB962C8B-B14F-4D97-AF65-F5344CB8AC3E}">
        <p14:creationId xmlns:p14="http://schemas.microsoft.com/office/powerpoint/2010/main" val="2170562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62F9E5-6909-41D6-AEF1-E56EEB93F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5370"/>
            <a:ext cx="10515600" cy="642040"/>
          </a:xfrm>
        </p:spPr>
        <p:txBody>
          <a:bodyPr>
            <a:normAutofit fontScale="90000"/>
          </a:bodyPr>
          <a:lstStyle/>
          <a:p>
            <a:r>
              <a:rPr lang="en-IN" dirty="0"/>
              <a:t>5NF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29C5AFA-9AB4-4E42-BEFB-75D29468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411"/>
            <a:ext cx="10515600" cy="1470990"/>
          </a:xfrm>
        </p:spPr>
        <p:txBody>
          <a:bodyPr>
            <a:normAutofit/>
          </a:bodyPr>
          <a:lstStyle/>
          <a:p>
            <a:r>
              <a:rPr lang="en-IN" sz="2200" dirty="0"/>
              <a:t>A relation is in Fifth Normal Form (5NF), if it is in 4NF, and won’t have join dependency.</a:t>
            </a:r>
          </a:p>
          <a:p>
            <a:r>
              <a:rPr lang="en-IN" sz="2200" dirty="0"/>
              <a:t>You can also consider that a relation is in 5NF, if the candidate key implies every join dependency in it.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B79F776-9147-45BE-9558-0211DDE1B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88742"/>
            <a:ext cx="9446224" cy="3356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1F1298CC-4518-866A-12CE-8B918BE00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35" y="2285664"/>
            <a:ext cx="10515600" cy="103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7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08BF29F-6473-4A29-90F0-73D41496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509" y="83588"/>
            <a:ext cx="7566504" cy="6718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1941CE19-4066-4EE4-FFF8-5953996DC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42" y="120549"/>
            <a:ext cx="8745773" cy="34310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C081619-D23C-2FF5-4F63-97C2EFEF0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42" y="3762483"/>
            <a:ext cx="11536004" cy="262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4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3D5956E-BEA0-1A98-334E-44834A75C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601" y="97158"/>
            <a:ext cx="8544798" cy="666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6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357</Words>
  <Application>Microsoft Office PowerPoint</Application>
  <PresentationFormat>Widescreen</PresentationFormat>
  <Paragraphs>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inter-regular</vt:lpstr>
      <vt:lpstr>Office Theme</vt:lpstr>
      <vt:lpstr>Unit-3</vt:lpstr>
      <vt:lpstr>Multivalued Dependency</vt:lpstr>
      <vt:lpstr>PowerPoint Presentation</vt:lpstr>
      <vt:lpstr>4NF</vt:lpstr>
      <vt:lpstr>Join Dependency</vt:lpstr>
      <vt:lpstr>5NF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Urja Mankad</dc:creator>
  <cp:lastModifiedBy>Administrator</cp:lastModifiedBy>
  <cp:revision>25</cp:revision>
  <dcterms:created xsi:type="dcterms:W3CDTF">2021-12-11T09:32:34Z</dcterms:created>
  <dcterms:modified xsi:type="dcterms:W3CDTF">2025-09-15T05:33:41Z</dcterms:modified>
</cp:coreProperties>
</file>