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2E7-49B2-47DF-B442-FC24A22727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032A-794D-4518-B948-372EFAB3F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37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2E7-49B2-47DF-B442-FC24A22727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032A-794D-4518-B948-372EFAB3F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5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2E7-49B2-47DF-B442-FC24A22727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032A-794D-4518-B948-372EFAB3F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16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2E7-49B2-47DF-B442-FC24A22727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032A-794D-4518-B948-372EFAB3F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0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2E7-49B2-47DF-B442-FC24A22727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032A-794D-4518-B948-372EFAB3F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94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2E7-49B2-47DF-B442-FC24A22727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032A-794D-4518-B948-372EFAB3F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56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2E7-49B2-47DF-B442-FC24A22727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032A-794D-4518-B948-372EFAB3F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6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2E7-49B2-47DF-B442-FC24A22727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032A-794D-4518-B948-372EFAB3F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2E7-49B2-47DF-B442-FC24A22727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032A-794D-4518-B948-372EFAB3F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89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2E7-49B2-47DF-B442-FC24A22727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032A-794D-4518-B948-372EFAB3F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9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22E7-49B2-47DF-B442-FC24A22727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032A-794D-4518-B948-372EFAB3F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66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22E7-49B2-47DF-B442-FC24A22727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032A-794D-4518-B948-372EFAB3F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74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7380D2-5E6F-44C5-89D4-16571454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 /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7A48E9-DEF3-4E16-BECD-D5BFAD71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4932" cy="4351338"/>
          </a:xfrm>
        </p:spPr>
        <p:txBody>
          <a:bodyPr/>
          <a:lstStyle/>
          <a:p>
            <a:pPr algn="just"/>
            <a:r>
              <a:rPr lang="en-IN" dirty="0"/>
              <a:t>It is a development tool</a:t>
            </a:r>
          </a:p>
          <a:p>
            <a:pPr algn="just"/>
            <a:r>
              <a:rPr lang="en-IN" dirty="0"/>
              <a:t>Supports SQL manipulation and also provide facilities of condition checking, branching and looping</a:t>
            </a:r>
          </a:p>
          <a:p>
            <a:pPr algn="just"/>
            <a:r>
              <a:rPr lang="en-IN" dirty="0"/>
              <a:t>Entire PL/SQL block is sent all in one to the Oracle engine for execution</a:t>
            </a:r>
          </a:p>
          <a:p>
            <a:pPr algn="just"/>
            <a:r>
              <a:rPr lang="en-IN" dirty="0"/>
              <a:t>It permits error handling</a:t>
            </a:r>
          </a:p>
          <a:p>
            <a:pPr algn="just"/>
            <a:r>
              <a:rPr lang="en-IN" dirty="0"/>
              <a:t>Variables can be declared and values can be stored inside that variable using user input as well as from SQL statement</a:t>
            </a:r>
          </a:p>
          <a:p>
            <a:pPr algn="just"/>
            <a:r>
              <a:rPr lang="en-IN" dirty="0"/>
              <a:t>Applications written in PLSQL are portable to any computer h/w and s/w</a:t>
            </a:r>
          </a:p>
          <a:p>
            <a:pPr algn="just"/>
            <a:r>
              <a:rPr lang="en-IN" dirty="0"/>
              <a:t>PL/SQL engine resides inside the </a:t>
            </a:r>
            <a:r>
              <a:rPr lang="en-IN"/>
              <a:t>oracle engine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98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47332-8BBA-42AE-8E60-E8DD0C60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923"/>
            <a:ext cx="10515600" cy="943170"/>
          </a:xfrm>
        </p:spPr>
        <p:txBody>
          <a:bodyPr/>
          <a:lstStyle/>
          <a:p>
            <a:r>
              <a:rPr lang="en-IN" dirty="0"/>
              <a:t>PL/SQL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D243F-FDA8-43D6-BF1E-0F9C3D2F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420837"/>
            <a:ext cx="11141612" cy="5289452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Generic PL/SQL block:</a:t>
            </a:r>
          </a:p>
          <a:p>
            <a:pPr algn="just"/>
            <a:r>
              <a:rPr lang="en-IN" dirty="0"/>
              <a:t>Declare Section</a:t>
            </a:r>
          </a:p>
          <a:p>
            <a:pPr lvl="1" algn="just"/>
            <a:r>
              <a:rPr lang="en-IN" dirty="0"/>
              <a:t>Here, memory variable an other Oracle objects can be declared, initialized if required. It’s an optional block</a:t>
            </a:r>
          </a:p>
          <a:p>
            <a:pPr algn="just"/>
            <a:r>
              <a:rPr lang="en-IN" dirty="0"/>
              <a:t>Begin Section</a:t>
            </a:r>
          </a:p>
          <a:p>
            <a:pPr lvl="1" algn="just"/>
            <a:r>
              <a:rPr lang="en-IN" dirty="0"/>
              <a:t>It consists of a set of SQL and PL/SQL statements, which describe process that have to be applied to table data.</a:t>
            </a:r>
          </a:p>
          <a:p>
            <a:pPr algn="just"/>
            <a:r>
              <a:rPr lang="en-IN" dirty="0"/>
              <a:t>Exception Section</a:t>
            </a:r>
          </a:p>
          <a:p>
            <a:pPr lvl="1" algn="just"/>
            <a:r>
              <a:rPr lang="en-IN" dirty="0"/>
              <a:t>This section deals with handling of errors that arise during execution of the data manipulation statements, by PLSQL code block</a:t>
            </a:r>
          </a:p>
          <a:p>
            <a:pPr algn="just"/>
            <a:r>
              <a:rPr lang="en-IN" dirty="0"/>
              <a:t>End Section</a:t>
            </a:r>
          </a:p>
          <a:p>
            <a:pPr lvl="1" algn="just"/>
            <a:r>
              <a:rPr lang="en-IN" dirty="0"/>
              <a:t>It marks the end of the PLSQL block.</a:t>
            </a:r>
          </a:p>
        </p:txBody>
      </p:sp>
    </p:spTree>
    <p:extLst>
      <p:ext uri="{BB962C8B-B14F-4D97-AF65-F5344CB8AC3E}">
        <p14:creationId xmlns:p14="http://schemas.microsoft.com/office/powerpoint/2010/main" val="16940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7FE5C7-5920-4648-BE67-1114A18F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PLSQL Character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92C35-5AF5-4FAA-B2AC-80589847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database character set includes these basic characters:</a:t>
            </a:r>
          </a:p>
          <a:p>
            <a:pPr marL="0" indent="0">
              <a:buNone/>
            </a:pP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Latin letters: A through Z and a through z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Decimal digits: 0 through 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Punctuation characters like: () + - * / &lt; &gt; = ! , : . ‘ @ % “ # $ ^ &amp; _ \ { } ? ||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Whitespace characters: space, tab, new line, and carriage return</a:t>
            </a:r>
          </a:p>
        </p:txBody>
      </p:sp>
    </p:spTree>
    <p:extLst>
      <p:ext uri="{BB962C8B-B14F-4D97-AF65-F5344CB8AC3E}">
        <p14:creationId xmlns:p14="http://schemas.microsoft.com/office/powerpoint/2010/main" val="22489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FC742C-7A0C-4E80-86B0-379C1F87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9916CA-D87B-4E93-9F54-A8E4B56A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 Control ---- IF – ELSEIF – ELSE – END IF</a:t>
            </a:r>
          </a:p>
          <a:p>
            <a:r>
              <a:rPr lang="en-IN" dirty="0"/>
              <a:t>Iterative Control ----- While Loop, FOR Loop</a:t>
            </a:r>
          </a:p>
          <a:p>
            <a:r>
              <a:rPr lang="en-IN" dirty="0"/>
              <a:t>Sequential Control ----GOTO Statement</a:t>
            </a:r>
          </a:p>
        </p:txBody>
      </p:sp>
    </p:spTree>
    <p:extLst>
      <p:ext uri="{BB962C8B-B14F-4D97-AF65-F5344CB8AC3E}">
        <p14:creationId xmlns:p14="http://schemas.microsoft.com/office/powerpoint/2010/main" val="149442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DF761-80A0-4C81-963D-C8A63F9F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3EC2F6-C384-41E4-BE8A-077B51FB9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IF  &lt;condition&gt;  then</a:t>
            </a:r>
          </a:p>
          <a:p>
            <a:pPr marL="0" indent="0">
              <a:buNone/>
            </a:pPr>
            <a:r>
              <a:rPr lang="en-IN" dirty="0"/>
              <a:t>	&lt;Action&gt;</a:t>
            </a:r>
          </a:p>
          <a:p>
            <a:pPr marL="0" indent="0">
              <a:buNone/>
            </a:pPr>
            <a:r>
              <a:rPr lang="en-IN" smtClean="0"/>
              <a:t>ELSIF  </a:t>
            </a:r>
            <a:r>
              <a:rPr lang="en-IN" dirty="0"/>
              <a:t>&lt;Condition&gt; then</a:t>
            </a:r>
          </a:p>
          <a:p>
            <a:pPr marL="0" indent="0">
              <a:buNone/>
            </a:pPr>
            <a:r>
              <a:rPr lang="en-IN" dirty="0"/>
              <a:t>	&lt;Action&gt;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	&lt;Action&gt;</a:t>
            </a:r>
          </a:p>
          <a:p>
            <a:pPr marL="0" indent="0">
              <a:buNone/>
            </a:pPr>
            <a:r>
              <a:rPr lang="en-IN" dirty="0"/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86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F4B923-BE11-4388-B1D4-8BAF850D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Iterative Control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5BE520-CD62-4137-9F23-2DA0D1B7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494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LOOP</a:t>
            </a:r>
          </a:p>
          <a:p>
            <a:pPr marL="0" indent="0">
              <a:buNone/>
            </a:pPr>
            <a:r>
              <a:rPr lang="en-IN" dirty="0"/>
              <a:t>	&lt;Sequence of Statements&gt;</a:t>
            </a:r>
          </a:p>
          <a:p>
            <a:pPr marL="0" indent="0">
              <a:buNone/>
            </a:pPr>
            <a:r>
              <a:rPr lang="en-IN" dirty="0"/>
              <a:t>	&lt;increment or decrement of variable&gt;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EXIT WHEN &lt;Condition&gt;</a:t>
            </a:r>
          </a:p>
          <a:p>
            <a:pPr marL="0" indent="0">
              <a:buNone/>
            </a:pPr>
            <a:r>
              <a:rPr lang="en-IN" dirty="0"/>
              <a:t>END LOOP;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4C86513F-02C1-4C99-A111-BCCAC69A933C}"/>
              </a:ext>
            </a:extLst>
          </p:cNvPr>
          <p:cNvSpPr txBox="1">
            <a:spLocks/>
          </p:cNvSpPr>
          <p:nvPr/>
        </p:nvSpPr>
        <p:spPr>
          <a:xfrm>
            <a:off x="871332" y="4307994"/>
            <a:ext cx="10515600" cy="2494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WHILE  &lt;Condition&gt;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LOOP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	&lt;Sequence of Statements&gt;</a:t>
            </a:r>
          </a:p>
          <a:p>
            <a:pPr marL="0" indent="0">
              <a:buNone/>
            </a:pPr>
            <a:r>
              <a:rPr lang="en-IN" dirty="0"/>
              <a:t>	&lt;increment or decrement of variable&gt;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END LOOP;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33211B0C-01F1-4F28-81B4-61D97BE7B074}"/>
              </a:ext>
            </a:extLst>
          </p:cNvPr>
          <p:cNvCxnSpPr>
            <a:cxnSpLocks/>
          </p:cNvCxnSpPr>
          <p:nvPr/>
        </p:nvCxnSpPr>
        <p:spPr>
          <a:xfrm flipV="1">
            <a:off x="596345" y="4185272"/>
            <a:ext cx="110160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46D8B4-55D4-44EA-BC04-843F4D65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CCDEB2-DB90-45D6-91A4-56BFFC75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FOR variable in [Reverse] start .. End</a:t>
            </a:r>
          </a:p>
          <a:p>
            <a:pPr marL="0" indent="0">
              <a:buNone/>
            </a:pPr>
            <a:r>
              <a:rPr lang="en-IN" dirty="0"/>
              <a:t>	LOOP</a:t>
            </a:r>
          </a:p>
          <a:p>
            <a:pPr marL="0" indent="0">
              <a:buNone/>
            </a:pPr>
            <a:r>
              <a:rPr lang="en-IN" dirty="0"/>
              <a:t>		&lt;Action&gt;</a:t>
            </a:r>
          </a:p>
          <a:p>
            <a:pPr marL="0" indent="0">
              <a:buNone/>
            </a:pPr>
            <a:r>
              <a:rPr lang="en-IN" dirty="0"/>
              <a:t>	END Loop;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variable in the For Loop need not be declared. Also the increment value cannot be specified.</a:t>
            </a:r>
          </a:p>
          <a:p>
            <a:r>
              <a:rPr lang="en-IN" dirty="0"/>
              <a:t>The FOR Loop Variable is always incremented by 1</a:t>
            </a:r>
          </a:p>
        </p:txBody>
      </p:sp>
    </p:spTree>
    <p:extLst>
      <p:ext uri="{BB962C8B-B14F-4D97-AF65-F5344CB8AC3E}">
        <p14:creationId xmlns:p14="http://schemas.microsoft.com/office/powerpoint/2010/main" val="58518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289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PL / SQL</vt:lpstr>
      <vt:lpstr>PL/SQL</vt:lpstr>
      <vt:lpstr>PLSQL Character Set</vt:lpstr>
      <vt:lpstr>Control Structure</vt:lpstr>
      <vt:lpstr>Syntax</vt:lpstr>
      <vt:lpstr>Iterative Control - Syntax</vt:lpstr>
      <vt:lpstr>Syntax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 / SQL</dc:title>
  <dc:creator>Administrator</dc:creator>
  <cp:lastModifiedBy>Administrator</cp:lastModifiedBy>
  <cp:revision>1</cp:revision>
  <dcterms:created xsi:type="dcterms:W3CDTF">2025-09-15T05:32:18Z</dcterms:created>
  <dcterms:modified xsi:type="dcterms:W3CDTF">2025-09-15T05:33:35Z</dcterms:modified>
</cp:coreProperties>
</file>