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6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81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5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5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2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3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6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4F9D-5A99-419D-A51B-94516BCF45D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1513-3E83-42BB-82B5-C3B7AA76A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2965D-AA63-474A-AAF6-150F4AA0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C5BE8A-3B5C-48D7-ABC1-C85F687D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Operation</a:t>
            </a:r>
            <a:r>
              <a:rPr lang="en-IN"/>
              <a:t>: Clause</a:t>
            </a:r>
            <a:endParaRPr lang="en-IN" dirty="0"/>
          </a:p>
          <a:p>
            <a:pPr lvl="1"/>
            <a:r>
              <a:rPr lang="en-IN" dirty="0"/>
              <a:t>UNION, </a:t>
            </a:r>
          </a:p>
          <a:p>
            <a:pPr lvl="1"/>
            <a:r>
              <a:rPr lang="en-IN" dirty="0"/>
              <a:t>UNION ALL,</a:t>
            </a:r>
          </a:p>
          <a:p>
            <a:pPr lvl="1"/>
            <a:r>
              <a:rPr lang="en-IN" dirty="0"/>
              <a:t>INTERSECTION, </a:t>
            </a:r>
          </a:p>
          <a:p>
            <a:pPr lvl="1"/>
            <a:r>
              <a:rPr lang="en-IN" dirty="0"/>
              <a:t>MINUS </a:t>
            </a:r>
          </a:p>
        </p:txBody>
      </p:sp>
    </p:spTree>
    <p:extLst>
      <p:ext uri="{BB962C8B-B14F-4D97-AF65-F5344CB8AC3E}">
        <p14:creationId xmlns:p14="http://schemas.microsoft.com/office/powerpoint/2010/main" val="300249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A9EF0-BDBD-4700-AA05-6AD992AA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8851B-F2E1-40D5-BB9F-0F3566E7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667250"/>
          </a:xfrm>
        </p:spPr>
        <p:txBody>
          <a:bodyPr>
            <a:normAutofit/>
          </a:bodyPr>
          <a:lstStyle/>
          <a:p>
            <a:r>
              <a:rPr lang="en-IN" dirty="0"/>
              <a:t>Multiple queries can be put together using UNION clause</a:t>
            </a:r>
          </a:p>
          <a:p>
            <a:r>
              <a:rPr lang="en-IN" dirty="0"/>
              <a:t>For using UNION clause no. of columns and it’s datatype must be same</a:t>
            </a:r>
          </a:p>
          <a:p>
            <a:r>
              <a:rPr lang="en-IN" dirty="0"/>
              <a:t>The IN operator has a higher precedence than the UNION operator</a:t>
            </a:r>
          </a:p>
          <a:p>
            <a:r>
              <a:rPr lang="en-IN" dirty="0"/>
              <a:t>NULL Values are not ignored during duplicate checking</a:t>
            </a:r>
          </a:p>
          <a:p>
            <a:r>
              <a:rPr lang="en-IN" dirty="0" err="1"/>
              <a:t>Eg.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a_id</a:t>
            </a:r>
            <a:r>
              <a:rPr lang="en-IN" dirty="0"/>
              <a:t>, city from applicant where city like 'Baroda' </a:t>
            </a:r>
          </a:p>
          <a:p>
            <a:pPr marL="457200" lvl="1" indent="0">
              <a:buNone/>
            </a:pPr>
            <a:r>
              <a:rPr lang="en-IN" dirty="0"/>
              <a:t>union </a:t>
            </a:r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e.et_id</a:t>
            </a:r>
            <a:r>
              <a:rPr lang="en-IN" dirty="0"/>
              <a:t>, </a:t>
            </a:r>
            <a:r>
              <a:rPr lang="en-IN" dirty="0" err="1"/>
              <a:t>d.city</a:t>
            </a:r>
            <a:r>
              <a:rPr lang="en-IN" dirty="0"/>
              <a:t> from </a:t>
            </a:r>
            <a:r>
              <a:rPr lang="en-IN" dirty="0" err="1"/>
              <a:t>entrance_test</a:t>
            </a:r>
            <a:r>
              <a:rPr lang="en-IN" dirty="0"/>
              <a:t> e, </a:t>
            </a:r>
            <a:r>
              <a:rPr lang="en-IN" dirty="0" err="1"/>
              <a:t>etest_details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r>
              <a:rPr lang="en-IN" dirty="0"/>
              <a:t>where </a:t>
            </a:r>
            <a:r>
              <a:rPr lang="en-IN" dirty="0" err="1"/>
              <a:t>e.et_id</a:t>
            </a:r>
            <a:r>
              <a:rPr lang="en-IN" dirty="0"/>
              <a:t> = </a:t>
            </a:r>
            <a:r>
              <a:rPr lang="en-IN" dirty="0" err="1"/>
              <a:t>d.et_id</a:t>
            </a:r>
            <a:r>
              <a:rPr lang="en-IN" dirty="0"/>
              <a:t> and </a:t>
            </a:r>
            <a:r>
              <a:rPr lang="en-IN" dirty="0" err="1"/>
              <a:t>d.city</a:t>
            </a:r>
            <a:r>
              <a:rPr lang="en-IN" dirty="0"/>
              <a:t> </a:t>
            </a:r>
            <a:r>
              <a:rPr lang="en-IN" dirty="0" err="1"/>
              <a:t>like'Baroda</a:t>
            </a:r>
            <a:r>
              <a:rPr lang="en-IN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3481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755C1-CA41-4DC2-BC2D-D7A3DBDC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87783-436B-48C6-B6D2-F236FC47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Displays only common rows as output from multiple table’s intersection</a:t>
            </a:r>
          </a:p>
          <a:p>
            <a:r>
              <a:rPr lang="en-IN" dirty="0"/>
              <a:t>Intersect does not ignore NULL values</a:t>
            </a:r>
          </a:p>
          <a:p>
            <a:r>
              <a:rPr lang="en-IN" dirty="0" err="1"/>
              <a:t>Eg.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Suppose need to display </a:t>
            </a:r>
            <a:r>
              <a:rPr lang="en-IN" dirty="0" err="1"/>
              <a:t>Enroll_No</a:t>
            </a:r>
            <a:r>
              <a:rPr lang="en-IN" dirty="0"/>
              <a:t> and Name of students who are the  1</a:t>
            </a:r>
            <a:r>
              <a:rPr lang="en-IN" baseline="30000" dirty="0"/>
              <a:t>st</a:t>
            </a:r>
            <a:r>
              <a:rPr lang="en-IN" dirty="0"/>
              <a:t> year and 2</a:t>
            </a:r>
            <a:r>
              <a:rPr lang="en-IN" baseline="30000" dirty="0"/>
              <a:t>nd</a:t>
            </a:r>
            <a:r>
              <a:rPr lang="en-IN" dirty="0"/>
              <a:t> year rankers.</a:t>
            </a:r>
          </a:p>
          <a:p>
            <a:pPr lvl="1"/>
            <a:r>
              <a:rPr lang="en-IN" dirty="0"/>
              <a:t>Rankers are stored in separate tables of 1</a:t>
            </a:r>
            <a:r>
              <a:rPr lang="en-IN" baseline="30000" dirty="0"/>
              <a:t>st</a:t>
            </a:r>
            <a:r>
              <a:rPr lang="en-IN" dirty="0"/>
              <a:t> year and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pPr lvl="1"/>
            <a:r>
              <a:rPr lang="en-IN" dirty="0"/>
              <a:t>So can use Intersect clause as: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Enroll_No</a:t>
            </a:r>
            <a:r>
              <a:rPr lang="en-IN" dirty="0"/>
              <a:t>, Name from </a:t>
            </a:r>
            <a:r>
              <a:rPr lang="en-IN" dirty="0" err="1"/>
              <a:t>FYRank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INTERSECT</a:t>
            </a:r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Enroll_No</a:t>
            </a:r>
            <a:r>
              <a:rPr lang="en-IN" dirty="0"/>
              <a:t>, Name from </a:t>
            </a:r>
            <a:r>
              <a:rPr lang="en-IN" dirty="0" err="1"/>
              <a:t>SYRank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06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C49D9-F415-4D62-BD5A-0B7C1103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B550A7-9A18-4146-B899-870FE5AB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output of Minus clause are the rows from the output of 1</a:t>
            </a:r>
            <a:r>
              <a:rPr lang="en-IN" baseline="30000" dirty="0"/>
              <a:t>st</a:t>
            </a:r>
            <a:r>
              <a:rPr lang="en-IN" dirty="0"/>
              <a:t> query after filtering the rows received by the second query</a:t>
            </a:r>
          </a:p>
          <a:p>
            <a:endParaRPr lang="en-IN" dirty="0"/>
          </a:p>
          <a:p>
            <a:r>
              <a:rPr lang="en-IN" dirty="0" err="1"/>
              <a:t>Eg.</a:t>
            </a:r>
            <a:r>
              <a:rPr lang="en-IN" dirty="0"/>
              <a:t> </a:t>
            </a:r>
          </a:p>
          <a:p>
            <a:r>
              <a:rPr lang="en-IN" dirty="0"/>
              <a:t>Display students who are ranker I 1</a:t>
            </a:r>
            <a:r>
              <a:rPr lang="en-IN" baseline="30000" dirty="0"/>
              <a:t>st</a:t>
            </a:r>
            <a:r>
              <a:rPr lang="en-IN" dirty="0"/>
              <a:t> year but not in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Enroll_No</a:t>
            </a:r>
            <a:r>
              <a:rPr lang="en-IN" dirty="0"/>
              <a:t>, Name from </a:t>
            </a:r>
            <a:r>
              <a:rPr lang="en-IN" dirty="0" err="1"/>
              <a:t>FYRank</a:t>
            </a:r>
            <a:endParaRPr lang="en-IN" dirty="0"/>
          </a:p>
          <a:p>
            <a:pPr marL="457200" lvl="1" indent="0">
              <a:buNone/>
            </a:pPr>
            <a:r>
              <a:rPr lang="en-IN"/>
              <a:t>MINUS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Enroll_No</a:t>
            </a:r>
            <a:r>
              <a:rPr lang="en-IN" dirty="0"/>
              <a:t>, Name from </a:t>
            </a:r>
            <a:r>
              <a:rPr lang="en-IN" dirty="0" err="1"/>
              <a:t>SYRank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3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Practical</vt:lpstr>
      <vt:lpstr>Union</vt:lpstr>
      <vt:lpstr>Intersect</vt:lpstr>
      <vt:lpstr>Minus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</dc:title>
  <dc:creator>Administrator</dc:creator>
  <cp:lastModifiedBy>Administrator</cp:lastModifiedBy>
  <cp:revision>1</cp:revision>
  <dcterms:created xsi:type="dcterms:W3CDTF">2025-09-15T05:29:50Z</dcterms:created>
  <dcterms:modified xsi:type="dcterms:W3CDTF">2025-09-15T05:30:09Z</dcterms:modified>
</cp:coreProperties>
</file>