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91B-AF0C-47EE-B453-56DFAA09F4F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C8FF-B8B4-4546-9AAE-75F5CB584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93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91B-AF0C-47EE-B453-56DFAA09F4F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C8FF-B8B4-4546-9AAE-75F5CB584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1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91B-AF0C-47EE-B453-56DFAA09F4F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C8FF-B8B4-4546-9AAE-75F5CB584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6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91B-AF0C-47EE-B453-56DFAA09F4F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C8FF-B8B4-4546-9AAE-75F5CB584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4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91B-AF0C-47EE-B453-56DFAA09F4F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C8FF-B8B4-4546-9AAE-75F5CB584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91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91B-AF0C-47EE-B453-56DFAA09F4F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C8FF-B8B4-4546-9AAE-75F5CB584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3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91B-AF0C-47EE-B453-56DFAA09F4F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C8FF-B8B4-4546-9AAE-75F5CB584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80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91B-AF0C-47EE-B453-56DFAA09F4F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C8FF-B8B4-4546-9AAE-75F5CB584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2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91B-AF0C-47EE-B453-56DFAA09F4F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C8FF-B8B4-4546-9AAE-75F5CB584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4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91B-AF0C-47EE-B453-56DFAA09F4F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C8FF-B8B4-4546-9AAE-75F5CB584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42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C91B-AF0C-47EE-B453-56DFAA09F4F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C8FF-B8B4-4546-9AAE-75F5CB584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24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C91B-AF0C-47EE-B453-56DFAA09F4F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0C8FF-B8B4-4546-9AAE-75F5CB584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76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94C32-B2B9-49C1-8A8A-117B2B8B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CD6226-DFC4-4CE4-8B65-8C3266D7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reduce redundant data to the minimum possible, to prevent all users from accessing all columns of a table and for data security reason, Oracle allows the creation of an object called a View</a:t>
            </a:r>
          </a:p>
          <a:p>
            <a:r>
              <a:rPr lang="en-IN" dirty="0"/>
              <a:t>A view is mapped to a select sentence.</a:t>
            </a:r>
          </a:p>
          <a:p>
            <a:r>
              <a:rPr lang="en-IN" dirty="0"/>
              <a:t>A table on which view is based is described in the from clause of the SELECT statement</a:t>
            </a:r>
          </a:p>
          <a:p>
            <a:r>
              <a:rPr lang="en-IN" dirty="0"/>
              <a:t>It is stored only as a definition in Oracle’s system catalog</a:t>
            </a:r>
          </a:p>
          <a:p>
            <a:r>
              <a:rPr lang="en-IN" dirty="0"/>
              <a:t>When a reference is made to a view, its definition is scanned, the base table is opened and a view is created on the top of the base table.</a:t>
            </a:r>
          </a:p>
        </p:txBody>
      </p:sp>
    </p:spTree>
    <p:extLst>
      <p:ext uri="{BB962C8B-B14F-4D97-AF65-F5344CB8AC3E}">
        <p14:creationId xmlns:p14="http://schemas.microsoft.com/office/powerpoint/2010/main" val="312416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F2DA2-40A9-40DE-8A81-EA8BB6FF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A14138-1E72-4B3F-A111-9F25A2E85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Create view &lt;</a:t>
            </a:r>
            <a:r>
              <a:rPr lang="en-IN" dirty="0" err="1"/>
              <a:t>View_Name</a:t>
            </a:r>
            <a:r>
              <a:rPr lang="en-IN" dirty="0"/>
              <a:t>&gt; </a:t>
            </a:r>
          </a:p>
          <a:p>
            <a:pPr marL="0" indent="0">
              <a:buNone/>
            </a:pPr>
            <a:r>
              <a:rPr lang="en-IN" dirty="0"/>
              <a:t>AS Select &lt;list of </a:t>
            </a:r>
            <a:r>
              <a:rPr lang="en-IN" dirty="0" err="1"/>
              <a:t>col_name</a:t>
            </a:r>
            <a:r>
              <a:rPr lang="en-IN" dirty="0"/>
              <a:t>&gt; from table</a:t>
            </a:r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dirty="0" err="1"/>
              <a:t>col_name</a:t>
            </a:r>
            <a:r>
              <a:rPr lang="en-IN" dirty="0"/>
              <a:t> = experience</a:t>
            </a:r>
          </a:p>
          <a:p>
            <a:pPr marL="0" indent="0">
              <a:buNone/>
            </a:pPr>
            <a:r>
              <a:rPr lang="en-IN" dirty="0"/>
              <a:t>Group by &lt;criteria&gt; having &lt;predicate&gt;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NOTE: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“ORDER BY” clause can’t be used while creating a View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column of the table are related to the view using One-to-One relationship </a:t>
            </a:r>
          </a:p>
        </p:txBody>
      </p:sp>
    </p:spTree>
    <p:extLst>
      <p:ext uri="{BB962C8B-B14F-4D97-AF65-F5344CB8AC3E}">
        <p14:creationId xmlns:p14="http://schemas.microsoft.com/office/powerpoint/2010/main" val="147827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B6051-F442-4F67-97E5-7A223BA4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can be performed on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6D6FE5-BF3F-4B6F-808C-A6677187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Renaming the columns of a view</a:t>
            </a:r>
          </a:p>
          <a:p>
            <a:pPr marL="457200" lvl="1" indent="0">
              <a:buNone/>
            </a:pPr>
            <a:r>
              <a:rPr lang="en-IN" dirty="0"/>
              <a:t>Create view V1 AS Select col_1 “c1”, col_2 “c2”  from table</a:t>
            </a:r>
          </a:p>
          <a:p>
            <a:r>
              <a:rPr lang="en-IN" dirty="0"/>
              <a:t>Selecting data set from the view</a:t>
            </a:r>
          </a:p>
          <a:p>
            <a:pPr marL="457200" lvl="1" indent="0">
              <a:buNone/>
            </a:pPr>
            <a:r>
              <a:rPr lang="en-IN" dirty="0"/>
              <a:t>Select c1, c2 from v1;</a:t>
            </a:r>
          </a:p>
          <a:p>
            <a:r>
              <a:rPr lang="en-IN" dirty="0"/>
              <a:t>With specific conditions, a view can be updated</a:t>
            </a:r>
          </a:p>
          <a:p>
            <a:pPr lvl="1"/>
            <a:r>
              <a:rPr lang="en-IN" dirty="0"/>
              <a:t>View defined from single table</a:t>
            </a:r>
          </a:p>
          <a:p>
            <a:pPr lvl="1"/>
            <a:r>
              <a:rPr lang="en-IN" dirty="0"/>
              <a:t>For inserting record in the View, it must include Primary Key and NOT NULL columns of the base table</a:t>
            </a:r>
          </a:p>
          <a:p>
            <a:pPr lvl="1"/>
            <a:r>
              <a:rPr lang="en-IN" dirty="0"/>
              <a:t>For deleting or updating record in the view, it </a:t>
            </a:r>
            <a:r>
              <a:rPr lang="en-IN"/>
              <a:t>can </a:t>
            </a:r>
            <a:r>
              <a:rPr lang="en-IN" b="1" dirty="0"/>
              <a:t>E</a:t>
            </a:r>
            <a:r>
              <a:rPr lang="en-IN" b="1"/>
              <a:t>xclude</a:t>
            </a:r>
            <a:r>
              <a:rPr lang="en-IN"/>
              <a:t> </a:t>
            </a:r>
            <a:r>
              <a:rPr lang="en-IN" dirty="0"/>
              <a:t>Primary Key and NOT NULL columns of the base table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51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VIEW</vt:lpstr>
      <vt:lpstr>Syntax</vt:lpstr>
      <vt:lpstr>Operations can be performed on 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</dc:title>
  <dc:creator>Administrator</dc:creator>
  <cp:lastModifiedBy>Administrator</cp:lastModifiedBy>
  <cp:revision>2</cp:revision>
  <dcterms:created xsi:type="dcterms:W3CDTF">2025-09-15T05:31:09Z</dcterms:created>
  <dcterms:modified xsi:type="dcterms:W3CDTF">2025-09-15T05:31:37Z</dcterms:modified>
</cp:coreProperties>
</file>